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0FA36-2451-4B33-8773-207DC5631516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70148-55CC-46FF-9842-ACDC70A8AA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70148-55CC-46FF-9842-ACDC70A8AA0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A4024-B6D3-426D-8391-50736EDF4F3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CDABE-35AC-4FDA-BCA4-6C0EF044D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6;&#1072;&#1073;&#1086;&#1090;&#1072;\&#1055;&#1086;&#1091;&#1088;&#1086;&#1095;&#1082;&#1072;\&#1054;&#1090;&#1082;&#1088;&#1099;&#1090;&#1099;&#1081;%20&#1091;&#1088;&#1086;&#1082;.%20&#1055;&#1091;&#1090;&#1077;&#1096;&#1077;&#1089;&#1090;&#1074;&#1080;&#1103;\French%20numbers%201%20-%20100.mp4" TargetMode="External"/><Relationship Id="rId4" Type="http://schemas.openxmlformats.org/officeDocument/2006/relationships/hyperlink" Target="French%20numbers%201%20-%20100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4;&#1091;&#1079;&#1099;&#1082;&#1072;&#1083;&#1100;&#1085;&#1072;&#1103;%20&#1092;&#1080;&#1079;&#1082;&#1091;&#1083;&#1100;&#1090;&#1084;&#1080;&#1085;&#1091;&#1090;&#1082;&#1072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6;&#1072;&#1073;&#1086;&#1090;&#1072;\&#1055;&#1086;&#1091;&#1088;&#1086;&#1095;&#1082;&#1072;\&#1054;&#1090;&#1082;&#1088;&#1099;&#1090;&#1099;&#1081;%20&#1091;&#1088;&#1086;&#1082;.%20&#1055;&#1091;&#1090;&#1077;&#1096;&#1077;&#1089;&#1090;&#1074;&#1080;&#1103;\&#1084;&#1091;&#1079;&#1099;&#1082;&#1072;&#1083;&#1100;&#1085;&#1072;&#1103;%20&#1092;&#1080;&#1079;&#1082;&#1091;&#1083;&#1100;&#1090;&#1084;&#1080;&#1085;&#1091;&#1090;&#1082;&#1072;.mp4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6;&#1083;&#1085;&#1086;&#1089;&#1090;&#1100;&#1102;.mp3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6;&#1072;&#1073;&#1086;&#1090;&#1072;\&#1044;&#1083;&#1103;%20&#1086;&#1090;&#1082;&#1088;&#1099;&#1090;&#1086;&#1075;&#1086;%20&#1091;&#1088;&#1086;&#1082;&#1072;.%20&#1050;&#1080;&#1085;&#1077;&#1084;&#1072;&#1090;&#1086;&#1075;&#1088;&#1072;&#1092;\&#1087;&#1086;&#1083;&#1085;&#1086;&#1089;&#1090;&#1100;&#110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8244408" cy="1368151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Общеобразовательное Автономное Учреждение «Гимназия №8»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Льва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Таикешева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206084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Кино</a:t>
            </a:r>
          </a:p>
          <a:p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Cinema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5976" y="5157192"/>
            <a:ext cx="478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Артищева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Ю.Ю. учитель иностранных языков, первая квалификационная категория.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Home task: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(хорошо)-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написать о своем любимом актере или актрисе.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Excellent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отлично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рассказать про свой любимый фильм.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G:\868614cfdecaaba01bac78ffdd74a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73016"/>
            <a:ext cx="4079354" cy="271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French numbers 1 - 10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47673" cy="520181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23728" y="5504601"/>
            <a:ext cx="4896544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La phonétique gymnastique</a:t>
            </a:r>
            <a:r>
              <a:rPr kumimoji="0" lang="fr-FR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 </a:t>
            </a:r>
            <a:endParaRPr kumimoji="0" lang="fr-FR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84368" y="3789040"/>
            <a:ext cx="100811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What’s topic?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are we going to do during the lesson?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Speak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English&amp;French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Answer the questions;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Work in groups;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Work individually;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Work in pairs.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4" name="Picture 10" descr="G:\veselii-smailik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3284984"/>
            <a:ext cx="318007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>
                <a:latin typeface="Times New Roman" pitchFamily="18" charset="0"/>
                <a:cs typeface="Times New Roman" pitchFamily="18" charset="0"/>
              </a:rPr>
              <a:t>Percer </a:t>
            </a:r>
            <a:r>
              <a:rPr lang="en-US" sz="6000" b="1" i="1" dirty="0" smtClean="0">
                <a:latin typeface="Times New Roman" pitchFamily="18" charset="0"/>
                <a:cs typeface="Times New Roman" pitchFamily="18" charset="0"/>
              </a:rPr>
              <a:t>les genres de film 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Rdaem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Ocmdeie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Eopuavtne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Opilcrie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Ifction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Работа\Для открытого урока. Кинематограф\Комед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628800"/>
            <a:ext cx="2919427" cy="164137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softEdge rad="31750"/>
          </a:effectLst>
        </p:spPr>
      </p:pic>
      <p:pic>
        <p:nvPicPr>
          <p:cNvPr id="1027" name="Picture 3" descr="G:\Работа\Для открытого урока. Кинематограф\Дра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12976"/>
            <a:ext cx="2519772" cy="167984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8" name="Picture 4" descr="G:\Работа\Для открытого урока. Кинематограф\Ужас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645024"/>
            <a:ext cx="2615952" cy="147147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9" name="Picture 5" descr="G:\Работа\Для открытого урока. Кинематограф\Фэнтез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5457" y="5157192"/>
            <a:ext cx="3248543" cy="170080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30" name="Picture 6" descr="G:\Работа\Для открытого урока. Кинематограф\Детекти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378486"/>
            <a:ext cx="2076759" cy="1582293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right (logical) order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Work individually;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Change cards with your classmate;</a:t>
            </a:r>
          </a:p>
          <a:p>
            <a:pPr>
              <a:buNone/>
            </a:pP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G:\veselii-smaili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2891160" cy="2428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i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La </a:t>
            </a:r>
            <a:r>
              <a:rPr lang="en-US" sz="5300" b="1" i="1" dirty="0" err="1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g</a:t>
            </a:r>
            <a:r>
              <a:rPr lang="en-US" sz="5300" b="1" i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ymnastique</a:t>
            </a:r>
            <a:r>
              <a:rPr lang="en-US" sz="5300" b="1" i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</a:t>
            </a:r>
            <a:r>
              <a:rPr lang="en-US" sz="5300" b="1" i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musicale</a:t>
            </a:r>
            <a:endParaRPr lang="ru-RU" sz="5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музыкальная физкультминут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440319"/>
            <a:ext cx="8424936" cy="54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Work in groups</a:t>
            </a:r>
            <a:endParaRPr lang="ru-RU" dirty="0"/>
          </a:p>
        </p:txBody>
      </p:sp>
      <p:pic>
        <p:nvPicPr>
          <p:cNvPr id="8" name="Picture 2" descr="G:\868614cfdecaaba01bac78ffdd74a120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72816"/>
            <a:ext cx="6095578" cy="4063718"/>
          </a:xfrm>
          <a:prstGeom prst="rect">
            <a:avLst/>
          </a:prstGeom>
          <a:noFill/>
        </p:spPr>
      </p:pic>
      <p:pic>
        <p:nvPicPr>
          <p:cNvPr id="4" name="полность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Travailler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paires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et former les dialogues sur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cinema</a:t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Imagine that you are reports and make questions for them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8434" name="Picture 2" descr="G:\cda1b9c96922c4eee3e2d80bcc2d58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924944"/>
            <a:ext cx="2791197" cy="3461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La réflexion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/>
              <a:t>Que ce </a:t>
            </a:r>
            <a:r>
              <a:rPr lang="en-US" b="1" i="1" dirty="0" err="1"/>
              <a:t>que</a:t>
            </a:r>
            <a:r>
              <a:rPr lang="fr-FR" b="1" i="1" dirty="0"/>
              <a:t> nous avons fait en classe?</a:t>
            </a:r>
            <a:endParaRPr lang="ru-RU" b="1" i="1" dirty="0"/>
          </a:p>
          <a:p>
            <a:r>
              <a:rPr lang="fr-FR" b="1" i="1" dirty="0" smtClean="0"/>
              <a:t>La </a:t>
            </a:r>
            <a:r>
              <a:rPr lang="fr-FR" b="1" i="1" dirty="0"/>
              <a:t>leçon était-elle intéressante?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2050" name="Picture 2" descr="G:\Работа\Для открытого урока. Кинематограф\2 экземпляра\Награда Звез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996952"/>
            <a:ext cx="1660512" cy="2500536"/>
          </a:xfrm>
          <a:prstGeom prst="rect">
            <a:avLst/>
          </a:prstGeom>
          <a:noFill/>
        </p:spPr>
      </p:pic>
      <p:pic>
        <p:nvPicPr>
          <p:cNvPr id="2051" name="Picture 3" descr="G:\Работа\Для открытого урока. Кинематограф\2 экземпляра\Премия Золотой глоб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24944"/>
            <a:ext cx="2879601" cy="33846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 descr="G:\Работа\Для открытого урока. Кинематограф\2 экземпляра\Премия Оск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924944"/>
            <a:ext cx="1825352" cy="293767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3" name="Picture 5" descr="G:\Работа\Для открытого урока. Кинематограф\2 экземпляра\Премия Тэф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1345332" cy="2318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140</Words>
  <Application>Microsoft Office PowerPoint</Application>
  <PresentationFormat>Экран (4:3)</PresentationFormat>
  <Paragraphs>33</Paragraphs>
  <Slides>10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 Общеобразовательное Автономное Учреждение «Гимназия №8» им. Льва Таикешева</vt:lpstr>
      <vt:lpstr>Презентация PowerPoint</vt:lpstr>
      <vt:lpstr>What’s topic?</vt:lpstr>
      <vt:lpstr>Percer les genres de film </vt:lpstr>
      <vt:lpstr>The right (logical) order</vt:lpstr>
      <vt:lpstr> La gymnastique musicale</vt:lpstr>
      <vt:lpstr>Work in groups</vt:lpstr>
      <vt:lpstr>Travailler en paires et former les dialogues sur cinema </vt:lpstr>
      <vt:lpstr>La réflexion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Автономное Учреждение «Гимназия №8»</dc:title>
  <dc:creator>Учитель</dc:creator>
  <cp:lastModifiedBy>TEST</cp:lastModifiedBy>
  <cp:revision>8</cp:revision>
  <dcterms:created xsi:type="dcterms:W3CDTF">2019-03-25T07:53:42Z</dcterms:created>
  <dcterms:modified xsi:type="dcterms:W3CDTF">2021-10-22T02:06:38Z</dcterms:modified>
</cp:coreProperties>
</file>