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8234055_36-p-svetlie-foni-s-kompyuterami-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Google Forms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для работы с родителями ДОУ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39330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Порозова Марина Игоревна, воспитатель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МАДОУ «Детский сад № 396» г. Перми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t="12201" b="4851"/>
          <a:stretch>
            <a:fillRect/>
          </a:stretch>
        </p:blipFill>
        <p:spPr bwMode="auto">
          <a:xfrm>
            <a:off x="251520" y="1412776"/>
            <a:ext cx="864243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Отзывы о проведенных родительских собраниях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t="12201" b="4851"/>
          <a:stretch>
            <a:fillRect/>
          </a:stretch>
        </p:blipFill>
        <p:spPr bwMode="auto">
          <a:xfrm>
            <a:off x="179512" y="1412776"/>
            <a:ext cx="8796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Анкетирование родителей с целью сбора информации о воспитанниках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://qrcoder.ru/code/?https%3A%2F%2Fdocs.google.com%2Fforms%2Fd%2F1xmYf7eqjD-hIj1ieoJQ7b78ImKW9GOnufhIAe7y0H9A%2Fedit%3Fusp%3Dsharing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18"/>
            <a:ext cx="3816424" cy="38164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0634" y="692696"/>
            <a:ext cx="9013366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6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70080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Порозова Марина Игоревна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miporozova@mail.ru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04664"/>
            <a:ext cx="46085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Forms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один из облачных сервисов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связанный с облаком и таблицами.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1328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Forms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простой, удобный и надёжный инструмент. Он интуитивно понятный, лёгкий в освоении, быстро внедряется и, что немаловажно, бесплатный.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techblogup.com/wp-content/uploads/2020/01/Send-Google-Forms-Respons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</a:blip>
          <a:srcRect l="32386" t="18182" r="30114" b="18182"/>
          <a:stretch>
            <a:fillRect/>
          </a:stretch>
        </p:blipFill>
        <p:spPr bwMode="auto">
          <a:xfrm>
            <a:off x="395536" y="2607454"/>
            <a:ext cx="4104456" cy="391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static.wixstatic.com/media/8a7c09_86107838a9da40fe925e607431883ea0~mv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734832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0608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Google Forms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стало очень актуально в период дистанционной работы, потому как данный сервис имеет ряд плюсов: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92696"/>
            <a:ext cx="77048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ЧЁМ АКТУАЛЬНОСТЬ ИСПОЛЬЗОВАНИЯ ДАННОГО СЕРВИСА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12976"/>
            <a:ext cx="8280920" cy="341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доступ к информации с любого устройства, подключённого к интернету;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независимость от операционной системы и программного обеспечения на локальном компьютере;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возможность бесплатно использовать различные приложения;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совместная работа с данными для чтения или редактирования;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оперативность.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496944" cy="187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своей работе с родителями я использую большинство сервисов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 в рамках данного выступления расскажу о применении именно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Google Forms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t="12201" b="4851"/>
          <a:stretch>
            <a:fillRect/>
          </a:stretch>
        </p:blipFill>
        <p:spPr bwMode="auto">
          <a:xfrm>
            <a:off x="0" y="1844824"/>
            <a:ext cx="44755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t="12201" b="5901"/>
          <a:stretch>
            <a:fillRect/>
          </a:stretch>
        </p:blipFill>
        <p:spPr bwMode="auto">
          <a:xfrm>
            <a:off x="4427984" y="1844824"/>
            <a:ext cx="45329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 t="12201" b="4851"/>
          <a:stretch>
            <a:fillRect/>
          </a:stretch>
        </p:blipFill>
        <p:spPr bwMode="auto">
          <a:xfrm>
            <a:off x="4139952" y="3573016"/>
            <a:ext cx="4139952" cy="19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 t="11151" b="4851"/>
          <a:stretch>
            <a:fillRect/>
          </a:stretch>
        </p:blipFill>
        <p:spPr bwMode="auto">
          <a:xfrm>
            <a:off x="0" y="3789040"/>
            <a:ext cx="4084712" cy="19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 t="12201" b="4851"/>
          <a:stretch>
            <a:fillRect/>
          </a:stretch>
        </p:blipFill>
        <p:spPr bwMode="auto">
          <a:xfrm>
            <a:off x="2771800" y="5201816"/>
            <a:ext cx="354957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t="12201" b="4851"/>
          <a:stretch>
            <a:fillRect/>
          </a:stretch>
        </p:blipFill>
        <p:spPr bwMode="auto">
          <a:xfrm>
            <a:off x="347240" y="1484784"/>
            <a:ext cx="8796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Рассылка приглашений на различные мероприятия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t="12600" b="5501"/>
          <a:stretch>
            <a:fillRect/>
          </a:stretch>
        </p:blipFill>
        <p:spPr bwMode="auto">
          <a:xfrm>
            <a:off x="107504" y="1196752"/>
            <a:ext cx="890953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12201" b="5901"/>
          <a:stretch>
            <a:fillRect/>
          </a:stretch>
        </p:blipFill>
        <p:spPr bwMode="auto">
          <a:xfrm>
            <a:off x="226938" y="1556792"/>
            <a:ext cx="875323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Отзывы о проведенных мероприятиях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t="11151" b="4851"/>
          <a:stretch>
            <a:fillRect/>
          </a:stretch>
        </p:blipFill>
        <p:spPr bwMode="auto">
          <a:xfrm>
            <a:off x="107504" y="1196752"/>
            <a:ext cx="883920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Онлайн-голосование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конкурсах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4/1588234103_38-p-svetlie-foni-s-kompyuterami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t="11151" b="4851"/>
          <a:stretch>
            <a:fillRect/>
          </a:stretch>
        </p:blipFill>
        <p:spPr bwMode="auto">
          <a:xfrm>
            <a:off x="179512" y="1484784"/>
            <a:ext cx="88392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194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24</cp:revision>
  <dcterms:created xsi:type="dcterms:W3CDTF">2020-11-08T16:39:13Z</dcterms:created>
  <dcterms:modified xsi:type="dcterms:W3CDTF">2020-11-10T07:21:23Z</dcterms:modified>
</cp:coreProperties>
</file>