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6" r:id="rId15"/>
    <p:sldId id="281" r:id="rId16"/>
    <p:sldId id="282" r:id="rId17"/>
    <p:sldId id="285" r:id="rId18"/>
    <p:sldId id="286" r:id="rId19"/>
    <p:sldId id="287" r:id="rId20"/>
    <p:sldId id="288" r:id="rId21"/>
    <p:sldId id="289" r:id="rId22"/>
    <p:sldId id="292" r:id="rId23"/>
    <p:sldId id="29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66"/>
    <a:srgbClr val="FF66CC"/>
    <a:srgbClr val="CC0099"/>
    <a:srgbClr val="CC99FF"/>
    <a:srgbClr val="0099CC"/>
    <a:srgbClr val="008000"/>
    <a:srgbClr val="FF6699"/>
    <a:srgbClr val="C0C0C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5" autoAdjust="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2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0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22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4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24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1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5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3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64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18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1.wav"/><Relationship Id="rId5" Type="http://schemas.openxmlformats.org/officeDocument/2006/relationships/image" Target="../media/image20.gif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.gif"/><Relationship Id="rId5" Type="http://schemas.openxmlformats.org/officeDocument/2006/relationships/image" Target="../media/image8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.gif"/><Relationship Id="rId5" Type="http://schemas.openxmlformats.org/officeDocument/2006/relationships/image" Target="../media/image28.jp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.gif"/><Relationship Id="rId5" Type="http://schemas.openxmlformats.org/officeDocument/2006/relationships/image" Target="../media/image8.pn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2255" y="1674397"/>
            <a:ext cx="54474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CC0066"/>
                </a:solidFill>
              </a:rPr>
              <a:t>Викторина</a:t>
            </a:r>
          </a:p>
          <a:p>
            <a:pPr algn="ctr"/>
            <a:r>
              <a:rPr lang="ru-RU" sz="4800" b="1" i="1" dirty="0">
                <a:solidFill>
                  <a:srgbClr val="CC0066"/>
                </a:solidFill>
              </a:rPr>
              <a:t>В гостях у сказки</a:t>
            </a:r>
          </a:p>
          <a:p>
            <a:pPr algn="ctr"/>
            <a:r>
              <a:rPr lang="ru-RU" b="1" i="1">
                <a:solidFill>
                  <a:srgbClr val="CC0066"/>
                </a:solidFill>
              </a:rPr>
              <a:t>                                             </a:t>
            </a:r>
            <a:endParaRPr lang="ru-RU" b="1" i="1" dirty="0">
              <a:solidFill>
                <a:srgbClr val="CC0066"/>
              </a:solidFill>
            </a:endParaRPr>
          </a:p>
          <a:p>
            <a:endParaRPr lang="ru-RU" b="1" i="1" dirty="0">
              <a:solidFill>
                <a:srgbClr val="CC006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528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616">
        <p15:prstTrans prst="peelOff"/>
      </p:transition>
    </mc:Choice>
    <mc:Fallback xmlns="">
      <p:transition spd="slow" advTm="9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33" y="662594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606918" y="807183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Мальчик с гусями летал в поднебесье.</a:t>
            </a:r>
          </a:p>
          <a:p>
            <a:r>
              <a:rPr lang="ru-RU" sz="3200" b="1" i="1" dirty="0"/>
              <a:t>Как мальчика звали? Скажите все вместе!</a:t>
            </a:r>
          </a:p>
          <a:p>
            <a:r>
              <a:rPr lang="ru-RU" sz="3200" b="1" i="1" dirty="0"/>
              <a:t>А как сказка называется?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38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15546" y="5572897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«Гуси-лебеди»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1337" cy="1303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072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641">
        <p15:prstTrans prst="airplane"/>
        <p:sndAc>
          <p:stSnd>
            <p:snd r:embed="rId3" name="chimes.wav"/>
          </p:stSnd>
        </p:sndAc>
      </p:transition>
    </mc:Choice>
    <mc:Fallback xmlns="">
      <p:transition spd="slow" advTm="18641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20266" y="1752683"/>
            <a:ext cx="45492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Ой Лиса, Лиса, Лиса</a:t>
            </a:r>
          </a:p>
          <a:p>
            <a:r>
              <a:rPr lang="ru-RU" sz="3200" b="1" i="1" dirty="0"/>
              <a:t>Хитрая плутовка.</a:t>
            </a:r>
          </a:p>
          <a:p>
            <a:r>
              <a:rPr lang="ru-RU" sz="3200" b="1" i="1" dirty="0"/>
              <a:t>Пела песенку она очень, очень звонко:</a:t>
            </a:r>
          </a:p>
          <a:p>
            <a:r>
              <a:rPr lang="ru-RU" sz="3200" b="1" i="1" dirty="0"/>
              <a:t>-Петушок, Петушок!</a:t>
            </a:r>
          </a:p>
          <a:p>
            <a:r>
              <a:rPr lang="ru-RU" sz="3200" b="1" i="1" dirty="0"/>
              <a:t>Золотой гребешок.</a:t>
            </a:r>
          </a:p>
          <a:p>
            <a:r>
              <a:rPr lang="ru-RU" sz="3200" b="1" i="1" dirty="0"/>
              <a:t>Выгляни в окошко,</a:t>
            </a:r>
          </a:p>
          <a:p>
            <a:r>
              <a:rPr lang="ru-RU" sz="3200" b="1" i="1" dirty="0"/>
              <a:t>Дам тебе горошку.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404732" y="5910146"/>
            <a:ext cx="482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«Кот, Лиса и Петух»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" y="103060"/>
            <a:ext cx="1719780" cy="1524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6614" r="12863" b="23560"/>
          <a:stretch/>
        </p:blipFill>
        <p:spPr>
          <a:xfrm>
            <a:off x="4978872" y="422646"/>
            <a:ext cx="1318162" cy="1330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3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8076">
        <p14:doors dir="vert"/>
        <p:sndAc>
          <p:stSnd>
            <p:snd r:embed="rId3" name="chimes.wav"/>
          </p:stSnd>
        </p:sndAc>
      </p:transition>
    </mc:Choice>
    <mc:Fallback xmlns="">
      <p:transition spd="slow" advTm="1807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Дом растаял ледяной-</a:t>
            </a:r>
          </a:p>
          <a:p>
            <a:r>
              <a:rPr lang="ru-RU" sz="3200" b="1" i="1" dirty="0"/>
              <a:t>Попросилась в лубяной.</a:t>
            </a:r>
          </a:p>
          <a:p>
            <a:r>
              <a:rPr lang="ru-RU" sz="3200" b="1" i="1" dirty="0"/>
              <a:t>Приютил её зайчишка,</a:t>
            </a:r>
          </a:p>
          <a:p>
            <a:r>
              <a:rPr lang="ru-RU" sz="3200" b="1" i="1" dirty="0"/>
              <a:t>Сам остался без домишка.</a:t>
            </a:r>
          </a:p>
          <a:p>
            <a:r>
              <a:rPr lang="ru-RU" sz="3200" b="1" i="1" dirty="0"/>
              <a:t>Зайцу петушок помог.</a:t>
            </a:r>
          </a:p>
          <a:p>
            <a:r>
              <a:rPr lang="ru-RU" sz="3200" b="1" i="1" dirty="0"/>
              <a:t>Лису выгнал за порог.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6806" y="5782961"/>
            <a:ext cx="481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</a:t>
            </a:r>
            <a:r>
              <a:rPr lang="ru-RU" sz="3200" b="1" i="1" dirty="0" err="1"/>
              <a:t>Заюшкина</a:t>
            </a:r>
            <a:r>
              <a:rPr lang="ru-RU" sz="3200" b="1" i="1" dirty="0"/>
              <a:t> избушка»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7899" cy="1983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5437">
        <p:checker/>
        <p:sndAc>
          <p:stSnd>
            <p:snd r:embed="rId4" name="chimes.wav"/>
          </p:stSnd>
        </p:sndAc>
      </p:transition>
    </mc:Choice>
    <mc:Fallback xmlns="">
      <p:transition spd="slow" advTm="15437">
        <p:checker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Эта ловкая плутовка</a:t>
            </a:r>
            <a:br>
              <a:rPr lang="ru-RU" sz="3200" b="1" i="1" dirty="0"/>
            </a:br>
            <a:r>
              <a:rPr lang="ru-RU" sz="3200" b="1" i="1" dirty="0"/>
              <a:t>Посадила в прорубь волка.</a:t>
            </a:r>
          </a:p>
          <a:p>
            <a:r>
              <a:rPr lang="ru-RU" sz="3200" b="1" i="1" dirty="0"/>
              <a:t>А потом на нём каталась,</a:t>
            </a:r>
          </a:p>
          <a:p>
            <a:r>
              <a:rPr lang="ru-RU" sz="3200" b="1" i="1" dirty="0"/>
              <a:t>Очень хитро ухмылялась:</a:t>
            </a:r>
          </a:p>
          <a:p>
            <a:r>
              <a:rPr lang="ru-RU" sz="3200" b="1" i="1" dirty="0"/>
              <a:t>«Битый небитого везёт.»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903" y="5459236"/>
            <a:ext cx="674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«Волк и лиса»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83" y="55147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10" y="443910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68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325">
        <p15:prstTrans prst="pageCurlDouble"/>
        <p:sndAc>
          <p:stSnd>
            <p:snd r:embed="rId3" name="chimes.wav"/>
          </p:stSnd>
        </p:sndAc>
      </p:transition>
    </mc:Choice>
    <mc:Fallback xmlns="">
      <p:transition spd="slow" advTm="14325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65" y="1842122"/>
            <a:ext cx="5185504" cy="36594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" y="112580"/>
            <a:ext cx="1456819" cy="1672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80654"/>
            <a:ext cx="5124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Уплетая калачи,</a:t>
            </a:r>
          </a:p>
          <a:p>
            <a:r>
              <a:rPr lang="ru-RU" sz="3600" b="1" i="1" dirty="0"/>
              <a:t>Ехал парень на печи.</a:t>
            </a:r>
          </a:p>
          <a:p>
            <a:r>
              <a:rPr lang="ru-RU" sz="3600" b="1" i="1" dirty="0"/>
              <a:t>Прокатился по деревне</a:t>
            </a:r>
          </a:p>
          <a:p>
            <a:r>
              <a:rPr lang="ru-RU" sz="3600" b="1" i="1" dirty="0"/>
              <a:t>И женился на царевне.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263" y="5945077"/>
            <a:ext cx="566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 По </a:t>
            </a:r>
            <a:r>
              <a:rPr lang="ru-RU" sz="3200" b="1" i="1" dirty="0" err="1"/>
              <a:t>щючьему</a:t>
            </a:r>
            <a:r>
              <a:rPr lang="ru-RU" sz="3200" b="1" i="1" dirty="0"/>
              <a:t> веленью»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229" y="340380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28" y="3596067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63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3860">
        <p15:prstTrans prst="origami"/>
        <p:sndAc>
          <p:stSnd>
            <p:snd r:embed="rId3" name="chimes.wav"/>
          </p:stSnd>
        </p:sndAc>
      </p:transition>
    </mc:Choice>
    <mc:Fallback xmlns="">
      <p:transition spd="slow" advTm="1386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В сказке той царевич жил.</a:t>
            </a:r>
          </a:p>
          <a:p>
            <a:r>
              <a:rPr lang="ru-RU" sz="2800" b="1" i="1" dirty="0"/>
              <a:t>Серый волк ему служил.</a:t>
            </a:r>
          </a:p>
          <a:p>
            <a:r>
              <a:rPr lang="ru-RU" sz="2800" b="1" i="1" dirty="0"/>
              <a:t>Сказку эту вспоминайте,</a:t>
            </a:r>
          </a:p>
          <a:p>
            <a:r>
              <a:rPr lang="ru-RU" sz="2800" b="1" i="1" dirty="0"/>
              <a:t>Дружно вместе отвечайте</a:t>
            </a:r>
            <a:r>
              <a:rPr lang="ru-RU" sz="2800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984" y="5609968"/>
            <a:ext cx="59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«Иван Царевич и серый волк»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2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31">
        <p:checker/>
        <p:sndAc>
          <p:stSnd>
            <p:snd r:embed="rId3" name="chimes.wav"/>
          </p:stSnd>
        </p:sndAc>
      </p:transition>
    </mc:Choice>
    <mc:Fallback xmlns="">
      <p:transition spd="slow" advTm="14031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6" y="1615044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13455" y="5999160"/>
            <a:ext cx="444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«Красная шапочка»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26505" y="1034804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Бабушка девочку очень любила,</a:t>
            </a:r>
          </a:p>
          <a:p>
            <a:r>
              <a:rPr lang="ru-RU" sz="3200" b="1" i="1" dirty="0"/>
              <a:t>Шапочку красную ей подарила-</a:t>
            </a:r>
          </a:p>
          <a:p>
            <a:r>
              <a:rPr lang="ru-RU" sz="3200" b="1" i="1" dirty="0"/>
              <a:t>Девочка имя забыла своё:</a:t>
            </a:r>
          </a:p>
          <a:p>
            <a:r>
              <a:rPr lang="ru-RU" sz="3200" b="1" i="1" dirty="0"/>
              <a:t>А ну, подскажите имя её.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t="7187" r="11770" b="26727"/>
          <a:stretch/>
        </p:blipFill>
        <p:spPr>
          <a:xfrm>
            <a:off x="10307782" y="356260"/>
            <a:ext cx="1318161" cy="1258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83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796">
        <p15:prstTrans prst="pageCurlDouble"/>
        <p:sndAc>
          <p:stSnd>
            <p:snd r:embed="rId3" name="chimes.wav"/>
          </p:stSnd>
        </p:sndAc>
      </p:transition>
    </mc:Choice>
    <mc:Fallback xmlns="">
      <p:transition spd="slow" advTm="14796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340135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Так быстро от принца девица бежала,</a:t>
            </a:r>
          </a:p>
          <a:p>
            <a:r>
              <a:rPr lang="ru-RU" sz="3200" b="1" i="1" dirty="0"/>
              <a:t>Что туфельку даже она потеряла.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3353" y="5178339"/>
            <a:ext cx="247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«Золушка»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17"/>
            <a:ext cx="2583020" cy="2289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6871" r="9910" b="23467"/>
          <a:stretch/>
        </p:blipFill>
        <p:spPr>
          <a:xfrm>
            <a:off x="4658508" y="324547"/>
            <a:ext cx="1831501" cy="1742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2" y="4740100"/>
            <a:ext cx="1826676" cy="2009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188">
        <p:blinds dir="vert"/>
        <p:sndAc>
          <p:stSnd>
            <p:snd r:embed="rId3" name="chimes.wav"/>
          </p:stSnd>
        </p:sndAc>
      </p:transition>
    </mc:Choice>
    <mc:Fallback xmlns="">
      <p:transition spd="slow" advTm="14188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69" y="1067038"/>
            <a:ext cx="4120104" cy="4120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У Ивана-дурака</a:t>
            </a:r>
          </a:p>
          <a:p>
            <a:r>
              <a:rPr lang="ru-RU" sz="3200" b="1" i="1" dirty="0"/>
              <a:t>Друг есть верный на века.</a:t>
            </a:r>
          </a:p>
          <a:p>
            <a:r>
              <a:rPr lang="ru-RU" sz="3200" b="1" i="1" dirty="0"/>
              <a:t>Все решить проблемы в срок</a:t>
            </a:r>
          </a:p>
          <a:p>
            <a:r>
              <a:rPr lang="ru-RU" sz="3200" b="1" i="1" dirty="0"/>
              <a:t>Может славный Горбунок.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3723" y="5552925"/>
            <a:ext cx="391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«Конёк-горбунок»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133471" cy="1890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37">
        <p:checker/>
        <p:sndAc>
          <p:stSnd>
            <p:snd r:embed="rId3" name="chimes.wav"/>
          </p:stSnd>
        </p:sndAc>
      </p:transition>
    </mc:Choice>
    <mc:Fallback xmlns="">
      <p:transition spd="slow" advTm="7437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60" y="1036626"/>
            <a:ext cx="4477325" cy="4477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029850" y="1594475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Носик круглый, пяточком,</a:t>
            </a:r>
          </a:p>
          <a:p>
            <a:r>
              <a:rPr lang="ru-RU" sz="2800" b="1" i="1" dirty="0"/>
              <a:t>Им в земле удобно рыться,</a:t>
            </a:r>
          </a:p>
          <a:p>
            <a:r>
              <a:rPr lang="ru-RU" sz="2800" b="1" i="1" dirty="0"/>
              <a:t>Хвостик маленький крючком,</a:t>
            </a:r>
          </a:p>
          <a:p>
            <a:r>
              <a:rPr lang="ru-RU" sz="2800" b="1" i="1" dirty="0"/>
              <a:t>Вместо туфелек – копытца.</a:t>
            </a:r>
          </a:p>
          <a:p>
            <a:r>
              <a:rPr lang="ru-RU" sz="2800" b="1" i="1" dirty="0"/>
              <a:t>Трое их – и до чего же</a:t>
            </a:r>
          </a:p>
          <a:p>
            <a:r>
              <a:rPr lang="ru-RU" sz="2800" b="1" i="1" dirty="0"/>
              <a:t>Братья дружные похожи.</a:t>
            </a:r>
          </a:p>
          <a:p>
            <a:r>
              <a:rPr lang="ru-RU" sz="2800" b="1" i="1" dirty="0"/>
              <a:t>Отгадайте без подсказки,</a:t>
            </a:r>
          </a:p>
          <a:p>
            <a:r>
              <a:rPr lang="ru-RU" sz="2800" b="1" i="1" dirty="0"/>
              <a:t>Кто герои этой сказки?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5227" y="5513951"/>
            <a:ext cx="363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«Три поросёнка»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0063" cy="1745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134" y="5381714"/>
            <a:ext cx="1278568" cy="140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t="7119" r="12510" b="24800"/>
          <a:stretch/>
        </p:blipFill>
        <p:spPr>
          <a:xfrm>
            <a:off x="10656916" y="448887"/>
            <a:ext cx="1296786" cy="129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475">
        <p:checker/>
        <p:sndAc>
          <p:stSnd>
            <p:snd r:embed="rId3" name="chimes.wav"/>
          </p:stSnd>
        </p:sndAc>
      </p:transition>
    </mc:Choice>
    <mc:Fallback xmlns="">
      <p:transition spd="slow" advTm="14475">
        <p:checker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86" y="435526"/>
            <a:ext cx="2513180" cy="3784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600" b="1" i="1" dirty="0"/>
              <a:t>Сказки стародавние</a:t>
            </a:r>
          </a:p>
          <a:p>
            <a:r>
              <a:rPr lang="ru-RU" sz="3600" b="1" i="1" dirty="0"/>
              <a:t>Грустные, забавные,</a:t>
            </a:r>
          </a:p>
          <a:p>
            <a:r>
              <a:rPr lang="ru-RU" sz="3600" b="1" i="1" dirty="0"/>
              <a:t>Добрые, серьёзные</a:t>
            </a:r>
          </a:p>
          <a:p>
            <a:r>
              <a:rPr lang="ru-RU" sz="3600" b="1" i="1" dirty="0"/>
              <a:t>Лунные и звёздные.</a:t>
            </a:r>
          </a:p>
          <a:p>
            <a:r>
              <a:rPr lang="ru-RU" sz="3600" b="1" i="1" dirty="0"/>
              <a:t>Любим мы их слушать,</a:t>
            </a:r>
          </a:p>
          <a:p>
            <a:r>
              <a:rPr lang="ru-RU" sz="3600" b="1" i="1" dirty="0"/>
              <a:t>Любим их читать.</a:t>
            </a:r>
          </a:p>
          <a:p>
            <a:r>
              <a:rPr lang="ru-RU" sz="3600" b="1" i="1" dirty="0"/>
              <a:t>С ними даже можно</a:t>
            </a:r>
          </a:p>
          <a:p>
            <a:r>
              <a:rPr lang="ru-RU" sz="3600" b="1" i="1" dirty="0"/>
              <a:t>Просто поиграть!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" y="-1"/>
            <a:ext cx="2363865" cy="2094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9" y="2327564"/>
            <a:ext cx="3030575" cy="4000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291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361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9361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09" y="700734"/>
            <a:ext cx="4446200" cy="4552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155312" y="1185680"/>
            <a:ext cx="384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Она была подружкой гномов.</a:t>
            </a:r>
          </a:p>
          <a:p>
            <a:r>
              <a:rPr lang="ru-RU" sz="3200" b="1" i="1" dirty="0"/>
              <a:t>И вам, конечно же, знакома.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340" y="5655042"/>
            <a:ext cx="565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«Белоснежка и семь гномов»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" y="34705"/>
            <a:ext cx="2230898" cy="1976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84" y="4371331"/>
            <a:ext cx="1892385" cy="1968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5284" r="11166" b="22364"/>
          <a:stretch/>
        </p:blipFill>
        <p:spPr>
          <a:xfrm>
            <a:off x="10208029" y="199506"/>
            <a:ext cx="1579418" cy="162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77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271">
        <p15:prstTrans prst="peelOff"/>
        <p:sndAc>
          <p:stSnd>
            <p:snd r:embed="rId3" name="chimes.wav"/>
          </p:stSnd>
        </p:sndAc>
      </p:transition>
    </mc:Choice>
    <mc:Fallback xmlns="">
      <p:transition spd="slow" advTm="15271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90" y="356021"/>
            <a:ext cx="4690172" cy="4859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54334" y="1675609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Родилась у мамы дочка</a:t>
            </a:r>
          </a:p>
          <a:p>
            <a:r>
              <a:rPr lang="ru-RU" sz="3200" b="1" i="1" dirty="0"/>
              <a:t>Из прекрасного цветочка.</a:t>
            </a:r>
          </a:p>
          <a:p>
            <a:r>
              <a:rPr lang="ru-RU" sz="3200" b="1" i="1" dirty="0"/>
              <a:t>Хороша малютка просто!</a:t>
            </a:r>
          </a:p>
          <a:p>
            <a:r>
              <a:rPr lang="ru-RU" sz="3200" b="1" i="1" dirty="0"/>
              <a:t>С дюйм была малышка ростом.</a:t>
            </a:r>
          </a:p>
          <a:p>
            <a:r>
              <a:rPr lang="ru-RU" sz="3200" b="1" i="1" dirty="0"/>
              <a:t>Если сказку вам читали ;</a:t>
            </a:r>
          </a:p>
          <a:p>
            <a:r>
              <a:rPr lang="ru-RU" sz="3200" b="1" i="1" dirty="0"/>
              <a:t>Знаете, как дочку звали.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1648" y="5589523"/>
            <a:ext cx="343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</a:t>
            </a:r>
            <a:r>
              <a:rPr lang="ru-RU" sz="3600" b="1" i="1" dirty="0" err="1"/>
              <a:t>Дюймовочка</a:t>
            </a:r>
            <a:r>
              <a:rPr lang="ru-RU" sz="3600" b="1" i="1" dirty="0"/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3" y="0"/>
            <a:ext cx="1890825" cy="1675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28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1211069"/>
      </p:ext>
    </p:extLst>
  </p:cSld>
  <p:clrMapOvr>
    <a:masterClrMapping/>
  </p:clrMapOvr>
  <p:transition spd="slow" advTm="14856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51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Стрела молодца угодила в болото,</a:t>
            </a:r>
          </a:p>
          <a:p>
            <a:r>
              <a:rPr lang="ru-RU" sz="3200" b="1" i="1" dirty="0"/>
              <a:t>Ну где же невеста?</a:t>
            </a:r>
          </a:p>
          <a:p>
            <a:r>
              <a:rPr lang="ru-RU" sz="3200" b="1" i="1" dirty="0"/>
              <a:t>Жениться охота!</a:t>
            </a:r>
          </a:p>
          <a:p>
            <a:r>
              <a:rPr lang="ru-RU" sz="3200" b="1" i="1" dirty="0"/>
              <a:t>А вот и невеста,</a:t>
            </a:r>
          </a:p>
          <a:p>
            <a:r>
              <a:rPr lang="ru-RU" sz="3200" b="1" i="1" dirty="0"/>
              <a:t>Глаза на макушке.</a:t>
            </a:r>
            <a:br>
              <a:rPr lang="ru-RU" sz="3200" b="1" i="1" dirty="0"/>
            </a:br>
            <a:r>
              <a:rPr lang="ru-RU" sz="3200" b="1" i="1" dirty="0"/>
              <a:t>Невесту зовут…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90735" y="5844746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«Царевна –лягушка»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r="8576" b="23596"/>
          <a:stretch/>
        </p:blipFill>
        <p:spPr>
          <a:xfrm flipH="1">
            <a:off x="10224655" y="190619"/>
            <a:ext cx="1346661" cy="1455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50480" cy="1988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3" y="5024285"/>
            <a:ext cx="1500794" cy="1650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2144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582">
        <p15:prstTrans prst="fracture"/>
        <p:sndAc>
          <p:stSnd>
            <p:snd r:embed="rId3" name="chimes.wav"/>
          </p:stSnd>
        </p:sndAc>
      </p:transition>
    </mc:Choice>
    <mc:Fallback xmlns="">
      <p:transition spd="slow" advTm="858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" t="5210" r="2485" b="-1272"/>
          <a:stretch/>
        </p:blipFill>
        <p:spPr>
          <a:xfrm>
            <a:off x="7685903" y="2310939"/>
            <a:ext cx="4312838" cy="4189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32188" y="272622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solidFill>
                  <a:srgbClr val="CC0099"/>
                </a:solidFill>
              </a:rPr>
              <a:t>МОЛОДЦЫ 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54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02" y="75854"/>
            <a:ext cx="1776497" cy="1847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42" y="3909477"/>
            <a:ext cx="2549482" cy="2804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5284" r="11166" b="22364"/>
          <a:stretch/>
        </p:blipFill>
        <p:spPr>
          <a:xfrm>
            <a:off x="5320145" y="562959"/>
            <a:ext cx="1579418" cy="1629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5284" r="11166" b="22364"/>
          <a:stretch/>
        </p:blipFill>
        <p:spPr>
          <a:xfrm flipH="1">
            <a:off x="4134196" y="4497045"/>
            <a:ext cx="1579418" cy="162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00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479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9479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99" y="866886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47795" y="1432254"/>
            <a:ext cx="49560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Что за сказка: кошка, внучка,</a:t>
            </a:r>
          </a:p>
          <a:p>
            <a:r>
              <a:rPr lang="ru-RU" sz="2800" b="1" i="1" dirty="0"/>
              <a:t>Мышь, ещё собака Жучка</a:t>
            </a:r>
          </a:p>
          <a:p>
            <a:r>
              <a:rPr lang="ru-RU" sz="2800" b="1" i="1" dirty="0"/>
              <a:t>Деду с бабой помогали</a:t>
            </a:r>
          </a:p>
          <a:p>
            <a:r>
              <a:rPr lang="ru-RU" sz="2800" b="1" i="1" dirty="0"/>
              <a:t>Корнеплоды собирали?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5538" y="5829440"/>
            <a:ext cx="193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«Репка»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1"/>
            <a:ext cx="1990899" cy="1764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9734" b="24110"/>
          <a:stretch/>
        </p:blipFill>
        <p:spPr>
          <a:xfrm>
            <a:off x="266961" y="3400968"/>
            <a:ext cx="1529542" cy="144550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608398"/>
      </p:ext>
    </p:extLst>
  </p:cSld>
  <p:clrMapOvr>
    <a:masterClrMapping/>
  </p:clrMapOvr>
  <p:transition spd="slow" advTm="11555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38" y="581279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38596" y="1700277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Возле леса, на опушке</a:t>
            </a:r>
            <a:br>
              <a:rPr lang="ru-RU" sz="3200" b="1" i="1" dirty="0"/>
            </a:br>
            <a:r>
              <a:rPr lang="ru-RU" sz="3200" b="1" i="1" dirty="0"/>
              <a:t>Трое их живёт в избушке.</a:t>
            </a:r>
            <a:br>
              <a:rPr lang="ru-RU" sz="3200" b="1" i="1" dirty="0"/>
            </a:br>
            <a:r>
              <a:rPr lang="ru-RU" sz="3200" b="1" i="1" dirty="0"/>
              <a:t>Там три стула и три кружки</a:t>
            </a:r>
            <a:br>
              <a:rPr lang="ru-RU" sz="3200" b="1" i="1" dirty="0"/>
            </a:br>
            <a:r>
              <a:rPr lang="ru-RU" sz="3200" b="1" i="1" dirty="0"/>
              <a:t>Три кровати, три подушки.</a:t>
            </a:r>
            <a:br>
              <a:rPr lang="ru-RU" sz="3200" b="1" i="1" dirty="0"/>
            </a:br>
            <a:r>
              <a:rPr lang="ru-RU" sz="3200" b="1" i="1" dirty="0"/>
              <a:t>Угадайте без подсказки,</a:t>
            </a:r>
            <a:br>
              <a:rPr lang="ru-RU" sz="3200" b="1" i="1" dirty="0"/>
            </a:br>
            <a:r>
              <a:rPr lang="ru-RU" sz="3200" b="1" i="1" dirty="0"/>
              <a:t>Кто герои этой сказки</a:t>
            </a:r>
            <a:r>
              <a:rPr lang="ru-RU" b="1" i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2570" y="5725258"/>
            <a:ext cx="298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«Три медведя»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71" y="5059140"/>
            <a:ext cx="1635327" cy="1798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1" y="5239707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18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977">
        <p14:window dir="vert"/>
        <p:sndAc>
          <p:stSnd>
            <p:snd r:embed="rId3" name="chimes.wav"/>
          </p:stSnd>
        </p:sndAc>
      </p:transition>
    </mc:Choice>
    <mc:Fallback xmlns="">
      <p:transition spd="slow" advTm="13977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30" y="878774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334195" y="1757548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Ждали маму с молоком,</a:t>
            </a:r>
            <a:br>
              <a:rPr lang="ru-RU" sz="3200" b="1" i="1" dirty="0"/>
            </a:br>
            <a:r>
              <a:rPr lang="ru-RU" sz="3200" b="1" i="1" dirty="0"/>
              <a:t>А пустили волка в дом.</a:t>
            </a:r>
            <a:br>
              <a:rPr lang="ru-RU" sz="3200" b="1" i="1" dirty="0"/>
            </a:br>
            <a:r>
              <a:rPr lang="ru-RU" sz="3200" b="1" i="1" dirty="0"/>
              <a:t>Отворили дверь козлята</a:t>
            </a:r>
            <a:br>
              <a:rPr lang="ru-RU" sz="3200" b="1" i="1" dirty="0"/>
            </a:br>
            <a:r>
              <a:rPr lang="ru-RU" sz="3200" b="1" i="1" dirty="0"/>
              <a:t>И пропали все куда-то.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3215" y="6006569"/>
            <a:ext cx="515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3600" b="1" i="1" dirty="0"/>
              <a:t>Волк и семе</a:t>
            </a:r>
            <a:r>
              <a:rPr lang="ru-RU" sz="3200" b="1" i="1" dirty="0"/>
              <a:t>р</a:t>
            </a:r>
            <a:r>
              <a:rPr lang="ru-RU" sz="3600" b="1" i="1" dirty="0"/>
              <a:t>о козлят»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3288" cy="1757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91" y="4684438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" y="3956435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2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34">
        <p14:vortex dir="r"/>
        <p:sndAc>
          <p:stSnd>
            <p:snd r:embed="rId3" name="chimes.wav"/>
          </p:stSnd>
        </p:sndAc>
      </p:transition>
    </mc:Choice>
    <mc:Fallback xmlns="">
      <p:transition spd="slow" advTm="16034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0855" y="1815577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И в пути он песню пел.</a:t>
            </a:r>
            <a:br>
              <a:rPr lang="ru-RU" sz="3200" b="1" i="1" dirty="0"/>
            </a:br>
            <a:r>
              <a:rPr lang="ru-RU" sz="3200" b="1" i="1" dirty="0"/>
              <a:t>Съесть его хотел зайчишка,</a:t>
            </a:r>
          </a:p>
          <a:p>
            <a:r>
              <a:rPr lang="ru-RU" sz="3200" b="1" i="1" dirty="0"/>
              <a:t>Серый волк и бурый мишка.</a:t>
            </a:r>
          </a:p>
          <a:p>
            <a:r>
              <a:rPr lang="ru-RU" sz="3200" b="1" i="1" dirty="0"/>
              <a:t>А когда малыш в лесу</a:t>
            </a:r>
          </a:p>
          <a:p>
            <a:r>
              <a:rPr lang="ru-RU" sz="3200" b="1" i="1" dirty="0"/>
              <a:t>Встретил рыжую лису,</a:t>
            </a:r>
          </a:p>
          <a:p>
            <a:r>
              <a:rPr lang="ru-RU" sz="3200" b="1" i="1" dirty="0"/>
              <a:t>От неё уйти не смог.</a:t>
            </a:r>
          </a:p>
          <a:p>
            <a:r>
              <a:rPr lang="ru-RU" sz="3200" b="1" i="1" dirty="0"/>
              <a:t>Что за сказка?...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3146" y="6017741"/>
            <a:ext cx="405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«Колобок»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48771" cy="1815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307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152">
        <p15:prstTrans prst="curtains"/>
        <p:sndAc>
          <p:stSnd>
            <p:snd r:embed="rId3" name="chimes.wav"/>
          </p:stSnd>
        </p:sndAc>
      </p:transition>
    </mc:Choice>
    <mc:Fallback xmlns="">
      <p:transition spd="slow" advTm="1215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81" y="1741512"/>
            <a:ext cx="3982490" cy="3563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Отвечайте на вопрос:</a:t>
            </a:r>
          </a:p>
          <a:p>
            <a:r>
              <a:rPr lang="ru-RU" sz="3200" b="1" i="1" dirty="0"/>
              <a:t>Кто в корзине Машу нёс</a:t>
            </a:r>
          </a:p>
          <a:p>
            <a:r>
              <a:rPr lang="ru-RU" sz="3200" b="1" i="1" dirty="0"/>
              <a:t>Кто садился на пенёк</a:t>
            </a:r>
          </a:p>
          <a:p>
            <a:r>
              <a:rPr lang="ru-RU" sz="3200" b="1" i="1" dirty="0"/>
              <a:t>И хотел съесть пирожок?</a:t>
            </a:r>
          </a:p>
          <a:p>
            <a:r>
              <a:rPr lang="ru-RU" sz="3200" b="1" i="1" dirty="0"/>
              <a:t>Сказочку ты знаешь ведь?</a:t>
            </a:r>
          </a:p>
          <a:p>
            <a:r>
              <a:rPr lang="ru-RU" sz="3200" b="1" i="1" dirty="0"/>
              <a:t>Кто же это был?...</a:t>
            </a:r>
          </a:p>
          <a:p>
            <a:r>
              <a:rPr lang="ru-RU" sz="3200" b="1" i="1" dirty="0"/>
              <a:t>                             медведь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281" y="5602778"/>
            <a:ext cx="44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«Маша и медведь»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878"/>
            <a:ext cx="1755477" cy="1555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3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586">
        <p:blinds dir="vert"/>
        <p:sndAc>
          <p:stSnd>
            <p:snd r:embed="rId3" name="chimes.wav"/>
          </p:stSnd>
        </p:sndAc>
      </p:transition>
    </mc:Choice>
    <mc:Fallback xmlns="">
      <p:transition spd="slow" advTm="11586">
        <p:blinds dir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40" y="1543792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890281" y="1543792"/>
            <a:ext cx="5961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Поселились в той избушке</a:t>
            </a:r>
          </a:p>
          <a:p>
            <a:r>
              <a:rPr lang="ru-RU" sz="3200" b="1" i="1" dirty="0"/>
              <a:t>Очень разные зверюшки.</a:t>
            </a:r>
          </a:p>
          <a:p>
            <a:r>
              <a:rPr lang="ru-RU" sz="3200" b="1" i="1" dirty="0"/>
              <a:t>Попросился к ним и мишка,</a:t>
            </a:r>
          </a:p>
          <a:p>
            <a:r>
              <a:rPr lang="ru-RU" sz="3200" b="1" i="1" dirty="0"/>
              <a:t>Только ведь медведь не мышка,</a:t>
            </a:r>
          </a:p>
          <a:p>
            <a:r>
              <a:rPr lang="ru-RU" sz="3200" b="1" i="1" dirty="0"/>
              <a:t>Влезть и так и сяк старался,</a:t>
            </a:r>
          </a:p>
          <a:p>
            <a:r>
              <a:rPr lang="ru-RU" sz="3200" b="1" i="1" dirty="0"/>
              <a:t>Сверху сел и дом сломался.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3769" y="5650248"/>
            <a:ext cx="248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/>
              <a:t>«Теремок»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16925" cy="161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94" y="4742459"/>
            <a:ext cx="1692399" cy="1760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2230" y="61677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3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532">
        <p15:prstTrans prst="airplane"/>
        <p:sndAc>
          <p:stSnd>
            <p:snd r:embed="rId3" name="chimes.wav"/>
          </p:stSnd>
        </p:sndAc>
      </p:transition>
    </mc:Choice>
    <mc:Fallback xmlns="">
      <p:transition spd="slow" advTm="12532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06118" y="1914555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/>
              <a:t>Сестрица просила:</a:t>
            </a:r>
          </a:p>
          <a:p>
            <a:r>
              <a:rPr lang="ru-RU" sz="3200" b="1" i="1" dirty="0"/>
              <a:t>-Не пей из копытца.</a:t>
            </a:r>
            <a:br>
              <a:rPr lang="ru-RU" sz="3200" b="1" i="1" dirty="0"/>
            </a:br>
            <a:r>
              <a:rPr lang="ru-RU" sz="3200" b="1" i="1" dirty="0"/>
              <a:t>А братец не слушался,</a:t>
            </a:r>
          </a:p>
          <a:p>
            <a:r>
              <a:rPr lang="ru-RU" sz="3200" b="1" i="1" dirty="0"/>
              <a:t>Выпил водицы.</a:t>
            </a:r>
            <a:br>
              <a:rPr lang="ru-RU" sz="3200" b="1" i="1" dirty="0"/>
            </a:br>
            <a:r>
              <a:rPr lang="ru-RU" sz="3200" b="1" i="1" dirty="0"/>
              <a:t>Что за сказка про сестрицу,</a:t>
            </a:r>
            <a:br>
              <a:rPr lang="ru-RU" sz="3200" b="1" i="1" dirty="0"/>
            </a:br>
            <a:r>
              <a:rPr lang="ru-RU" sz="3200" b="1" i="1" dirty="0"/>
              <a:t>Про козлёнка, про водицу?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5612" y="5752130"/>
            <a:ext cx="8163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«Сестрица Алёнушка и братец Иванушка»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3"/>
            <a:ext cx="2169559" cy="1922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1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5105">
        <p:dissolve/>
        <p:sndAc>
          <p:stSnd>
            <p:snd r:embed="rId3" name="chimes.wav"/>
          </p:stSnd>
        </p:sndAc>
      </p:transition>
    </mc:Choice>
    <mc:Fallback xmlns="">
      <p:transition spd="slow" advTm="15105">
        <p:dissolv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638</Words>
  <Application>Microsoft Office PowerPoint</Application>
  <PresentationFormat>Широкоэкранный</PresentationFormat>
  <Paragraphs>122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Пользователь</cp:lastModifiedBy>
  <cp:revision>97</cp:revision>
  <dcterms:created xsi:type="dcterms:W3CDTF">2013-07-12T06:18:50Z</dcterms:created>
  <dcterms:modified xsi:type="dcterms:W3CDTF">2021-10-20T17:51:23Z</dcterms:modified>
</cp:coreProperties>
</file>