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70" r:id="rId12"/>
    <p:sldId id="272" r:id="rId13"/>
    <p:sldId id="278" r:id="rId14"/>
    <p:sldId id="279" r:id="rId15"/>
    <p:sldId id="276" r:id="rId16"/>
    <p:sldId id="277" r:id="rId17"/>
    <p:sldId id="275" r:id="rId18"/>
    <p:sldId id="274" r:id="rId19"/>
    <p:sldId id="273" r:id="rId20"/>
    <p:sldId id="271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FA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8ADD-AF88-4E32-8FC8-44CD858CDF08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330026694634_1272141389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3715321" cy="500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429552" cy="92869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МКДОУ Савинский детский сад № 1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500174"/>
            <a:ext cx="4714908" cy="221457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chemeClr val="accent1"/>
                </a:solidFill>
              </a:rPr>
              <a:t>з</a:t>
            </a:r>
            <a:r>
              <a:rPr lang="ru-RU" sz="4800" b="1" dirty="0" smtClean="0">
                <a:solidFill>
                  <a:srgbClr val="00B050"/>
                </a:solidFill>
              </a:rPr>
              <a:t>б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FFFF00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д</a:t>
            </a:r>
            <a:r>
              <a:rPr lang="ru-RU" sz="4800" b="1" dirty="0" smtClean="0">
                <a:solidFill>
                  <a:srgbClr val="0070C0"/>
                </a:solidFill>
              </a:rPr>
              <a:t>о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rgbClr val="18FA73"/>
                </a:solidFill>
              </a:rPr>
              <a:t>н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</a:rPr>
              <a:t>й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800" b="1" dirty="0" smtClean="0">
                <a:solidFill>
                  <a:srgbClr val="00B050"/>
                </a:solidFill>
              </a:rPr>
              <a:t>з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п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r>
              <a:rPr lang="ru-RU" sz="4800" b="1" dirty="0" smtClean="0">
                <a:solidFill>
                  <a:srgbClr val="18FA73"/>
                </a:solidFill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</a:rPr>
              <a:t>о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4800" b="1" dirty="0" smtClean="0"/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3786190"/>
            <a:ext cx="3214710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3857628"/>
            <a:ext cx="3214710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929066"/>
            <a:ext cx="300039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по ПДД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000636"/>
            <a:ext cx="350046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Багрова Светлана Ивановна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62_html_m3fde7b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5143504" y="642918"/>
            <a:ext cx="3643338" cy="114300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Дети читают стихи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100_47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4643446"/>
            <a:ext cx="3286148" cy="17145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 descr="100_47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785794"/>
            <a:ext cx="2869874" cy="14287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100_47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2357430"/>
            <a:ext cx="2798436" cy="164307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 descr="100_47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488" y="3214686"/>
            <a:ext cx="2917499" cy="147374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 descr="100_474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2357430"/>
            <a:ext cx="2786082" cy="145339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642918"/>
            <a:ext cx="47132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385762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8619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1026" name="Picture 2" descr="C:\Users\1\Desktop\фото все\Новая папка\20151105_112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4267200" cy="24003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0037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\Desktop\фото все\Новая папка\c.о 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043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48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3197249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426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Картинки по запросу фото зебры пешеходного перехода с ребён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3" y="1928813"/>
            <a:ext cx="5786451" cy="400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3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426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42900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9144000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35004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3695696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42900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2672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260840" cy="32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2672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260840" cy="32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82" y="4381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-214338"/>
            <a:ext cx="9144000" cy="6857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35004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355282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357562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615134" cy="7215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429684" cy="535782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 темы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  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Проблема безопасности дорожного движения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современном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мире является одной из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достаточно важных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проблем.  Скорость движения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машин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на улицах и дорогах нашего города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страны быстро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возрастают. Поэтому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обеспечение безопасности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движения становиться всё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более важной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задачей. Особое значение в решении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этой проблемы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имеет заблаговременная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правильная подготовка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самых маленьких наших пешеходов –детей.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    С раннего детства необходимо прививать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основы знаний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ПДД. Правильное понимание и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соблюдение дорожных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знаков, разметки и основных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положений Правил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дорожного движения позволяют не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только быть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уверенным в себе пешеходом и водителем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это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позволяет принять правильное решение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критической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 ситуации на дороге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018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58082" y="1785926"/>
            <a:ext cx="2102361" cy="2071702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1571604" cy="24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2672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260840" cy="32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82" y="4381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2672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260840" cy="32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«Письмо водителю»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4786346" cy="33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4117964" cy="279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3476673" cy="27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02157"/>
            <a:ext cx="4405335" cy="21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7863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14818"/>
            <a:ext cx="3617898" cy="236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14818"/>
            <a:ext cx="4071967" cy="23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Переходить дорогу надо только по пешеходному пешеходу  - «зебре». </a:t>
            </a:r>
            <a:endParaRPr lang="ru-RU" dirty="0"/>
          </a:p>
        </p:txBody>
      </p:sp>
      <p:pic>
        <p:nvPicPr>
          <p:cNvPr id="7170" name="Picture 2" descr="C:\Users\1\Desktop\фото все\Новая папка\20151105_112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267200" cy="24003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Users\1\Desktop\фото все\Новая папка\c.о 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3929090" cy="32004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643314"/>
            <a:ext cx="426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esktop\Картинки по запросу фото зебры пешеходного перехода с ребёно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43050"/>
            <a:ext cx="7715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pravila_dorozhnogho_dvizhienii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71480"/>
            <a:ext cx="5286412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:\Users\user\Pictures\pravila_dorozhnogho_dvizhieniia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52864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0026694634_1272141389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3557586" cy="5214974"/>
          </a:xfrm>
          <a:prstGeom prst="rect">
            <a:avLst/>
          </a:prstGeom>
        </p:spPr>
      </p:pic>
      <p:pic>
        <p:nvPicPr>
          <p:cNvPr id="4" name="Рисунок 3" descr="C:\Users\user\Pictures\pravila_dorozhnogho_dvizhieniia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85794"/>
            <a:ext cx="39052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C:\Users\user\Pictures\pravila_dorozhnogho_dvizhieniia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C:\Users\user\Pictures\pravila_dorozhnogho_dvizhieniia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32"/>
            <a:ext cx="53578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hJwg3HvF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642918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user\Pictures\pravila_dorozhnogho_dvizhieniia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5857916" cy="52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veselyi_svetof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142852"/>
            <a:ext cx="1714480" cy="1571636"/>
          </a:xfrm>
          <a:prstGeom prst="ellipse">
            <a:avLst/>
          </a:prstGeom>
        </p:spPr>
      </p:pic>
      <p:pic>
        <p:nvPicPr>
          <p:cNvPr id="7" name="Рисунок 6" descr="O9-6Jk4SaC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58050" y="142852"/>
            <a:ext cx="1785950" cy="172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1\Desktop\фото все\2017 изображения\IMG_28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071810"/>
            <a:ext cx="2838440" cy="1714512"/>
          </a:xfrm>
          <a:prstGeom prst="rect">
            <a:avLst/>
          </a:prstGeom>
          <a:noFill/>
        </p:spPr>
      </p:pic>
      <p:pic>
        <p:nvPicPr>
          <p:cNvPr id="1027" name="Picture 3" descr="C:\Users\1\Desktop\фото все\2017 изображения\IMG_28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857760"/>
            <a:ext cx="2928958" cy="212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1c535fa199dda4dfb8e4ec31576c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000464" y="500042"/>
            <a:ext cx="5143536" cy="100013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Книжная  выставка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5500702"/>
            <a:ext cx="4786346" cy="107157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Рассматривание и чтение литературы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152864" y="652442"/>
            <a:ext cx="5143536" cy="100013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Книжная  выставка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47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МКДОУ Савинский детский сад № 1</vt:lpstr>
      <vt:lpstr>Актуальность темы       Проблема безопасности дорожного движения в современном мире является одной из достаточно важных проблем.  Скорость движения и количество машин на улицах и дорогах нашего города и страны быстро возрастают. Поэтому обеспечение безопасности движения становиться всё более важной  задачей. Особое значение в решении этой проблемы имеет заблаговременная и правильная подготовка самых маленьких наших пешеходов –детей.       С раннего детства необходимо прививать основы знаний ПДД. Правильное понимание и соблюдение дорожных знаков, разметки и основных положений Правил дорожного движения позволяют не только быть уверенным в себе пешеходом и водителем, это позволяет принять правильное решение в критической  ситуации на дороге.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Акция «Письмо водителю»</vt:lpstr>
      <vt:lpstr>Слайд 23</vt:lpstr>
      <vt:lpstr>Переходить дорогу надо только по пешеходному пешеходу  - «зебре».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138</cp:revision>
  <dcterms:created xsi:type="dcterms:W3CDTF">2015-04-19T10:35:52Z</dcterms:created>
  <dcterms:modified xsi:type="dcterms:W3CDTF">2018-12-11T17:53:29Z</dcterms:modified>
</cp:coreProperties>
</file>