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59" r:id="rId7"/>
    <p:sldId id="261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2600" y="304800"/>
            <a:ext cx="6781800" cy="2209800"/>
          </a:xfrm>
        </p:spPr>
        <p:txBody>
          <a:bodyPr/>
          <a:lstStyle/>
          <a:p>
            <a:r>
              <a:rPr lang="ru-RU" dirty="0" smtClean="0"/>
              <a:t>Мотивации к занятиям физкультурой</a:t>
            </a:r>
            <a:endParaRPr lang="ru-RU" dirty="0"/>
          </a:p>
        </p:txBody>
      </p:sp>
      <p:pic>
        <p:nvPicPr>
          <p:cNvPr id="4" name="Рисунок 3" descr="спор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786" y="2819400"/>
            <a:ext cx="4996428" cy="40386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295400"/>
          </a:xfrm>
        </p:spPr>
        <p:txBody>
          <a:bodyPr/>
          <a:lstStyle/>
          <a:p>
            <a:r>
              <a:rPr lang="ru-RU" dirty="0" smtClean="0"/>
              <a:t>Что такое мотивация?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Мотивация к занятиям физической культурой  – особое состояние личности, направленное на достижение оптимального уровня физической подготовленности и работоспособности. Занятия физической культурой и спортом способствуют укреплению здоровья, совершенствованию человеческих возможностей. Они являются неотъемлемой частью здорового образа жизни и ведут к гармоничному физическому и духовному развитию личности.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70560"/>
          </a:xfrm>
        </p:spPr>
        <p:txBody>
          <a:bodyPr>
            <a:normAutofit/>
          </a:bodyPr>
          <a:lstStyle/>
          <a:p>
            <a:r>
              <a:rPr lang="ru-RU" dirty="0" smtClean="0"/>
              <a:t>Виды мотивации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228600" y="1219201"/>
            <a:ext cx="3581400" cy="609599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6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9600" dirty="0" smtClean="0">
                <a:solidFill>
                  <a:schemeClr val="bg2">
                    <a:lumMod val="25000"/>
                  </a:schemeClr>
                </a:solidFill>
              </a:rPr>
              <a:t>КРАТКОВРЕМЕННАЯ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28600" y="1981200"/>
            <a:ext cx="3657600" cy="4648200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ru-RU" sz="2000" dirty="0" smtClean="0"/>
              <a:t>Кратковременная мотивация представляет собой лишь ежеминутное желание, связанное во многом с настроением. Такая мотивация может быть использована только для того, чтобы начать изменения образа жизни. Со временем она иссякнет, и желание отдавать себя тренировкам пойдёт на спад.</a:t>
            </a:r>
          </a:p>
          <a:p>
            <a:pPr>
              <a:buNone/>
            </a:pP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67200" y="1905000"/>
            <a:ext cx="3432048" cy="495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Долговременную мотивацию можно рассматривать как совокупность нескольких факторов, позволяющих тренирующемуся заниматься физическими упражнениями с комфортом и получать удовольствие от процесса. Само занятие должно быть, в первую очередь, качественным.</a:t>
            </a:r>
            <a:endParaRPr lang="ru-RU" sz="2000" dirty="0"/>
          </a:p>
        </p:txBody>
      </p:sp>
      <p:sp>
        <p:nvSpPr>
          <p:cNvPr id="8" name="Содержимое 5"/>
          <p:cNvSpPr>
            <a:spLocks noGrp="1"/>
          </p:cNvSpPr>
          <p:nvPr>
            <p:ph type="body" sz="half" idx="3"/>
          </p:nvPr>
        </p:nvSpPr>
        <p:spPr>
          <a:xfrm>
            <a:off x="4267200" y="1219200"/>
            <a:ext cx="3444875" cy="609600"/>
          </a:xfrm>
        </p:spPr>
        <p:txBody>
          <a:bodyPr>
            <a:no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ДОЛГОВРЕМЕННАЯ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685800"/>
          </a:xfrm>
        </p:spPr>
        <p:txBody>
          <a:bodyPr/>
          <a:lstStyle/>
          <a:p>
            <a:r>
              <a:rPr lang="ru-RU" dirty="0" smtClean="0"/>
              <a:t>Физические мотивы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8200"/>
            <a:ext cx="7391400" cy="44196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1.</a:t>
            </a:r>
            <a:r>
              <a:rPr lang="ru-RU" dirty="0" smtClean="0"/>
              <a:t>Эстетические мотивы: желание улучшить свой внешний вид, выглядеть красиво и производить впечатление на окружающих.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2. </a:t>
            </a:r>
            <a:r>
              <a:rPr lang="ru-RU" dirty="0" smtClean="0"/>
              <a:t>Оздоровительные мотивы: желание укрепить иммунитет и здоровье, поддерживать свой организм в тонусе.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3. </a:t>
            </a:r>
            <a:r>
              <a:rPr lang="ru-RU" dirty="0" smtClean="0"/>
              <a:t>Познавательно-развивающие мотивы: желание познать своё тело, раскрыть свой потенциал и развивать такие свои физические качества.</a:t>
            </a:r>
            <a:br>
              <a:rPr lang="ru-RU" dirty="0" smtClean="0"/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спорт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038600"/>
            <a:ext cx="2685654" cy="2819400"/>
          </a:xfrm>
          <a:prstGeom prst="rect">
            <a:avLst/>
          </a:prstGeom>
        </p:spPr>
      </p:pic>
      <p:pic>
        <p:nvPicPr>
          <p:cNvPr id="6" name="Рисунок 5" descr="спорт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4343400"/>
            <a:ext cx="2234896" cy="2514600"/>
          </a:xfrm>
          <a:prstGeom prst="rect">
            <a:avLst/>
          </a:prstGeom>
        </p:spPr>
      </p:pic>
      <p:pic>
        <p:nvPicPr>
          <p:cNvPr id="7" name="Рисунок 6" descr="спорт 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891088"/>
            <a:ext cx="3733800" cy="19669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7391400" cy="609600"/>
          </a:xfrm>
        </p:spPr>
        <p:txBody>
          <a:bodyPr/>
          <a:lstStyle/>
          <a:p>
            <a:r>
              <a:rPr lang="ru-RU" b="0" dirty="0" smtClean="0"/>
              <a:t>Психологические мотивы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9600"/>
            <a:ext cx="8001000" cy="4495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1.</a:t>
            </a:r>
            <a:r>
              <a:rPr lang="ru-RU" dirty="0" smtClean="0"/>
              <a:t> Соревновательно-конкурентные мотивы: желание быть лучше других в каких-то конкретных аспектах или каком-то конкретном виде упражнений или спорта.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2. </a:t>
            </a:r>
            <a:r>
              <a:rPr lang="ru-RU" dirty="0" smtClean="0"/>
              <a:t>Коммуникативные мотивы: связаны с получением удовольствия от групповых занятий физической культурой и возможности видеться и общаться со своими друзьями и тренерами.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3. </a:t>
            </a:r>
            <a:r>
              <a:rPr lang="ru-RU" dirty="0" smtClean="0"/>
              <a:t>Психолого-значимые мотивы: связаны с получением удовольствия не от достижения результата, а от самого процесса. Это может быть желание простого удовлетворения потребностей в двигательной активности.</a:t>
            </a:r>
            <a:br>
              <a:rPr lang="ru-RU" dirty="0" smtClean="0"/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спорт 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4419600"/>
            <a:ext cx="2133600" cy="2438400"/>
          </a:xfrm>
          <a:prstGeom prst="rect">
            <a:avLst/>
          </a:prstGeom>
        </p:spPr>
      </p:pic>
      <p:pic>
        <p:nvPicPr>
          <p:cNvPr id="5" name="Рисунок 4" descr="спорт 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648200"/>
            <a:ext cx="4033837" cy="2209800"/>
          </a:xfrm>
          <a:prstGeom prst="rect">
            <a:avLst/>
          </a:prstGeom>
        </p:spPr>
      </p:pic>
      <p:pic>
        <p:nvPicPr>
          <p:cNvPr id="6" name="Рисунок 5" descr="спорт 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800600"/>
            <a:ext cx="2057401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Польза физической культуры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7391400" cy="3048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Улучшение самочувствия и настроения</a:t>
            </a:r>
          </a:p>
          <a:p>
            <a:r>
              <a:rPr lang="ru-RU" dirty="0" smtClean="0"/>
              <a:t> Снижение и нормализация веса</a:t>
            </a:r>
          </a:p>
          <a:p>
            <a:r>
              <a:rPr lang="ru-RU" dirty="0" smtClean="0"/>
              <a:t> Нормализация сна</a:t>
            </a:r>
          </a:p>
          <a:p>
            <a:r>
              <a:rPr lang="ru-RU" dirty="0" smtClean="0"/>
              <a:t>Улучшение координации и снижение риска падений</a:t>
            </a:r>
          </a:p>
          <a:p>
            <a:r>
              <a:rPr lang="ru-RU" dirty="0" smtClean="0"/>
              <a:t>Устойчивость к инфекционным заболеваниям</a:t>
            </a:r>
            <a:endParaRPr lang="ru-RU" dirty="0"/>
          </a:p>
        </p:txBody>
      </p:sp>
      <p:pic>
        <p:nvPicPr>
          <p:cNvPr id="5" name="Рисунок 4" descr="спорт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3810000"/>
            <a:ext cx="2492829" cy="3048000"/>
          </a:xfrm>
          <a:prstGeom prst="rect">
            <a:avLst/>
          </a:prstGeom>
        </p:spPr>
      </p:pic>
      <p:pic>
        <p:nvPicPr>
          <p:cNvPr id="6" name="Рисунок 5" descr="спорт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005263"/>
            <a:ext cx="3119437" cy="2852737"/>
          </a:xfrm>
          <a:prstGeom prst="rect">
            <a:avLst/>
          </a:prstGeom>
        </p:spPr>
      </p:pic>
      <p:pic>
        <p:nvPicPr>
          <p:cNvPr id="7" name="Рисунок 6" descr="спорт 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110038"/>
            <a:ext cx="2519363" cy="27479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563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Негативные мотивации –факторы, препятствующие реализации действий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7239000" cy="48006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1. </a:t>
            </a:r>
            <a:r>
              <a:rPr lang="ru-RU" dirty="0" smtClean="0"/>
              <a:t>Тренировки не приносят удовольствие, не являются желанными, посещение происходит скорее в принудительном порядке.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2.</a:t>
            </a:r>
            <a:r>
              <a:rPr lang="ru-RU" dirty="0" smtClean="0"/>
              <a:t> Требования к выполнению каких-либо упражнений и достижению конкретных результатов завышены или, наоборот, занижены.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3. </a:t>
            </a:r>
            <a:r>
              <a:rPr lang="ru-RU" dirty="0" smtClean="0"/>
              <a:t>Занятия не приносят никакого осязаемого результата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ru-RU" dirty="0" smtClean="0"/>
              <a:t>Вывод по теме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7239000" cy="50749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Для поддержания мотивации необходимо: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1.</a:t>
            </a:r>
            <a:r>
              <a:rPr lang="ru-RU" dirty="0" smtClean="0"/>
              <a:t> Активное формирование внутренней цели(мотивации) физкультурно-спортивной деятельности с учётом эмоциональной направленности личности, физиологических и психологических характеристик и личностных особенностей.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2.</a:t>
            </a:r>
            <a:r>
              <a:rPr lang="ru-RU" dirty="0" smtClean="0"/>
              <a:t> Анализ своих целей и возможностей, готовность к трудностям и преодоление себя.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3.</a:t>
            </a:r>
            <a:r>
              <a:rPr lang="ru-RU" dirty="0" smtClean="0"/>
              <a:t> Создавать условия и привычки, с помощью которых можно рационально и плодотворно добиваться целей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167</TotalTime>
  <Words>394</Words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Мотивации к занятиям физкультурой</vt:lpstr>
      <vt:lpstr>Что такое мотивация?</vt:lpstr>
      <vt:lpstr>Виды мотивации</vt:lpstr>
      <vt:lpstr>Физические мотивы</vt:lpstr>
      <vt:lpstr>Психологические мотивы</vt:lpstr>
      <vt:lpstr>Польза физической культуры  </vt:lpstr>
      <vt:lpstr>Негативные мотивации –факторы, препятствующие реализации действий</vt:lpstr>
      <vt:lpstr>Вывод по теме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Мотивации к занятиям физкулитурой</dc:title>
  <dc:creator>Администратор</dc:creator>
  <cp:lastModifiedBy>Omega</cp:lastModifiedBy>
  <cp:revision>19</cp:revision>
  <dcterms:created xsi:type="dcterms:W3CDTF">2021-10-11T07:59:19Z</dcterms:created>
  <dcterms:modified xsi:type="dcterms:W3CDTF">2021-10-12T00:06:31Z</dcterms:modified>
</cp:coreProperties>
</file>