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2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66" r:id="rId16"/>
    <p:sldId id="267" r:id="rId17"/>
    <p:sldId id="271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3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6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8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689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3294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82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923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68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63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0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57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2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9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13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6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2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5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31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1941-1945.at.ua/photo/7-8-0-0-0" TargetMode="External"/><Relationship Id="rId2" Type="http://schemas.openxmlformats.org/officeDocument/2006/relationships/hyperlink" Target="http://www.ruspodvig.ru/sssr/gun/artill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167943" y="954107"/>
            <a:ext cx="9144000" cy="3137154"/>
          </a:xfrm>
        </p:spPr>
        <p:txBody>
          <a:bodyPr>
            <a:normAutofit fontScale="90000"/>
          </a:bodyPr>
          <a:lstStyle/>
          <a:p>
            <a:r>
              <a:rPr lang="ru-RU" b="0" i="0">
                <a:solidFill>
                  <a:schemeClr val="bg1"/>
                </a:solidFill>
                <a:effectLst/>
                <a:latin typeface="Roboto-Regular"/>
              </a:rPr>
              <a:t>Сокольский Лесопромышленный Политехнический Техникум.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4639">
            <a:off x="3275315" y="4825619"/>
            <a:ext cx="4249626" cy="10964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98832" y="5811253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Асиновская</a:t>
            </a:r>
            <a:r>
              <a:rPr lang="ru-RU" dirty="0" smtClean="0"/>
              <a:t>   И.  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7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4872" y="359608"/>
            <a:ext cx="5048365" cy="1443434"/>
          </a:xfrm>
        </p:spPr>
        <p:txBody>
          <a:bodyPr/>
          <a:lstStyle/>
          <a:p>
            <a:pPr algn="ctr"/>
            <a:r>
              <a:rPr lang="ru-RU" b="1">
                <a:solidFill>
                  <a:schemeClr val="accent1"/>
                </a:solidFill>
              </a:rPr>
              <a:t>Миномёт 82мм</a:t>
            </a: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9333"/>
            <a:ext cx="7521433" cy="5418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1432" y="1451752"/>
            <a:ext cx="467056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Первый советский 82-мм миномет был разработан в 1934 году и два года спустя был принят на вооружение под обозначением «82-мм батальонный миномет обр. 1936 г». Он представлял собой гладкую трубу с двуногой, опиравшуюся на массивную плиту. На двуноге располагались амортизатор, подъемный и поворотный механизмы и прицел. Оперенная мина для производства выстрела опускалась в ствол миномета и под воздействием собственного веса накалывалась капсюлем на боек в казенной части. Воспламенявшийся при этом заряд мины выбрасывал ее из ствола. Для увеличения дальности стрельбы между крыльями оперения мины вкладывались дополнительные заряды.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621" y="159145"/>
            <a:ext cx="2992000" cy="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97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05" y="680741"/>
            <a:ext cx="5894691" cy="827927"/>
          </a:xfrm>
        </p:spPr>
        <p:txBody>
          <a:bodyPr anchor="ctr"/>
          <a:lstStyle/>
          <a:p>
            <a:pPr algn="ctr"/>
            <a:r>
              <a:rPr lang="ru-RU" b="1">
                <a:solidFill>
                  <a:schemeClr val="accent1"/>
                </a:solidFill>
              </a:rPr>
              <a:t>Гаубица 152мм</a:t>
            </a: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08668"/>
            <a:ext cx="7101779" cy="5349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1778" y="1508668"/>
            <a:ext cx="50902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 конце 1942 года советские войска перешли к наступательным операциям и для поддержки соединений потребовалась достаточно маневренная 152-мм корпусная гаубица с относительно небольшим весом. Ее разработка была поручена конструкторскому бюро под руководством Ф.Ф. Петрова.Они взяли ствол от 152-мм гаубицы обр. 1938 г. (М-10), и наложили его на лафет 122-мм дивизионной гаубицы М-30. Таким образом, всего через 18 суток после начала работ новое орудие под обозначением Д-1 успешно прошло полигонные, а затем и войсковые испытания. Оно являлось довольно легким для своего класса, а механизм подрессоривания позволял буксировать его со скоростью до 40 км/ч.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621" y="159145"/>
            <a:ext cx="2992000" cy="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56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0969" y="312772"/>
            <a:ext cx="6575431" cy="1505449"/>
          </a:xfrm>
        </p:spPr>
        <p:txBody>
          <a:bodyPr/>
          <a:lstStyle/>
          <a:p>
            <a:pPr algn="ctr"/>
            <a:r>
              <a:rPr lang="ru-RU" b="1">
                <a:solidFill>
                  <a:schemeClr val="accent1"/>
                </a:solidFill>
              </a:rPr>
              <a:t>Мортира 280ми</a:t>
            </a: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0132"/>
            <a:ext cx="8128000" cy="5305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92000" y="1410132"/>
            <a:ext cx="3900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Ствол 280-мм мортиры Бр-5 был разработан на заводе «Баррикады» под руководством Иванова.      Хотя мортира Бр-5 не была отлажена, завод «Баррикады» запустил ее в валовое производство. Всего в 1939 году было сдано 20 мортир и еще 25 — в 1940 году. В 1941 году не было сдано ни одной 280-мм мортиры. После начала Великой Отечественной войны мортиры Бр-5 не производились.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621" y="159145"/>
            <a:ext cx="2992000" cy="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02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6851" y="631334"/>
            <a:ext cx="8610600" cy="1293028"/>
          </a:xfrm>
        </p:spPr>
        <p:txBody>
          <a:bodyPr/>
          <a:lstStyle/>
          <a:p>
            <a:pPr algn="ctr"/>
            <a:r>
              <a:rPr lang="ru-RU" b="1" i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76,2-мм полковая пушка </a:t>
            </a:r>
            <a:endParaRPr lang="ru-RU" b="1">
              <a:solidFill>
                <a:schemeClr val="accent1"/>
              </a:solidFill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4848"/>
            <a:ext cx="8128000" cy="5303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28000" y="1390268"/>
            <a:ext cx="406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>
                <a:solidFill>
                  <a:schemeClr val="bg1"/>
                </a:solidFill>
                <a:latin typeface="Arial" panose="020B0604020202020204" pitchFamily="34" charset="0"/>
              </a:rPr>
              <a:t>Ш</a:t>
            </a:r>
            <a:r>
              <a:rPr lang="ru-RU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ироко использовалась во время военных конфликтов на КВЖД, у озера Хасан и на реке Халхин-Гол, а также в первый период Великой Отечественной войны. Однако для наступательных операций пехоте Красной Армии требовалось более легкое орудие. Проект новой полковой пушки разработали на заводе в Мотовилихе инженеры под руководством М.Цирульникова. Они использовали уже опробованный метод, наложив ствол старой «полковушки» на лафет 45-мм противотанковой пушки обр. 1942 г. Таким образом угол горизонтальной наводки орудия удалось повысить до 60° за счет применения раздвижных станин.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621" y="159145"/>
            <a:ext cx="2992000" cy="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92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4470" y="367874"/>
            <a:ext cx="8610600" cy="1293028"/>
          </a:xfrm>
        </p:spPr>
        <p:txBody>
          <a:bodyPr/>
          <a:lstStyle/>
          <a:p>
            <a:pPr algn="ctr"/>
            <a:r>
              <a:rPr lang="ru-RU" b="1">
                <a:solidFill>
                  <a:schemeClr val="accent1"/>
                </a:solidFill>
              </a:rPr>
              <a:t>Зенитное орудие 31-к</a:t>
            </a: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50348"/>
            <a:ext cx="7984901" cy="5307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84899" y="1548915"/>
            <a:ext cx="42071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 годы Великой Отечественной войны 37-мм пушка образца 1939 года являлась основным зенитным орудием Красной Армии для защиты наземных войск от атак низколетящих самолетов противника. Зенитные автоматы, в зависимости от ситуации, также использовались в боях с вражеской бронированной техникой.  37-мм зенитная пушка с заводским индексом 31-К была разработана в 1938 году на заводе им. Калинина под руководством главного конструктора М.Н. Логинова. Опытный образец автомата поступил на испытания в октябре того же года и показал довольно неплохие результат</a:t>
            </a:r>
            <a:r>
              <a:rPr lang="ru-RU" b="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ы.</a:t>
            </a:r>
            <a:endParaRPr lang="ru-RU"/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214" y="0"/>
            <a:ext cx="2992000" cy="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41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501" y="396405"/>
            <a:ext cx="8610600" cy="1293028"/>
          </a:xfrm>
        </p:spPr>
        <p:txBody>
          <a:bodyPr/>
          <a:lstStyle/>
          <a:p>
            <a:pPr algn="ctr"/>
            <a:r>
              <a:rPr lang="ru-RU" b="1">
                <a:solidFill>
                  <a:schemeClr val="accent1"/>
                </a:solidFill>
              </a:rPr>
              <a:t>Паровоз серии эу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28337" y="1887496"/>
            <a:ext cx="38636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Паровоз серии Эу средней мощности, предназначен для обслуживания пассажирских и грузовых составов. Паровозы этой серии отличались мощностью и надёжностью, способностью работать на любом виде топлива. Именно этому локомотиву было суждено стать основным фронтовым паровозом. Вес 85т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496"/>
            <a:ext cx="8128000" cy="5034075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621" y="159145"/>
            <a:ext cx="2992000" cy="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84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8885" y="359608"/>
            <a:ext cx="8610600" cy="1293028"/>
          </a:xfrm>
        </p:spPr>
        <p:txBody>
          <a:bodyPr/>
          <a:lstStyle/>
          <a:p>
            <a:pPr algn="ctr"/>
            <a:r>
              <a:rPr lang="ru-RU" b="1">
                <a:solidFill>
                  <a:schemeClr val="accent1"/>
                </a:solidFill>
              </a:rPr>
              <a:t>Танк гротте</a:t>
            </a: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3628"/>
            <a:ext cx="8128000" cy="43658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28000" y="1503628"/>
            <a:ext cx="413550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Танк Гротте Опытный средний танк ТГ (Танк Гротте) разрабатывался в СССР на основе проекта немецкого инженера Эдварда Гротте. В этой машине было впервые применено много технических новинок, в то время не использовавшихся еще ни на одном серийном танке. К ним относятся полностью сварной корпус, многоярусное вооружение, подвеска на спиральных пружинах. Испытания танка показали равное количество как преимуществ, так и недостатков. Орудия ТГ отличались хорошей кучностью стрельбы, а 76-мм пушка превосходила по мощности все танковые орудия того времени.</a:t>
            </a:r>
            <a:endParaRPr lang="ru-RU"/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621" y="159145"/>
            <a:ext cx="2992000" cy="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95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585" y="3006432"/>
            <a:ext cx="120264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f-ZA" sz="32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http://www.ruspodvig.ru/sssr/gun/artill/</a:t>
            </a:r>
            <a:endParaRPr lang="ru-RU" sz="320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f-ZA" sz="32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http://1941-1945.at.ua/photo/7-8-0-0-0</a:t>
            </a:r>
            <a:endParaRPr lang="ru-RU" sz="320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f-ZA" sz="32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Google.images.ru</a:t>
            </a:r>
            <a:endParaRPr lang="ru-RU" sz="320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Книга </a:t>
            </a:r>
            <a:r>
              <a:rPr lang="ru-RU" sz="32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Танки Второй Мировой войны. 1939-1945.</a:t>
            </a:r>
          </a:p>
          <a:p>
            <a:endParaRPr lang="ru-RU" sz="3200"/>
          </a:p>
        </p:txBody>
      </p:sp>
      <p:sp>
        <p:nvSpPr>
          <p:cNvPr id="6" name="TextBox 5"/>
          <p:cNvSpPr txBox="1"/>
          <p:nvPr/>
        </p:nvSpPr>
        <p:spPr>
          <a:xfrm>
            <a:off x="82792" y="1322457"/>
            <a:ext cx="121919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>
                <a:solidFill>
                  <a:schemeClr val="accent1"/>
                </a:solidFill>
              </a:rPr>
              <a:t>Источники информации</a:t>
            </a:r>
          </a:p>
        </p:txBody>
      </p:sp>
      <p:pic>
        <p:nvPicPr>
          <p:cNvPr id="8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621" y="159145"/>
            <a:ext cx="2992000" cy="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76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382" y="888561"/>
            <a:ext cx="12192000" cy="2584134"/>
          </a:xfrm>
        </p:spPr>
        <p:txBody>
          <a:bodyPr>
            <a:normAutofit/>
          </a:bodyPr>
          <a:lstStyle/>
          <a:p>
            <a:pPr algn="ctr"/>
            <a:r>
              <a:rPr lang="ru-RU" sz="6000" b="1">
                <a:solidFill>
                  <a:schemeClr val="accent1"/>
                </a:solidFill>
              </a:rPr>
              <a:t>Спасибо за просмотр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62" y="2755158"/>
            <a:ext cx="11750438" cy="338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82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3587" y="4342021"/>
            <a:ext cx="6169670" cy="1219445"/>
          </a:xfrm>
        </p:spPr>
        <p:txBody>
          <a:bodyPr>
            <a:normAutofit/>
          </a:bodyPr>
          <a:lstStyle/>
          <a:p>
            <a:pPr algn="ctr"/>
            <a:r>
              <a:rPr lang="ru-RU" sz="2800" b="1">
                <a:solidFill>
                  <a:schemeClr val="accent1"/>
                </a:solidFill>
              </a:rPr>
              <a:t>Цель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222" y="5561466"/>
            <a:ext cx="10820400" cy="1006760"/>
          </a:xfrm>
        </p:spPr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Узнать о том, какая военная техника времён второй мировой войны использовалась в СССР.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793467"/>
            <a:ext cx="12345319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800" b="1">
                <a:solidFill>
                  <a:schemeClr val="accent1"/>
                </a:solidFill>
              </a:rPr>
              <a:t>Военная техника </a:t>
            </a:r>
          </a:p>
          <a:p>
            <a:pPr algn="ctr"/>
            <a:r>
              <a:rPr lang="ru-RU" sz="4000" b="1">
                <a:solidFill>
                  <a:schemeClr val="accent1"/>
                </a:solidFill>
              </a:rPr>
              <a:t>времён великой отечественной войны</a:t>
            </a: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45" y="2240018"/>
            <a:ext cx="10623077" cy="251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9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482"/>
            <a:ext cx="7567732" cy="574749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20043" y="328725"/>
            <a:ext cx="2647689" cy="830347"/>
          </a:xfrm>
        </p:spPr>
        <p:txBody>
          <a:bodyPr>
            <a:no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Arial" panose="020B0604020202020204" pitchFamily="34" charset="0"/>
              </a:rPr>
              <a:t>Катюша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5664" y="982861"/>
            <a:ext cx="391253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Оружие относительно простое, состоящее из направляющих рельсов и устройства их наведения. Для наводки были предусмотрены поворотный и подъёмный механизмы и артиллерийский прицел. В задней части машины находились два домкрата, обеспечивающие бо льшую устойчивость при стрельбе. Ракета представляла собой сварной цилиндр, поделённый на три отсека — боевую часть, топливную и реактивное сопло. Одна машина вмещала от 14 до 48 направляющих. Снаряд РС-132 для установки БМ-13 был длиной 1,8 м, 132 мм в диаметре и весил 42,5  кг.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621" y="159145"/>
            <a:ext cx="2992000" cy="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72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1463" y="159145"/>
            <a:ext cx="2449302" cy="1176951"/>
          </a:xfrm>
        </p:spPr>
        <p:txBody>
          <a:bodyPr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Танк Т29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37568" y="1336096"/>
            <a:ext cx="471875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Танк Т-29 В середине 1930-х годов, во время расцвета идеи колесно-гусеничного быстроходного танка, возникла его более защищенная и тяжеловооруженная модификация Т-29. Этот танк, почти не уступая в скорости легкобронированным собратьям, имел броню толщиной до 30 мм и был вооружен 76-мм пушкой. По концепции Т-29 был схож со средним танком Т-28, но отличался от него увеличенными габаритами, что было вызвано расположением элементов подвески внутри корпуса. Это обеспечивало лучший уровень живучести ходового аппарата, но осложняло его обслуживание. В целом машина получилась не очень надежной и сложной в производстве, и было выпущено лишь 2 серийных экземпляра.</a:t>
            </a:r>
          </a:p>
          <a:p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1663"/>
            <a:ext cx="7109476" cy="5066820"/>
          </a:xfrm>
          <a:prstGeom prst="rect">
            <a:avLst/>
          </a:prstGeom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621" y="159145"/>
            <a:ext cx="2992000" cy="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15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1253" y="137375"/>
            <a:ext cx="2541826" cy="1235242"/>
          </a:xfrm>
        </p:spPr>
        <p:txBody>
          <a:bodyPr anchor="ctr"/>
          <a:lstStyle/>
          <a:p>
            <a:pPr algn="ctr"/>
            <a:r>
              <a:rPr lang="ru-RU" b="1">
                <a:solidFill>
                  <a:schemeClr val="accent1"/>
                </a:solidFill>
              </a:rPr>
              <a:t>Танк т44</a:t>
            </a: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617"/>
            <a:ext cx="7220511" cy="4812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73079" y="1212309"/>
            <a:ext cx="450766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Танк Т-44 Технические характеристики: Тип танка Средний Экипаж 4 человека Боевая масса 31,8 т Длина 7,65 м Ширина 3,18 м Высота 2,41 м Количество пушек/калибр 1/85 мм Количество пулемётов/калибр 2/7,62 мм Броня лобовая 90 мм Броня бортовая 75 мм Двигатель В-44, дизельный, мощностью 500 л. с. Максимальная скорость 51 км/ч Запас хода 300 км.</a:t>
            </a:r>
          </a:p>
          <a:p>
            <a:r>
              <a:rPr lang="ru-RU" b="0" i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Т-44, разработанный в КБ Уральского танкового завода под руководством главного конструктора А. А. Морозова и выпущенный в самом конце войны, воплотил в себе громадный опыт постройки и боевого применения танков Т-34. Это лучший советский средний танк военного времени, ставший переходным к послевоенному поколению боевых машин.</a:t>
            </a:r>
          </a:p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621" y="159145"/>
            <a:ext cx="2992000" cy="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97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5685" y="190783"/>
            <a:ext cx="3236608" cy="1029321"/>
          </a:xfrm>
        </p:spPr>
        <p:txBody>
          <a:bodyPr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Танк-т34-76</a:t>
            </a: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104"/>
            <a:ext cx="7523973" cy="4829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3973" y="1220104"/>
            <a:ext cx="46680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Танк Т-34-76 Т-34 стал лучшим средним танком Второй мировой войны и самым массовым танком в Красной Армии. По сочетанию трех важнейших характеристик - огневой мощи, защищенности и подвижности - в 1941 году он не имел себе равных. «Т-34 наиболее замечательный образец наступательного оружия», - отмечал гитлеровский генерал фон Меллентин.</a:t>
            </a:r>
          </a:p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621" y="159145"/>
            <a:ext cx="2992000" cy="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2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3467" y="340727"/>
            <a:ext cx="3067149" cy="930216"/>
          </a:xfrm>
        </p:spPr>
        <p:txBody>
          <a:bodyPr anchor="ctr"/>
          <a:lstStyle/>
          <a:p>
            <a:pPr algn="ctr"/>
            <a:r>
              <a:rPr lang="ru-RU" b="1">
                <a:solidFill>
                  <a:schemeClr val="accent1"/>
                </a:solidFill>
              </a:rPr>
              <a:t>Танк а-32</a:t>
            </a: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42545"/>
            <a:ext cx="7507027" cy="47863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67447" y="1270943"/>
            <a:ext cx="43889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Проект гусеничного танка А-32 был разработан коллективом под руководством талантливого конструктора М. И. Кошкина, а первый опытный экземпляр машины поступил на испытания летом 1939 года. Одержав победу в соревновании с колесно-гусеничным А-20, танк в декабре того же года был принят на вооружение Красной Армии и запущен в серийное производство под обозначением Т-34. Его отличал целый ряд характерных особенностей. Важнейшим достоинством машины был ее экономичный дизельный двигатель, выдерживающий большие нагрузки в работе. Ходовая часть с большими катками и широкими гусеницами обеспечивала отличную проходимость танку по пересеченной местности.</a:t>
            </a:r>
            <a:endParaRPr lang="ru-RU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621" y="159145"/>
            <a:ext cx="2992000" cy="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80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5407" y="306834"/>
            <a:ext cx="5102857" cy="1168361"/>
          </a:xfrm>
        </p:spPr>
        <p:txBody>
          <a:bodyPr/>
          <a:lstStyle/>
          <a:p>
            <a:pPr algn="ctr"/>
            <a:r>
              <a:rPr lang="ru-RU" b="1">
                <a:solidFill>
                  <a:schemeClr val="accent1"/>
                </a:solidFill>
              </a:rPr>
              <a:t>ГАУБИЦА 122мм</a:t>
            </a: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5195"/>
            <a:ext cx="6727517" cy="5048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7812" y="1475195"/>
            <a:ext cx="49143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 1938 г. группа конструкторов во главе с Ф.Ф.Петровым создали 122-мм гаубицу, которая являлась, по своему устройству, одной из самых простых отечественных артиллерийских систем. Гаубица хорошо зарекомендовала себя в ходе Великой Отечественной войны. Она успешно подавляла и уничтожала живую силу и огневые средства противника как на открытой местности, так и в укрытиях, разрушала сооружения полевого типа и вела борьбу с артиллерией и даже танками.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621" y="159145"/>
            <a:ext cx="2992000" cy="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5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1185" y="257577"/>
            <a:ext cx="6653165" cy="1579043"/>
          </a:xfrm>
        </p:spPr>
        <p:txBody>
          <a:bodyPr/>
          <a:lstStyle/>
          <a:p>
            <a:pPr algn="ctr"/>
            <a:r>
              <a:rPr lang="ru-RU" b="1" i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Пусковой станок М-30</a:t>
            </a:r>
            <a:endParaRPr lang="ru-RU" b="1">
              <a:solidFill>
                <a:schemeClr val="accent1"/>
              </a:solidFill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" y="1836620"/>
            <a:ext cx="7620000" cy="5021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60322" y="1711392"/>
            <a:ext cx="453167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 1942 году в Советском Союзе разработали новый реактивный снаряд М-30 калибра 300 мм, предназначенный для разрушения укреплений противника в прифронтовой полосе. К мощной надкалиберной боеголовке весом около 29 кг присоединялся ракетный двигатель от снаряда М-13. М-30 производился из обычной транспортной деревянной укупорки. Четыре или восемь таких ящиков размещались на металлической раме, имеющей съемные стойки в передней части для регулировки угла возвышения и сошники для упора в задней части.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161" y="5958709"/>
            <a:ext cx="2992000" cy="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2012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1279</Words>
  <Application>Microsoft Office PowerPoint</Application>
  <PresentationFormat>Широкоэкранный</PresentationFormat>
  <Paragraphs>44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Roboto-Regular</vt:lpstr>
      <vt:lpstr>Tahoma</vt:lpstr>
      <vt:lpstr>След самолета</vt:lpstr>
      <vt:lpstr>Сокольский Лесопромышленный Политехнический Техникум.</vt:lpstr>
      <vt:lpstr>Цель презентации</vt:lpstr>
      <vt:lpstr>Катюша</vt:lpstr>
      <vt:lpstr>Танк Т29</vt:lpstr>
      <vt:lpstr>Танк т44</vt:lpstr>
      <vt:lpstr>Танк-т34-76</vt:lpstr>
      <vt:lpstr>Танк а-32</vt:lpstr>
      <vt:lpstr>ГАУБИЦА 122мм</vt:lpstr>
      <vt:lpstr>Пусковой станок М-30</vt:lpstr>
      <vt:lpstr>Миномёт 82мм</vt:lpstr>
      <vt:lpstr>Гаубица 152мм</vt:lpstr>
      <vt:lpstr>Мортира 280ми</vt:lpstr>
      <vt:lpstr>76,2-мм полковая пушка </vt:lpstr>
      <vt:lpstr>Зенитное орудие 31-к</vt:lpstr>
      <vt:lpstr>Паровоз серии эу</vt:lpstr>
      <vt:lpstr>Танк гротте</vt:lpstr>
      <vt:lpstr>Презентация PowerPoint</vt:lpstr>
      <vt:lpstr>Спасибо за просмотр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Сокольский лесопромышленный техникум. 2016г. Аксёнов Егор.</dc:title>
  <cp:lastModifiedBy>123</cp:lastModifiedBy>
  <cp:revision>9</cp:revision>
  <dcterms:modified xsi:type="dcterms:W3CDTF">2021-10-14T18:54:21Z</dcterms:modified>
</cp:coreProperties>
</file>