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72" r:id="rId4"/>
    <p:sldId id="273" r:id="rId5"/>
    <p:sldId id="257" r:id="rId6"/>
    <p:sldId id="269" r:id="rId7"/>
    <p:sldId id="270" r:id="rId8"/>
    <p:sldId id="274" r:id="rId9"/>
    <p:sldId id="275" r:id="rId10"/>
    <p:sldId id="271" r:id="rId11"/>
    <p:sldId id="258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16023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Самая главная встреча.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172819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Тема 2.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душе каждого живет совесть. Бывает, мы совершим плохой поступок, никто об этом не знает, но что-то нас беспокоит, мучает, не дает нам покоя. Это Бог стучится в нашу душу и напоминает, что мы поступили плохо, что так поступать нельзя. Можно сказать что </a:t>
            </a:r>
            <a:r>
              <a:rPr lang="ru-RU" dirty="0" smtClean="0">
                <a:solidFill>
                  <a:srgbClr val="FF0000"/>
                </a:solidFill>
              </a:rPr>
              <a:t>совесть – это голос Бога у душе человека.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13314" name="Picture 2" descr="http://talant-i.com/uploads/posts/2015-11/1447780790_sov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68052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«Гришина милостыня».</a:t>
            </a:r>
            <a:br>
              <a:rPr lang="ru-RU" dirty="0" smtClean="0"/>
            </a:br>
            <a:r>
              <a:rPr lang="ru-RU" sz="3200" dirty="0" smtClean="0"/>
              <a:t>Давайте прочитаем небольшой рассказ на эту тему стр. 13.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https://go1.imgsmail.ru/imgpreview?key=bb305f85930379a&amp;mb=imgdb_preview_14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612068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священной книге христиан «Библии» написано, что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Бог есть Любовь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Божественную любовь можно увидеть не только в человеке, но и в окружающем нас мире.</a:t>
            </a:r>
            <a:endParaRPr lang="ru-RU" dirty="0"/>
          </a:p>
        </p:txBody>
      </p:sp>
      <p:pic>
        <p:nvPicPr>
          <p:cNvPr id="9218" name="Picture 2" descr="http://lyskovskaya-eparhya.ru/wp-content/uploads/2016/12/2012_11_02_fest02-270x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5112568" cy="329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Мир прекрасен потому, что Бог творил его с любовью.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ages6.fanpop.com/image/photos/32800000/flower-wallpaper-flowers-32897621-1920-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9694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Притча о старом человеке и Боге. Стр.15.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go2.imgsmail.ru/imgpreview?key=49eab55f6abdfcd2&amp;mb=imgdb_preview_9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920880" cy="473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 любит каждого человека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Чувствуя эту любовь, люди возводили прекрасные храмы.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uzzleit.ru/files/puzzles/140/139934/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810000" cy="3810000"/>
          </a:xfrm>
          <a:prstGeom prst="rect">
            <a:avLst/>
          </a:prstGeom>
          <a:noFill/>
        </p:spPr>
      </p:pic>
      <p:pic>
        <p:nvPicPr>
          <p:cNvPr id="6148" name="Picture 4" descr="http://anti-raskol.ru/images/_conten/2010/04/4-492/Katedra_Chrystusa_Zbawiciela_w_Moskwie_2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960440" cy="4857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Писали замечательные иконы, сочиняли духовные песнопения, выражая свою радость и духовную любовь к творцу.</a:t>
            </a:r>
            <a:endParaRPr lang="ru-RU" sz="3200" dirty="0"/>
          </a:p>
        </p:txBody>
      </p:sp>
      <p:pic>
        <p:nvPicPr>
          <p:cNvPr id="5122" name="Picture 2" descr="http://vcerkvi.ru/wp-content/uploads/2016/06/iko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1"/>
            <a:ext cx="7344816" cy="504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Можно сказать, что вся православная культура – это встреча человека с любовью Бога и радость от этой великой встречи.</a:t>
            </a:r>
            <a:endParaRPr lang="ru-RU" sz="3200" dirty="0"/>
          </a:p>
        </p:txBody>
      </p:sp>
      <p:pic>
        <p:nvPicPr>
          <p:cNvPr id="4098" name="Picture 2" descr="http://4put.ru/pictures/max/404/12423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295650" cy="3962401"/>
          </a:xfrm>
          <a:prstGeom prst="rect">
            <a:avLst/>
          </a:prstGeom>
          <a:noFill/>
        </p:spPr>
      </p:pic>
      <p:pic>
        <p:nvPicPr>
          <p:cNvPr id="4100" name="Picture 4" descr="http://img1.liveinternet.ru/images/attach/c/5/85/910/85910665_large_Pravoslavnuye_Ikonuy__1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93253"/>
            <a:ext cx="4053855" cy="5264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320480" cy="58655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иконе – трещин паутина</a:t>
            </a:r>
          </a:p>
          <a:p>
            <a:r>
              <a:rPr lang="ru-RU" sz="2400" dirty="0" smtClean="0"/>
              <a:t>Держит свиток праведник седой…</a:t>
            </a:r>
          </a:p>
          <a:p>
            <a:r>
              <a:rPr lang="ru-RU" sz="2400" dirty="0" smtClean="0"/>
              <a:t>На плечах убогая холстина, </a:t>
            </a:r>
          </a:p>
          <a:p>
            <a:r>
              <a:rPr lang="ru-RU" sz="2400" dirty="0" smtClean="0"/>
              <a:t>А глаза взирают в мир иной…</a:t>
            </a:r>
          </a:p>
          <a:p>
            <a:r>
              <a:rPr lang="ru-RU" sz="2400" dirty="0" smtClean="0"/>
              <a:t>Стерлись буквы, краски потемнели,</a:t>
            </a:r>
          </a:p>
          <a:p>
            <a:r>
              <a:rPr lang="ru-RU" sz="2400" dirty="0" smtClean="0"/>
              <a:t>Время смыло чьи – то образа…</a:t>
            </a:r>
          </a:p>
          <a:p>
            <a:r>
              <a:rPr lang="ru-RU" sz="2400" dirty="0" smtClean="0"/>
              <a:t>Но глаза… Они не потускнели:</a:t>
            </a:r>
          </a:p>
          <a:p>
            <a:r>
              <a:rPr lang="ru-RU" sz="2400" dirty="0" smtClean="0"/>
              <a:t>В Небо смотрят зрячие глаза.</a:t>
            </a:r>
            <a:endParaRPr lang="ru-RU" sz="2400" dirty="0"/>
          </a:p>
        </p:txBody>
      </p:sp>
      <p:pic>
        <p:nvPicPr>
          <p:cNvPr id="3074" name="Picture 2" descr="http://www.pravoslavie.ru/sas/image/101923/192329.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96044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Может быть молитве  бесконечной</a:t>
            </a:r>
          </a:p>
          <a:p>
            <a:r>
              <a:rPr lang="ru-RU" sz="2400" dirty="0" smtClean="0"/>
              <a:t>Внял господь с небесной высоты…</a:t>
            </a:r>
          </a:p>
          <a:p>
            <a:r>
              <a:rPr lang="ru-RU" sz="2400" dirty="0" smtClean="0"/>
              <a:t>Был вопрос:</a:t>
            </a:r>
          </a:p>
          <a:p>
            <a:r>
              <a:rPr lang="ru-RU" sz="2400" dirty="0" smtClean="0"/>
              <a:t>«Господь, не Ты ли – Вечность?»</a:t>
            </a:r>
          </a:p>
          <a:p>
            <a:r>
              <a:rPr lang="ru-RU" sz="2400" dirty="0" smtClean="0"/>
              <a:t>Был ответ:</a:t>
            </a:r>
          </a:p>
          <a:p>
            <a:r>
              <a:rPr lang="ru-RU" sz="2400" dirty="0" smtClean="0"/>
              <a:t>«Нет! Вечность – Я и ты…»</a:t>
            </a:r>
          </a:p>
          <a:p>
            <a:pPr algn="r"/>
            <a:r>
              <a:rPr lang="ru-RU" sz="2400" dirty="0" smtClean="0"/>
              <a:t>Е. </a:t>
            </a:r>
            <a:r>
              <a:rPr lang="ru-RU" sz="2400" dirty="0" err="1" smtClean="0"/>
              <a:t>Ряпов</a:t>
            </a:r>
            <a:endParaRPr lang="ru-RU" sz="2400" dirty="0"/>
          </a:p>
        </p:txBody>
      </p:sp>
      <p:pic>
        <p:nvPicPr>
          <p:cNvPr id="2050" name="Picture 2" descr="http://xn----7sba5acmpgiexns4j.xn--p1ai/images/%D1%E2%20%D1%E5%F0%E3%E8%E9%20%D0%E0%E4%EE%ED%E5%E6%F1%EA%E8%E9%20%D4%F0%E0%E3%EC%E5%ED%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4882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437112"/>
            <a:ext cx="8316416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Всем знакомо слово «встреча».Мы постоянно, каждый день встречаем людей, но, если задуматься, по – настоящему ли мы видим их и слышим?</a:t>
            </a:r>
            <a:endParaRPr lang="ru-RU" dirty="0"/>
          </a:p>
        </p:txBody>
      </p:sp>
      <p:pic>
        <p:nvPicPr>
          <p:cNvPr id="1026" name="Picture 2" descr="http://kemclub.ru/best/363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42441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6308104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Рисунок «Красота Божьего мира»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стр. 17. 4 вопрос.</a:t>
            </a:r>
            <a:br>
              <a:rPr lang="ru-RU" dirty="0" smtClean="0"/>
            </a:br>
            <a:r>
              <a:rPr lang="ru-RU" dirty="0" smtClean="0"/>
              <a:t>Почему православную культуру, ее лучшие творения </a:t>
            </a:r>
            <a:br>
              <a:rPr lang="ru-RU" dirty="0" smtClean="0"/>
            </a:br>
            <a:r>
              <a:rPr lang="ru-RU" dirty="0" smtClean="0"/>
              <a:t>(храмы, иконы,  книги, песнопения) можно назвать встречей человека с Богом.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149080"/>
            <a:ext cx="7920880" cy="270892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Д/З Читать </a:t>
            </a:r>
            <a:r>
              <a:rPr lang="ru-RU" sz="2400" b="1" dirty="0" smtClean="0"/>
              <a:t>стр.  11 – 17.</a:t>
            </a:r>
          </a:p>
          <a:p>
            <a:endParaRPr lang="ru-RU" sz="2400" b="1" dirty="0"/>
          </a:p>
        </p:txBody>
      </p:sp>
      <p:pic>
        <p:nvPicPr>
          <p:cNvPr id="1026" name="Picture 2" descr="http://img0.liveinternet.ru/images/attach/d/1/134/546/134546788_image_562507131103023749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1"/>
            <a:ext cx="69847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56992"/>
            <a:ext cx="7571184" cy="3240360"/>
          </a:xfrm>
        </p:spPr>
        <p:txBody>
          <a:bodyPr/>
          <a:lstStyle/>
          <a:p>
            <a:r>
              <a:rPr lang="ru-RU" dirty="0" smtClean="0"/>
              <a:t>Как важно встретить того, кто заметит нашу боль и протянет руку помощи! Надо развивать в себе способность увидеть и услышать каждого человека. Это значит учиться любви. </a:t>
            </a:r>
            <a:r>
              <a:rPr lang="ru-RU" dirty="0" smtClean="0">
                <a:solidFill>
                  <a:srgbClr val="FF0000"/>
                </a:solidFill>
              </a:rPr>
              <a:t>Способность любить подарил человеку Бог.</a:t>
            </a:r>
            <a:endParaRPr lang="ru-RU" dirty="0"/>
          </a:p>
        </p:txBody>
      </p:sp>
      <p:pic>
        <p:nvPicPr>
          <p:cNvPr id="32770" name="Picture 2" descr="http://img0.liveinternet.ru/images/attach/c/3/121/929/121929086_Test_Reakciya_serdechnososudistoy_sistemuy_na_naklonuy_tulovis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"/>
            <a:ext cx="476250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214625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04665"/>
            <a:ext cx="7686700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Бога каждый из нас – единственный, неповторимый, каждый из нас ему дорог!</a:t>
            </a:r>
          </a:p>
          <a:p>
            <a:endParaRPr lang="ru-RU" dirty="0"/>
          </a:p>
        </p:txBody>
      </p:sp>
      <p:pic>
        <p:nvPicPr>
          <p:cNvPr id="6146" name="Picture 2" descr="http://img1.liveinternet.ru/images/attach/c/2/74/600/74600125_large_74392338_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362700" cy="4385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 smtClean="0"/>
              <a:t>Как вы думаете, в какой ситуации люди вспоминают о Боге?</a:t>
            </a:r>
            <a:endParaRPr lang="ru-RU" dirty="0"/>
          </a:p>
        </p:txBody>
      </p:sp>
      <p:pic>
        <p:nvPicPr>
          <p:cNvPr id="16386" name="Picture 2" descr="http://ic.pics.livejournal.com/ejhle/37042966/89089/89089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572500" cy="535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r>
              <a:rPr lang="ru-RU" dirty="0" smtClean="0"/>
              <a:t>Ветеран войны Иван Михайлович Воронов прошел путь от Москвы до Берлина. А потом стал монахом и это не единственный случай. Послушайте его признание.</a:t>
            </a:r>
            <a:endParaRPr lang="ru-RU" dirty="0"/>
          </a:p>
        </p:txBody>
      </p:sp>
      <p:pic>
        <p:nvPicPr>
          <p:cNvPr id="15362" name="Picture 2" descr="http://www.menswork.ru/sites/default/files/image09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076048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вы думаете, почему во время войны и тяжелых испытаний люди часто приходили к Богу?</a:t>
            </a:r>
            <a:endParaRPr lang="ru-RU" dirty="0"/>
          </a:p>
        </p:txBody>
      </p:sp>
      <p:pic>
        <p:nvPicPr>
          <p:cNvPr id="12290" name="Picture 2" descr="https://infokava.com/uploads/posts/2016-08/1470656019_59582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74005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17281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Посмотрите на фотографию на стр. 12 учебника. Как вы думаете, который из изображенных людей архиепископ Лука?</a:t>
            </a:r>
            <a:endParaRPr lang="ru-RU" sz="3200" dirty="0"/>
          </a:p>
        </p:txBody>
      </p:sp>
      <p:pic>
        <p:nvPicPr>
          <p:cNvPr id="11266" name="Picture 2" descr="http://missia-spb.ru/wp-content/uploads/2016/01/261395287_399044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667500" cy="466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9"/>
            <a:ext cx="7414592" cy="25922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 Боге мы можем узнать по его проявлениям в мире и в жизни человека.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ravoslavie.ru/sas/image/102397/239766.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66675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207</TotalTime>
  <Words>440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Тема13</vt:lpstr>
      <vt:lpstr>Тема12</vt:lpstr>
      <vt:lpstr>Самая главная встреча.</vt:lpstr>
      <vt:lpstr>Слайд 2</vt:lpstr>
      <vt:lpstr>Слайд 3</vt:lpstr>
      <vt:lpstr>Слайд 4</vt:lpstr>
      <vt:lpstr>Слайд 5</vt:lpstr>
      <vt:lpstr>Слайд 6</vt:lpstr>
      <vt:lpstr>Как вы думаете, почему во время войны и тяжелых испытаний люди часто приходили к Богу?</vt:lpstr>
      <vt:lpstr>Посмотрите на фотографию на стр. 12 учебника. Как вы думаете, который из изображенных людей архиепископ Лука?</vt:lpstr>
      <vt:lpstr>О Боге мы можем узнать по его проявлениям в мире и в жизни человека.</vt:lpstr>
      <vt:lpstr>Слайд 10</vt:lpstr>
      <vt:lpstr>«Гришина милостыня». Давайте прочитаем небольшой рассказ на эту тему стр. 13.</vt:lpstr>
      <vt:lpstr>В священной книге христиан «Библии» написано, что  Бог есть Любовь.</vt:lpstr>
      <vt:lpstr>Мир прекрасен потому, что Бог творил его с любовью.</vt:lpstr>
      <vt:lpstr>Притча о старом человеке и Боге. Стр.15.</vt:lpstr>
      <vt:lpstr>Бог любит каждого человека</vt:lpstr>
      <vt:lpstr>Писали замечательные иконы, сочиняли духовные песнопения, выражая свою радость и духовную любовь к творцу.</vt:lpstr>
      <vt:lpstr>Можно сказать, что вся православная культура – это встреча человека с любовью Бога и радость от этой великой встречи.</vt:lpstr>
      <vt:lpstr>Слайд 18</vt:lpstr>
      <vt:lpstr>Слайд 19</vt:lpstr>
      <vt:lpstr>Рисунок «Красота Божьего мира»  стр. 17. 4 вопрос. Почему православную культуру, ее лучшие творения  (храмы, иконы,  книги, песнопения) можно назвать встречей человека с Богом.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social</cp:lastModifiedBy>
  <cp:revision>44</cp:revision>
  <dcterms:created xsi:type="dcterms:W3CDTF">2016-06-03T19:18:24Z</dcterms:created>
  <dcterms:modified xsi:type="dcterms:W3CDTF">2018-09-27T12:28:12Z</dcterms:modified>
</cp:coreProperties>
</file>