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6" r:id="rId3"/>
    <p:sldId id="258" r:id="rId4"/>
    <p:sldId id="276" r:id="rId5"/>
    <p:sldId id="278" r:id="rId6"/>
    <p:sldId id="277" r:id="rId7"/>
    <p:sldId id="279" r:id="rId8"/>
    <p:sldId id="280" r:id="rId9"/>
    <p:sldId id="282" r:id="rId10"/>
    <p:sldId id="283" r:id="rId11"/>
    <p:sldId id="284" r:id="rId12"/>
    <p:sldId id="291" r:id="rId13"/>
    <p:sldId id="287" r:id="rId14"/>
    <p:sldId id="294" r:id="rId15"/>
    <p:sldId id="292" r:id="rId16"/>
    <p:sldId id="296" r:id="rId17"/>
    <p:sldId id="29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1109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шаблон\51932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714356"/>
            <a:ext cx="8186766" cy="5715040"/>
          </a:xfrm>
          <a:solidFill>
            <a:schemeClr val="accent6"/>
          </a:solidFill>
          <a:ln>
            <a:solidFill>
              <a:srgbClr val="000000">
                <a:alpha val="12157"/>
              </a:srgbClr>
            </a:solidFill>
          </a:ln>
          <a:effectLst>
            <a:softEdge rad="635000"/>
          </a:effectLst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 smtClean="0">
                <a:latin typeface="Monotype Corsiva" pitchFamily="66" charset="0"/>
              </a:rPr>
              <a:t>Проектная работа</a:t>
            </a:r>
          </a:p>
          <a:p>
            <a:pPr algn="ctr">
              <a:buNone/>
            </a:pPr>
            <a:r>
              <a:rPr lang="ru-RU" sz="4400" b="1" dirty="0" smtClean="0">
                <a:latin typeface="Monotype Corsiva" pitchFamily="66" charset="0"/>
              </a:rPr>
              <a:t>Тема: Боевой путь солдата</a:t>
            </a:r>
          </a:p>
          <a:p>
            <a:pPr>
              <a:buNone/>
            </a:pPr>
            <a:r>
              <a:rPr lang="ru-RU" sz="4400" b="1" dirty="0" smtClean="0">
                <a:latin typeface="Monotype Corsiva" pitchFamily="66" charset="0"/>
              </a:rPr>
              <a:t>Авторы проекта: </a:t>
            </a:r>
          </a:p>
          <a:p>
            <a:pPr>
              <a:buNone/>
            </a:pPr>
            <a:r>
              <a:rPr lang="ru-RU" sz="4000" dirty="0" smtClean="0">
                <a:latin typeface="Monotype Corsiva" pitchFamily="66" charset="0"/>
              </a:rPr>
              <a:t>Степашкина Ирина, </a:t>
            </a:r>
          </a:p>
          <a:p>
            <a:pPr>
              <a:buNone/>
            </a:pPr>
            <a:r>
              <a:rPr lang="ru-RU" sz="4000" dirty="0" smtClean="0">
                <a:latin typeface="Monotype Corsiva" pitchFamily="66" charset="0"/>
              </a:rPr>
              <a:t>Нефедьева Ирина </a:t>
            </a:r>
          </a:p>
          <a:p>
            <a:pPr>
              <a:buNone/>
            </a:pPr>
            <a:r>
              <a:rPr lang="ru-RU" sz="4400" b="1" dirty="0" smtClean="0">
                <a:latin typeface="Monotype Corsiva" pitchFamily="66" charset="0"/>
              </a:rPr>
              <a:t>Руководитель проекта: </a:t>
            </a:r>
          </a:p>
          <a:p>
            <a:pPr>
              <a:buNone/>
            </a:pPr>
            <a:r>
              <a:rPr lang="ru-RU" sz="4000" dirty="0" err="1" smtClean="0">
                <a:latin typeface="Monotype Corsiva" pitchFamily="66" charset="0"/>
              </a:rPr>
              <a:t>Чиркова</a:t>
            </a:r>
            <a:r>
              <a:rPr lang="ru-RU" sz="4000" dirty="0" smtClean="0">
                <a:latin typeface="Monotype Corsiva" pitchFamily="66" charset="0"/>
              </a:rPr>
              <a:t> Л.А</a:t>
            </a:r>
            <a:r>
              <a:rPr lang="ru-RU" sz="4000" dirty="0" smtClean="0"/>
              <a:t>. </a:t>
            </a:r>
            <a:endParaRPr lang="ru-RU" sz="4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шаблон\51932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Из воспоминаний Михаила Потаповича</a:t>
            </a:r>
            <a:endParaRPr lang="ru-RU" sz="3600" dirty="0"/>
          </a:p>
        </p:txBody>
      </p:sp>
      <p:pic>
        <p:nvPicPr>
          <p:cNvPr id="6" name="Picture 2" descr="C:\Documents and Settings\Admin\Рабочий стол\шаблоны презентации к 9 мая\шаблон\Kak-sostarit-bumag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8476">
            <a:off x="436221" y="1130785"/>
            <a:ext cx="7761576" cy="496461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2" descr="C:\Documents and Settings\Admin\Рабочий стол\фото к презентации\10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7153" t="23146" r="2077" b="27723"/>
          <a:stretch>
            <a:fillRect/>
          </a:stretch>
        </p:blipFill>
        <p:spPr bwMode="auto">
          <a:xfrm rot="21264392">
            <a:off x="5881982" y="3893080"/>
            <a:ext cx="3204064" cy="272243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 rot="21417724">
            <a:off x="1662103" y="1136369"/>
            <a:ext cx="5925449" cy="3367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Часто вспоминаю дни прожитые в окопах, прорыв обороны на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р. Висле 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Сандомирский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плацдарм левее г. 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Варшавы.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 далее освобождение центральной части Польши и Варшавы.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Затем прорыв до р. Одер</a:t>
            </a:r>
          </a:p>
        </p:txBody>
      </p:sp>
      <p:sp>
        <p:nvSpPr>
          <p:cNvPr id="8" name="Овал 7"/>
          <p:cNvSpPr/>
          <p:nvPr/>
        </p:nvSpPr>
        <p:spPr>
          <a:xfrm flipV="1">
            <a:off x="8072462" y="6072206"/>
            <a:ext cx="714380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 flipV="1">
            <a:off x="6929454" y="4000504"/>
            <a:ext cx="785818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5" name="Picture 1" descr="C:\Documents and Settings\Admin\Рабочий стол\фото к презентации\i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80" y="3143248"/>
            <a:ext cx="1823828" cy="335148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шаблон\51932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2" descr="C:\Documents and Settings\Admin\Рабочий стол\шаблоны презентации к 9 мая\шаблон\Kak-sostarit-bumag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67514">
            <a:off x="201586" y="1066986"/>
            <a:ext cx="8267631" cy="496461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" name="Picture 2" descr="C:\Documents and Settings\Admin\Рабочий стол\фото к презентации\100.jpg"/>
          <p:cNvPicPr>
            <a:picLocks noChangeAspect="1" noChangeArrowheads="1"/>
          </p:cNvPicPr>
          <p:nvPr/>
        </p:nvPicPr>
        <p:blipFill>
          <a:blip r:embed="rId4" cstate="print"/>
          <a:srcRect l="3648" t="1027" r="78775" b="66120"/>
          <a:stretch>
            <a:fillRect/>
          </a:stretch>
        </p:blipFill>
        <p:spPr bwMode="auto">
          <a:xfrm>
            <a:off x="6858016" y="3143248"/>
            <a:ext cx="2000264" cy="2909475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Из воспоминаний Михаила Потаповича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 rot="20849984">
            <a:off x="1692436" y="2512376"/>
            <a:ext cx="5572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Овал 7"/>
          <p:cNvSpPr/>
          <p:nvPr/>
        </p:nvSpPr>
        <p:spPr>
          <a:xfrm rot="20509260" flipV="1">
            <a:off x="7425839" y="5191537"/>
            <a:ext cx="857256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21354991">
            <a:off x="1634877" y="1269654"/>
            <a:ext cx="581346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Форсировали мы р. Одер где-то левее г.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Франкбург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 местечке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Визинау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Вспоминаю как несколько раз в день поднимались в атаку фашисты, налетала вражеская авиация, стремилась разбомбить переправу</a:t>
            </a:r>
          </a:p>
        </p:txBody>
      </p:sp>
      <p:pic>
        <p:nvPicPr>
          <p:cNvPr id="20482" name="Picture 2" descr="https://protected-db.com/images/ie_img_fix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20483" name="Picture 3" descr="C:\Documents and Settings\Admin\Рабочий стол\фото к презентации\3636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81348">
            <a:off x="4171448" y="4175130"/>
            <a:ext cx="2800705" cy="248652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" name="Овал 13"/>
          <p:cNvSpPr/>
          <p:nvPr/>
        </p:nvSpPr>
        <p:spPr>
          <a:xfrm rot="20509260" flipV="1">
            <a:off x="8149811" y="5734063"/>
            <a:ext cx="631120" cy="3190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шаблон\51932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Из воспоминаний Михаила Потаповича</a:t>
            </a:r>
            <a:endParaRPr lang="ru-RU" sz="3600" dirty="0"/>
          </a:p>
        </p:txBody>
      </p:sp>
      <p:pic>
        <p:nvPicPr>
          <p:cNvPr id="6" name="Picture 2" descr="C:\Documents and Settings\Admin\Рабочий стол\шаблоны презентации к 9 мая\шаблон\Kak-sostarit-bumag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63546">
            <a:off x="436221" y="1130785"/>
            <a:ext cx="7761576" cy="496461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0" name="Прямоугольник 9"/>
          <p:cNvSpPr/>
          <p:nvPr/>
        </p:nvSpPr>
        <p:spPr>
          <a:xfrm rot="21335970">
            <a:off x="1719742" y="1022365"/>
            <a:ext cx="5607592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Когда форсировали Одер я командовал взводом, хотя в нём было всего 8 человек, но оборону держали.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15 марта 1943 г. получил боевое ранение.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Помню как в окопе нам вручали медали за Отвагу.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До Берлина оставалось 70 км.</a:t>
            </a:r>
          </a:p>
        </p:txBody>
      </p:sp>
      <p:pic>
        <p:nvPicPr>
          <p:cNvPr id="13" name="Picture 2" descr="C:\Documents and Settings\Admin\Рабочий стол\фото к презентации\10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3648" t="1027" r="78775" b="66120"/>
          <a:stretch>
            <a:fillRect/>
          </a:stretch>
        </p:blipFill>
        <p:spPr bwMode="auto">
          <a:xfrm>
            <a:off x="6824335" y="3786190"/>
            <a:ext cx="2084684" cy="247338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softEdge rad="63500"/>
          </a:effectLst>
        </p:spPr>
      </p:pic>
      <p:pic>
        <p:nvPicPr>
          <p:cNvPr id="44034" name="Picture 2" descr="C:\Documents and Settings\Admin\Рабочий стол\фото к презентации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71810"/>
            <a:ext cx="1922727" cy="333375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шаблон\51932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2" descr="C:\Documents and Settings\Admin\Рабочий стол\шаблоны презентации к 9 мая\шаблон\Kak-sostarit-bumag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67005">
            <a:off x="226310" y="1041603"/>
            <a:ext cx="8267631" cy="496461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 rot="20849984">
            <a:off x="1692436" y="2512376"/>
            <a:ext cx="5572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7" name="Picture 2" descr="C:\Documents and Settings\Admin\Рабочий стол\фото к презентации\2763_original.jpg"/>
          <p:cNvPicPr>
            <a:picLocks noChangeAspect="1" noChangeArrowheads="1"/>
          </p:cNvPicPr>
          <p:nvPr/>
        </p:nvPicPr>
        <p:blipFill>
          <a:blip r:embed="rId4" cstate="print"/>
          <a:srcRect l="16669" t="79659" r="58807" b="-112"/>
          <a:stretch>
            <a:fillRect/>
          </a:stretch>
        </p:blipFill>
        <p:spPr bwMode="auto">
          <a:xfrm rot="20920010">
            <a:off x="4434489" y="3950879"/>
            <a:ext cx="4261804" cy="2130902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8" name="Овал 7"/>
          <p:cNvSpPr/>
          <p:nvPr/>
        </p:nvSpPr>
        <p:spPr>
          <a:xfrm rot="20509260" flipV="1">
            <a:off x="5283765" y="5841154"/>
            <a:ext cx="897910" cy="5581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Из воспоминаний Михаила Потаповича</a:t>
            </a: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 rot="21353630">
            <a:off x="1733629" y="1741953"/>
            <a:ext cx="5577635" cy="1902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День Победы мы встречали в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г. Дессау. Именно там произошла наша  встреча на Эльбе с американскими союзниками</a:t>
            </a:r>
          </a:p>
        </p:txBody>
      </p:sp>
      <p:pic>
        <p:nvPicPr>
          <p:cNvPr id="1025" name="Picture 1" descr="C:\Documents and Settings\Admin\Рабочий стол\фото к презентации\za-pobedu-nad-germaniej-v-velikoj-otechestvennoj-vojne-1941-1945-g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85784" y="2714620"/>
            <a:ext cx="2667000" cy="377825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шаблон\51932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2" descr="C:\Documents and Settings\Admin\Рабочий стол\шаблоны презентации к 9 мая\шаблон\Kak-sostarit-bumag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26453">
            <a:off x="178014" y="1023742"/>
            <a:ext cx="8267631" cy="496461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 rot="20849984">
            <a:off x="1692436" y="2512376"/>
            <a:ext cx="5572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Из воспоминаний Михаила Потаповича</a:t>
            </a:r>
            <a:endParaRPr lang="ru-RU" sz="3600" dirty="0"/>
          </a:p>
        </p:txBody>
      </p:sp>
      <p:sp>
        <p:nvSpPr>
          <p:cNvPr id="10" name="Прямоугольник 9"/>
          <p:cNvSpPr/>
          <p:nvPr/>
        </p:nvSpPr>
        <p:spPr>
          <a:xfrm rot="21181156">
            <a:off x="1733629" y="2431372"/>
            <a:ext cx="5577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21448821">
            <a:off x="1567694" y="1335479"/>
            <a:ext cx="5577635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10 апреля меня направили на курсы мл. лейтенанта в 80 км. от Берлина в г.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Везенау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Лукаут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Затем были курсы на родине и только 28 января 1950 года закончился мой боевой путь солдата.</a:t>
            </a:r>
          </a:p>
        </p:txBody>
      </p:sp>
      <p:pic>
        <p:nvPicPr>
          <p:cNvPr id="45058" name="Picture 2" descr="C:\Documents and Settings\Admin\Рабочий стол\фото к презентации\IMG_20160427_14020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1838" r="9006" b="22794"/>
          <a:stretch>
            <a:fillRect/>
          </a:stretch>
        </p:blipFill>
        <p:spPr bwMode="auto">
          <a:xfrm rot="21419301">
            <a:off x="4572000" y="3857628"/>
            <a:ext cx="4214842" cy="261831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шаблон\51932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214282" y="928670"/>
            <a:ext cx="8715404" cy="5500726"/>
          </a:xfrm>
          <a:prstGeom prst="rect">
            <a:avLst/>
          </a:prstGeom>
          <a:solidFill>
            <a:schemeClr val="accent6"/>
          </a:solidFill>
          <a:ln>
            <a:solidFill>
              <a:srgbClr val="000000">
                <a:alpha val="16078"/>
              </a:srgbClr>
            </a:solidFill>
          </a:ln>
          <a:effectLst>
            <a:softEdge rad="317500"/>
          </a:effectLst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6082" name="Picture 2" descr="C:\Documents and Settings\Admin\Рабочий стол\фото к презентации\IMG_20160427_140250_1_14617441891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00108"/>
            <a:ext cx="4207037" cy="55863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softEdge rad="127000"/>
          </a:effectLst>
        </p:spPr>
      </p:pic>
      <p:pic>
        <p:nvPicPr>
          <p:cNvPr id="46083" name="Picture 3" descr="C:\Documents and Settings\Admin\Рабочий стол\фото к презентации\IMG_20160427_141256.jpg"/>
          <p:cNvPicPr>
            <a:picLocks noChangeAspect="1" noChangeArrowheads="1"/>
          </p:cNvPicPr>
          <p:nvPr/>
        </p:nvPicPr>
        <p:blipFill>
          <a:blip r:embed="rId4" cstate="print"/>
          <a:srcRect t="9091" r="3749"/>
          <a:stretch>
            <a:fillRect/>
          </a:stretch>
        </p:blipFill>
        <p:spPr bwMode="auto">
          <a:xfrm rot="20953432">
            <a:off x="5736490" y="678380"/>
            <a:ext cx="2863105" cy="2028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softEdge rad="63500"/>
          </a:effectLst>
        </p:spPr>
      </p:pic>
      <p:pic>
        <p:nvPicPr>
          <p:cNvPr id="46084" name="Picture 4" descr="C:\Documents and Settings\Admin\Рабочий стол\фото к презентации\IMG_20160427_1412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07555">
            <a:off x="5442894" y="2363688"/>
            <a:ext cx="2750719" cy="206303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softEdge rad="63500"/>
          </a:effectLst>
        </p:spPr>
      </p:pic>
      <p:pic>
        <p:nvPicPr>
          <p:cNvPr id="46085" name="Picture 5" descr="C:\Documents and Settings\Admin\Рабочий стол\фото к презентации\IMG_20160427_141103.jpg"/>
          <p:cNvPicPr>
            <a:picLocks noChangeAspect="1" noChangeArrowheads="1"/>
          </p:cNvPicPr>
          <p:nvPr/>
        </p:nvPicPr>
        <p:blipFill>
          <a:blip r:embed="rId6" cstate="print"/>
          <a:srcRect t="2666" r="7677"/>
          <a:stretch>
            <a:fillRect/>
          </a:stretch>
        </p:blipFill>
        <p:spPr bwMode="auto">
          <a:xfrm rot="20807022">
            <a:off x="5012899" y="4019745"/>
            <a:ext cx="2937078" cy="232238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softEdge rad="31750"/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Monotype Corsiva" pitchFamily="66" charset="0"/>
                <a:cs typeface="Times New Roman" pitchFamily="18" charset="0"/>
              </a:rPr>
              <a:t>Награды Михаила Потаповича</a:t>
            </a:r>
            <a:endParaRPr lang="ru-RU" sz="3200" dirty="0"/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шаблон\51932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214282" y="928670"/>
            <a:ext cx="8715404" cy="5500726"/>
          </a:xfrm>
          <a:prstGeom prst="rect">
            <a:avLst/>
          </a:prstGeom>
          <a:solidFill>
            <a:schemeClr val="accent6"/>
          </a:solidFill>
          <a:ln>
            <a:solidFill>
              <a:srgbClr val="000000">
                <a:alpha val="16078"/>
              </a:srgbClr>
            </a:solidFill>
          </a:ln>
          <a:effectLst>
            <a:softEdge rad="317500"/>
          </a:effectLst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65206">
            <a:off x="633238" y="748653"/>
            <a:ext cx="3652834" cy="5692711"/>
          </a:xfrm>
          <a:prstGeom prst="rect">
            <a:avLst/>
          </a:prstGeom>
          <a:noFill/>
          <a:ln w="57150">
            <a:solidFill>
              <a:schemeClr val="accent6"/>
            </a:solidFill>
          </a:ln>
          <a:effectLst>
            <a:softEdge rad="127000"/>
          </a:effectLst>
        </p:spPr>
      </p:pic>
      <p:pic>
        <p:nvPicPr>
          <p:cNvPr id="1027" name="Picture 3" descr="C:\Documents and Settings\Admin\Рабочий стол\2.jpg"/>
          <p:cNvPicPr>
            <a:picLocks noChangeAspect="1" noChangeArrowheads="1"/>
          </p:cNvPicPr>
          <p:nvPr/>
        </p:nvPicPr>
        <p:blipFill>
          <a:blip r:embed="rId4" cstate="print"/>
          <a:srcRect l="13787" t="24068" r="19117" b="10414"/>
          <a:stretch>
            <a:fillRect/>
          </a:stretch>
        </p:blipFill>
        <p:spPr bwMode="auto">
          <a:xfrm>
            <a:off x="4643438" y="714356"/>
            <a:ext cx="4203908" cy="5643602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>
            <a:softEdge rad="1270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57158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Times New Roman" pitchFamily="18" charset="0"/>
              </a:rPr>
              <a:t>Награды Михаила Потаповича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шаблон\velikaya-otechestvennaya-voyna-1941-19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373174">
            <a:off x="41831" y="1127833"/>
            <a:ext cx="8259221" cy="1541463"/>
          </a:xfrm>
          <a:solidFill>
            <a:schemeClr val="accent6">
              <a:lumMod val="75000"/>
            </a:schemeClr>
          </a:solidFill>
          <a:effectLst>
            <a:softEdge rad="317500"/>
          </a:effectLst>
        </p:spPr>
        <p:txBody>
          <a:bodyPr>
            <a:noAutofit/>
          </a:bodyPr>
          <a:lstStyle/>
          <a:p>
            <a:r>
              <a:rPr lang="ru-RU" sz="8000" dirty="0" smtClean="0">
                <a:latin typeface="Monotype Corsiva" pitchFamily="66" charset="0"/>
              </a:rPr>
              <a:t>Боевой путь солдата</a:t>
            </a:r>
            <a:endParaRPr lang="ru-RU" sz="8000" dirty="0">
              <a:latin typeface="Monotype Corsiva" pitchFamily="66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21373174">
            <a:off x="41831" y="2770907"/>
            <a:ext cx="8259221" cy="1541463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softEdge rad="317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Тишковец</a:t>
            </a:r>
            <a:r>
              <a:rPr kumimoji="0" lang="ru-RU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Михаила Потаповича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\Рабочий стол\шаблон\velikaya-otechestvennaya-voyna-1941-19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373174">
            <a:off x="41831" y="1127833"/>
            <a:ext cx="8259221" cy="1541463"/>
          </a:xfrm>
          <a:solidFill>
            <a:schemeClr val="accent6">
              <a:lumMod val="75000"/>
            </a:schemeClr>
          </a:solidFill>
          <a:effectLst>
            <a:softEdge rad="317500"/>
          </a:effectLst>
        </p:spPr>
        <p:txBody>
          <a:bodyPr>
            <a:noAutofit/>
          </a:bodyPr>
          <a:lstStyle/>
          <a:p>
            <a:r>
              <a:rPr lang="ru-RU" sz="8000" dirty="0" smtClean="0">
                <a:latin typeface="Monotype Corsiva" pitchFamily="66" charset="0"/>
              </a:rPr>
              <a:t>Боевой путь солдата</a:t>
            </a:r>
            <a:endParaRPr lang="ru-RU" sz="8000" dirty="0">
              <a:latin typeface="Monotype Corsiva" pitchFamily="66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 rot="21373174">
            <a:off x="41831" y="2770907"/>
            <a:ext cx="8259221" cy="1541463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softEdge rad="31750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Тишковец</a:t>
            </a:r>
            <a:r>
              <a:rPr kumimoji="0" lang="ru-RU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</a:t>
            </a:r>
            <a:r>
              <a:rPr kumimoji="0" lang="ru-RU" sz="4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Михаила Потаповича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 advClick="0">
    <p:sndAc>
      <p:stSnd loop="1">
        <p:snd r:embed="rId2" name="Марк Бернес (online-audio-converter.com)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шаблон\51932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428596" y="1000108"/>
            <a:ext cx="8715404" cy="5500726"/>
          </a:xfrm>
          <a:prstGeom prst="rect">
            <a:avLst/>
          </a:prstGeom>
          <a:solidFill>
            <a:schemeClr val="accent6"/>
          </a:solidFill>
          <a:ln>
            <a:solidFill>
              <a:srgbClr val="000000">
                <a:alpha val="16078"/>
              </a:srgbClr>
            </a:solidFill>
          </a:ln>
          <a:effectLst>
            <a:softEdge rad="635000"/>
          </a:effectLst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48" y="285728"/>
            <a:ext cx="7429552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Monotype Corsiva" pitchFamily="66" charset="0"/>
                <a:cs typeface="Times New Roman" pitchFamily="18" charset="0"/>
              </a:rPr>
              <a:t>Тишковец Михаил Потапович</a:t>
            </a:r>
            <a:endParaRPr lang="ru-RU" b="1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3075" name="Picture 3" descr="D:\работа\школьный музей\ветераны\Тишковец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7040" t="12120" r="30111" b="47906"/>
          <a:stretch>
            <a:fillRect/>
          </a:stretch>
        </p:blipFill>
        <p:spPr bwMode="auto">
          <a:xfrm>
            <a:off x="357158" y="1214422"/>
            <a:ext cx="4048961" cy="519323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softEdge rad="63500"/>
          </a:effectLst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4429124" y="1285860"/>
            <a:ext cx="4357718" cy="492922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Родился</a:t>
            </a:r>
            <a:r>
              <a:rPr kumimoji="0" lang="ru-RU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19 июня 1926 года в Приморском крае Уссурийской области селе Астраханка. Призван 1943 г., в возрасте 17 лет.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Воевал на 1 Белорусском фронте в 33 армии,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362 стрелковой дивизии,</a:t>
            </a:r>
            <a:r>
              <a:rPr kumimoji="0" lang="ru-RU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1210 стрелкового полка.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Сержант.</a:t>
            </a:r>
            <a:r>
              <a:rPr kumimoji="0" lang="ru-RU" sz="28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28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шаблон\51932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428604"/>
            <a:ext cx="7286708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Из воспоминаний Михаила Потаповича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10" name="Picture 2" descr="C:\Documents and Settings\Admin\Рабочий стол\шаблоны презентации к 9 мая\шаблон\Kak-sostarit-bumag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84"/>
            <a:ext cx="8024271" cy="537626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" name="Picture 2" descr="C:\Documents and Settings\Admin\Рабочий стол\фото к презентации\IMG_20160427_140053.jpg"/>
          <p:cNvPicPr>
            <a:picLocks noChangeAspect="1" noChangeArrowheads="1"/>
          </p:cNvPicPr>
          <p:nvPr/>
        </p:nvPicPr>
        <p:blipFill>
          <a:blip r:embed="rId4" cstate="print"/>
          <a:srcRect l="2613" t="1742" r="5922" b="-2745"/>
          <a:stretch>
            <a:fillRect/>
          </a:stretch>
        </p:blipFill>
        <p:spPr bwMode="auto">
          <a:xfrm rot="412834">
            <a:off x="6123898" y="3938523"/>
            <a:ext cx="2676378" cy="221660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softEdge rad="63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643042" y="1357298"/>
            <a:ext cx="541370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Родился я на Дальнем Востоке в 1926году. Семья у нас была большая 5 детей. Работать отцу было негде и в 1933 году взяв старших сыновей, оставив мать с двумя младшими, он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поехал в Сибирь искать работу.</a:t>
            </a:r>
          </a:p>
          <a:p>
            <a:endParaRPr lang="ru-RU" sz="3200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5857884" y="5929330"/>
            <a:ext cx="1357322" cy="142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Мама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Фиония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 rot="176560">
            <a:off x="7358082" y="6072206"/>
            <a:ext cx="1357322" cy="142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Папа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>
                <a:latin typeface="Monotype Corsiva" pitchFamily="66" charset="0"/>
                <a:ea typeface="+mj-ea"/>
                <a:cs typeface="+mj-cs"/>
              </a:rPr>
              <a:t>Потап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шаблон\51932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pic>
        <p:nvPicPr>
          <p:cNvPr id="8" name="Picture 2" descr="C:\Documents and Settings\Admin\Рабочий стол\шаблоны презентации к 9 мая\шаблон\Kak-sostarit-bumag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5381" y="1071546"/>
            <a:ext cx="8024271" cy="537626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1928794" y="1357298"/>
            <a:ext cx="5286412" cy="5126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Предложили ему работу разнорабочим на железной дороге станции Чик.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Он работал, а мы с братьями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учились. Жили в подвале семьи </a:t>
            </a:r>
            <a:r>
              <a:rPr kumimoji="0" lang="ru-R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Котельниковых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914400" y="357166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Из воспоминаний Михаила Потаповича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6" name="Picture 2" descr="C:\Documents and Settings\Admin\Рабочий стол\фото к презентации\IMG_20160427_14011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8296" t="20661" r="24565" b="11612"/>
          <a:stretch>
            <a:fillRect/>
          </a:stretch>
        </p:blipFill>
        <p:spPr bwMode="auto">
          <a:xfrm rot="5798457">
            <a:off x="6427727" y="3470535"/>
            <a:ext cx="2470483" cy="219619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858016" y="5857892"/>
            <a:ext cx="1357322" cy="1428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Тишковец</a:t>
            </a:r>
            <a:r>
              <a:rPr kumimoji="0" lang="ru-RU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itchFamily="66" charset="0"/>
                <a:ea typeface="+mj-ea"/>
                <a:cs typeface="+mj-cs"/>
              </a:rPr>
              <a:t> Миша 1937 г. 11 лет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шаблон\51932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pic>
        <p:nvPicPr>
          <p:cNvPr id="6146" name="Picture 2" descr="C:\Documents and Settings\Admin\Рабочий стол\шаблоны презентации к 9 мая\шаблон\Kak-sostarit-bumagu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1071546"/>
            <a:ext cx="8215370" cy="550429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85918" y="1285860"/>
            <a:ext cx="5429272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Закончил  7 классов школы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 началась война.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Отца призвали сразу в августе 1941, а затем и старших братьев. Я тоже просился на фронт, но мне отказали. Говорили, что придёт и моё время.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Из воспоминаний Михаила Потаповича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шаблон\51932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Picture 2" descr="C:\Documents and Settings\Admin\Рабочий стол\шаблоны презентации к 9 мая\шаблон\Kak-sostarit-bumagu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214422"/>
            <a:ext cx="8143932" cy="520918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Из воспоминаний Михаила Потаповича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43042" y="1500174"/>
            <a:ext cx="5572148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Наконец в ноябре 1943 года я получаю повестку из райвоенкомата. По которой меня направляют в снайперскую школу №15 Томской области с. Асино.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Так начинается мой боевой путь красноармейца.</a:t>
            </a:r>
          </a:p>
        </p:txBody>
      </p:sp>
      <p:pic>
        <p:nvPicPr>
          <p:cNvPr id="9" name="Picture 2" descr="C:\Documents and Settings\Admin\Рабочий стол\фото к презентации\IMG_20160427_143653.jpg"/>
          <p:cNvPicPr>
            <a:picLocks noChangeAspect="1" noChangeArrowheads="1"/>
          </p:cNvPicPr>
          <p:nvPr/>
        </p:nvPicPr>
        <p:blipFill>
          <a:blip r:embed="rId4" cstate="print"/>
          <a:srcRect t="3240" b="6046"/>
          <a:stretch>
            <a:fillRect/>
          </a:stretch>
        </p:blipFill>
        <p:spPr bwMode="auto">
          <a:xfrm>
            <a:off x="6858016" y="3786190"/>
            <a:ext cx="2000232" cy="2419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шаблон\51932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8" name="Picture 2" descr="C:\Documents and Settings\Admin\Рабочий стол\шаблоны презентации к 9 мая\шаблон\Kak-sostarit-bumag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000108"/>
            <a:ext cx="8143932" cy="520918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1027" name="Picture 3" descr="C:\Documents and Settings\Admin\Мои документы\шаблон\news_0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19305" t="24622" r="20095" b="7506"/>
          <a:stretch>
            <a:fillRect/>
          </a:stretch>
        </p:blipFill>
        <p:spPr bwMode="auto">
          <a:xfrm>
            <a:off x="0" y="3786190"/>
            <a:ext cx="3316764" cy="2786082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071670" y="357166"/>
            <a:ext cx="6583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Monotype Corsiva" pitchFamily="66" charset="0"/>
                <a:cs typeface="Times New Roman" pitchFamily="18" charset="0"/>
              </a:rPr>
              <a:t>Из воспоминаний Михаила Потаповича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14546" y="1285860"/>
            <a:ext cx="5857900" cy="272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15 сентября 1944 г. направили на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1 Белорусском фронт в 33 армию,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362 стрелковой дивизию,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1210 стрелковый полк. </a:t>
            </a:r>
          </a:p>
          <a:p>
            <a:pPr marL="342900" lvl="0" indent="-342900">
              <a:spcBef>
                <a:spcPct val="20000"/>
              </a:spcBef>
              <a:defRPr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шаблон\51932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Monotype Corsiva" pitchFamily="66" charset="0"/>
              </a:rPr>
              <a:t>Люблин – Брестская и </a:t>
            </a:r>
            <a:r>
              <a:rPr lang="ru-RU" sz="3100" b="1" dirty="0" err="1" smtClean="0">
                <a:latin typeface="Monotype Corsiva" pitchFamily="66" charset="0"/>
              </a:rPr>
              <a:t>Варшавско</a:t>
            </a:r>
            <a:r>
              <a:rPr lang="ru-RU" sz="3100" b="1" dirty="0" smtClean="0">
                <a:latin typeface="Monotype Corsiva" pitchFamily="66" charset="0"/>
              </a:rPr>
              <a:t>- </a:t>
            </a:r>
            <a:r>
              <a:rPr lang="ru-RU" sz="3100" b="1" dirty="0" err="1" smtClean="0">
                <a:latin typeface="Monotype Corsiva" pitchFamily="66" charset="0"/>
              </a:rPr>
              <a:t>Познанская</a:t>
            </a:r>
            <a:r>
              <a:rPr lang="ru-RU" sz="3100" b="1" dirty="0" smtClean="0">
                <a:latin typeface="Monotype Corsiva" pitchFamily="66" charset="0"/>
              </a:rPr>
              <a:t> операции</a:t>
            </a:r>
            <a:r>
              <a:rPr lang="ru-RU" sz="4000" b="1" dirty="0" smtClean="0">
                <a:latin typeface="Monotype Corsiva" pitchFamily="66" charset="0"/>
              </a:rPr>
              <a:t/>
            </a:r>
            <a:br>
              <a:rPr lang="ru-RU" sz="4000" b="1" dirty="0" smtClean="0">
                <a:latin typeface="Monotype Corsiva" pitchFamily="66" charset="0"/>
              </a:rPr>
            </a:br>
            <a:r>
              <a:rPr lang="ru-RU" sz="3100" b="1" dirty="0" smtClean="0">
                <a:latin typeface="Monotype Corsiva" pitchFamily="66" charset="0"/>
              </a:rPr>
              <a:t>1 Белорусского фронта 33 армии</a:t>
            </a:r>
            <a:endParaRPr lang="ru-RU" sz="4000" b="1" dirty="0">
              <a:latin typeface="Monotype Corsiva" pitchFamily="66" charset="0"/>
            </a:endParaRPr>
          </a:p>
        </p:txBody>
      </p:sp>
      <p:pic>
        <p:nvPicPr>
          <p:cNvPr id="2050" name="Picture 2" descr="C:\Documents and Settings\Admin\Рабочий стол\фото к презентации\100.jpg"/>
          <p:cNvPicPr>
            <a:picLocks noChangeAspect="1" noChangeArrowheads="1"/>
          </p:cNvPicPr>
          <p:nvPr/>
        </p:nvPicPr>
        <p:blipFill>
          <a:blip r:embed="rId3" cstate="print"/>
          <a:srcRect l="3648" r="2077" b="27723"/>
          <a:stretch>
            <a:fillRect/>
          </a:stretch>
        </p:blipFill>
        <p:spPr bwMode="auto">
          <a:xfrm>
            <a:off x="500034" y="1285860"/>
            <a:ext cx="8429684" cy="5029215"/>
          </a:xfrm>
          <a:prstGeom prst="rect">
            <a:avLst/>
          </a:prstGeom>
          <a:noFill/>
        </p:spPr>
      </p:pic>
      <p:sp>
        <p:nvSpPr>
          <p:cNvPr id="6" name="Стрелка вниз 5"/>
          <p:cNvSpPr/>
          <p:nvPr/>
        </p:nvSpPr>
        <p:spPr>
          <a:xfrm rot="851354">
            <a:off x="8390011" y="3960694"/>
            <a:ext cx="368604" cy="88818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851354">
            <a:off x="7675633" y="2174744"/>
            <a:ext cx="368604" cy="88818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3561875">
            <a:off x="2182454" y="2534093"/>
            <a:ext cx="443719" cy="960956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 flipV="1">
            <a:off x="8001024" y="4786322"/>
            <a:ext cx="485772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 flipV="1">
            <a:off x="1571604" y="3357562"/>
            <a:ext cx="485772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 flipV="1">
            <a:off x="8358214" y="5000636"/>
            <a:ext cx="485772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 flipV="1">
            <a:off x="1571604" y="2500306"/>
            <a:ext cx="628648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 flipV="1">
            <a:off x="7215206" y="3071810"/>
            <a:ext cx="714380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V="1">
            <a:off x="8358214" y="3214686"/>
            <a:ext cx="485772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 flipV="1">
            <a:off x="8001024" y="5857892"/>
            <a:ext cx="642942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 descr="C:\Documents and Settings\Admin\Рабочий стол\фото к презентации\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071678"/>
            <a:ext cx="524236" cy="90895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" name="Picture 1" descr="C:\Documents and Settings\Admin\Рабочий стол\фото к презентации\i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2023442"/>
            <a:ext cx="538941" cy="990362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9" name="Picture 1" descr="C:\Documents and Settings\Admin\Рабочий стол\фото к презентации\za-pobedu-nad-germaniej-v-velikoj-otechestvennoj-vojne-1941-1945-g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2857496"/>
            <a:ext cx="738174" cy="1045747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464</Words>
  <Application>Microsoft Office PowerPoint</Application>
  <PresentationFormat>Экран (4:3)</PresentationFormat>
  <Paragraphs>65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Боевой путь солдата</vt:lpstr>
      <vt:lpstr>Тишковец Михаил Потапович</vt:lpstr>
      <vt:lpstr> Из воспоминаний Михаила Потаповича </vt:lpstr>
      <vt:lpstr> Из воспоминаний Михаила Потаповича </vt:lpstr>
      <vt:lpstr> Из воспоминаний Михаила Потаповича </vt:lpstr>
      <vt:lpstr> Из воспоминаний Михаила Потаповича </vt:lpstr>
      <vt:lpstr>  </vt:lpstr>
      <vt:lpstr>Люблин – Брестская и Варшавско- Познанская операции 1 Белорусского фронта 33 армии</vt:lpstr>
      <vt:lpstr>Из воспоминаний Михаила Потаповича</vt:lpstr>
      <vt:lpstr>Из воспоминаний Михаила Потаповича</vt:lpstr>
      <vt:lpstr>Из воспоминаний Михаила Потаповича</vt:lpstr>
      <vt:lpstr>Из воспоминаний Михаила Потаповича</vt:lpstr>
      <vt:lpstr>Из воспоминаний Михаила Потаповича</vt:lpstr>
      <vt:lpstr>Награды Михаила Потаповича</vt:lpstr>
      <vt:lpstr>Слайд 16</vt:lpstr>
      <vt:lpstr>Боевой путь солдата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Боевой путь солдата</dc:title>
  <cp:lastModifiedBy>Admin</cp:lastModifiedBy>
  <cp:revision>105</cp:revision>
  <dcterms:modified xsi:type="dcterms:W3CDTF">2020-10-28T06:29:19Z</dcterms:modified>
</cp:coreProperties>
</file>