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90" r:id="rId5"/>
    <p:sldId id="297" r:id="rId6"/>
    <p:sldId id="264" r:id="rId7"/>
    <p:sldId id="291" r:id="rId8"/>
    <p:sldId id="299" r:id="rId9"/>
    <p:sldId id="301" r:id="rId10"/>
    <p:sldId id="288" r:id="rId11"/>
    <p:sldId id="274" r:id="rId12"/>
    <p:sldId id="276" r:id="rId13"/>
    <p:sldId id="279" r:id="rId14"/>
    <p:sldId id="283" r:id="rId15"/>
    <p:sldId id="280" r:id="rId16"/>
    <p:sldId id="282" r:id="rId17"/>
    <p:sldId id="281" r:id="rId18"/>
    <p:sldId id="278" r:id="rId19"/>
    <p:sldId id="293" r:id="rId20"/>
    <p:sldId id="261" r:id="rId21"/>
    <p:sldId id="262" r:id="rId22"/>
    <p:sldId id="295" r:id="rId23"/>
    <p:sldId id="277" r:id="rId24"/>
    <p:sldId id="294" r:id="rId25"/>
    <p:sldId id="296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FF"/>
    <a:srgbClr val="009900"/>
    <a:srgbClr val="006666"/>
    <a:srgbClr val="008000"/>
    <a:srgbClr val="66FF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2A14-34C6-4C24-8E08-A34D8AC010D3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gif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7" Type="http://schemas.openxmlformats.org/officeDocument/2006/relationships/image" Target="../media/image3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image" Target="../media/image7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3" Type="http://schemas.openxmlformats.org/officeDocument/2006/relationships/image" Target="../media/image78.gif"/><Relationship Id="rId7" Type="http://schemas.openxmlformats.org/officeDocument/2006/relationships/image" Target="../media/image81.gif"/><Relationship Id="rId12" Type="http://schemas.openxmlformats.org/officeDocument/2006/relationships/image" Target="../media/image37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gif"/><Relationship Id="rId11" Type="http://schemas.openxmlformats.org/officeDocument/2006/relationships/slide" Target="slide2.xml"/><Relationship Id="rId5" Type="http://schemas.openxmlformats.org/officeDocument/2006/relationships/image" Target="../media/image80.gif"/><Relationship Id="rId10" Type="http://schemas.openxmlformats.org/officeDocument/2006/relationships/image" Target="../media/image70.gif"/><Relationship Id="rId4" Type="http://schemas.openxmlformats.org/officeDocument/2006/relationships/image" Target="../media/image79.gif"/><Relationship Id="rId9" Type="http://schemas.openxmlformats.org/officeDocument/2006/relationships/image" Target="../media/image8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85918" y="0"/>
            <a:ext cx="6643734" cy="207170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91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Занимательная 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214942" y="2786058"/>
            <a:ext cx="3429024" cy="928694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математика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Picture 1" descr="26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14818"/>
            <a:ext cx="1000132" cy="1000132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ама\Мои рисунки\анимации\rul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0683">
            <a:off x="7874129" y="3732365"/>
            <a:ext cx="500034" cy="2075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 b="7895"/>
          <a:stretch>
            <a:fillRect/>
          </a:stretch>
        </p:blipFill>
        <p:spPr bwMode="auto">
          <a:xfrm>
            <a:off x="3929058" y="4429132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214546" y="714356"/>
            <a:ext cx="5429288" cy="2214578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Задачи-тесты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074" name="Picture 2" descr="umn"/>
          <p:cNvPicPr>
            <a:picLocks noChangeAspect="1" noChangeArrowheads="1"/>
          </p:cNvPicPr>
          <p:nvPr/>
        </p:nvPicPr>
        <p:blipFill>
          <a:blip r:embed="rId4"/>
          <a:srcRect l="11111" t="10000" r="11111" b="6667"/>
          <a:stretch>
            <a:fillRect/>
          </a:stretch>
        </p:blipFill>
        <p:spPr bwMode="auto">
          <a:xfrm>
            <a:off x="5500694" y="2857496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214686"/>
            <a:ext cx="1500198" cy="12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 descr="0a99f255f8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5797550"/>
            <a:ext cx="4638675" cy="1060450"/>
          </a:xfrm>
          <a:prstGeom prst="rect">
            <a:avLst/>
          </a:prstGeom>
          <a:noFill/>
        </p:spPr>
      </p:pic>
      <p:pic>
        <p:nvPicPr>
          <p:cNvPr id="11" name="Picture 8" descr="0a99f255f8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7550"/>
            <a:ext cx="4638675" cy="1060450"/>
          </a:xfrm>
          <a:prstGeom prst="rect">
            <a:avLst/>
          </a:prstGeom>
          <a:noFill/>
        </p:spPr>
      </p:pic>
      <p:pic>
        <p:nvPicPr>
          <p:cNvPr id="12" name="Picture 8" descr="0a99f255f8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60"/>
            <a:ext cx="4638675" cy="1060450"/>
          </a:xfrm>
          <a:prstGeom prst="rect">
            <a:avLst/>
          </a:prstGeom>
          <a:noFill/>
        </p:spPr>
      </p:pic>
      <p:pic>
        <p:nvPicPr>
          <p:cNvPr id="14" name="Picture 8" descr="0a99f255f8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4643446"/>
            <a:ext cx="4638675" cy="10604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571480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33CC"/>
                </a:solidFill>
              </a:rPr>
              <a:t>7 </a:t>
            </a:r>
            <a:r>
              <a:rPr lang="ru-RU" sz="3600" b="1" dirty="0" smtClean="0">
                <a:solidFill>
                  <a:srgbClr val="0033CC"/>
                </a:solidFill>
              </a:rPr>
              <a:t>воробышек </a:t>
            </a:r>
            <a:r>
              <a:rPr lang="ru-RU" sz="3600" b="1" dirty="0">
                <a:solidFill>
                  <a:srgbClr val="0033CC"/>
                </a:solidFill>
              </a:rPr>
              <a:t>спустились на грядки,</a:t>
            </a:r>
          </a:p>
          <a:p>
            <a:r>
              <a:rPr lang="ru-RU" sz="3600" b="1" dirty="0">
                <a:solidFill>
                  <a:srgbClr val="0033CC"/>
                </a:solidFill>
              </a:rPr>
              <a:t>Скачут и что - то клюют без оглядки.</a:t>
            </a:r>
          </a:p>
          <a:p>
            <a:r>
              <a:rPr lang="ru-RU" sz="3600" b="1" dirty="0">
                <a:solidFill>
                  <a:srgbClr val="0033CC"/>
                </a:solidFill>
              </a:rPr>
              <a:t>Котик - хитрюга внезапно подкрался,</a:t>
            </a:r>
          </a:p>
          <a:p>
            <a:r>
              <a:rPr lang="ru-RU" sz="3600" b="1" dirty="0">
                <a:solidFill>
                  <a:srgbClr val="0033CC"/>
                </a:solidFill>
              </a:rPr>
              <a:t>Мигом схватил одного и умчался.</a:t>
            </a:r>
          </a:p>
          <a:p>
            <a:r>
              <a:rPr lang="ru-RU" sz="3600" b="1" dirty="0">
                <a:solidFill>
                  <a:srgbClr val="0033CC"/>
                </a:solidFill>
              </a:rPr>
              <a:t>Вот как опасно клевать, без оглядки!</a:t>
            </a:r>
          </a:p>
          <a:p>
            <a:r>
              <a:rPr lang="ru-RU" sz="3600" b="1" dirty="0">
                <a:solidFill>
                  <a:srgbClr val="0033CC"/>
                </a:solidFill>
              </a:rPr>
              <a:t>Сколько теперь их осталось на грядке?</a:t>
            </a:r>
          </a:p>
        </p:txBody>
      </p:sp>
      <p:pic>
        <p:nvPicPr>
          <p:cNvPr id="4" name="Picture 7" descr="вороб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357694"/>
            <a:ext cx="1071570" cy="967013"/>
          </a:xfrm>
          <a:prstGeom prst="rect">
            <a:avLst/>
          </a:prstGeom>
          <a:noFill/>
        </p:spPr>
      </p:pic>
      <p:pic>
        <p:nvPicPr>
          <p:cNvPr id="5" name="Picture 7" descr="вороб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429132"/>
            <a:ext cx="857256" cy="773610"/>
          </a:xfrm>
          <a:prstGeom prst="rect">
            <a:avLst/>
          </a:prstGeom>
          <a:noFill/>
        </p:spPr>
      </p:pic>
      <p:pic>
        <p:nvPicPr>
          <p:cNvPr id="6" name="Picture 7" descr="вороб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572140"/>
            <a:ext cx="1000132" cy="902545"/>
          </a:xfrm>
          <a:prstGeom prst="rect">
            <a:avLst/>
          </a:prstGeom>
          <a:noFill/>
        </p:spPr>
      </p:pic>
      <p:pic>
        <p:nvPicPr>
          <p:cNvPr id="7" name="Picture 7" descr="воробе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143240" y="4572008"/>
            <a:ext cx="1000132" cy="955636"/>
          </a:xfrm>
          <a:prstGeom prst="rect">
            <a:avLst/>
          </a:prstGeom>
          <a:noFill/>
        </p:spPr>
      </p:pic>
      <p:pic>
        <p:nvPicPr>
          <p:cNvPr id="8" name="Picture 7" descr="вороб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5643578"/>
            <a:ext cx="1000132" cy="902545"/>
          </a:xfrm>
          <a:prstGeom prst="rect">
            <a:avLst/>
          </a:prstGeom>
          <a:noFill/>
        </p:spPr>
      </p:pic>
      <p:pic>
        <p:nvPicPr>
          <p:cNvPr id="9" name="Picture 7" descr="воробей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214678" y="5500702"/>
            <a:ext cx="928694" cy="1160414"/>
          </a:xfrm>
          <a:prstGeom prst="rect">
            <a:avLst/>
          </a:prstGeom>
          <a:noFill/>
        </p:spPr>
      </p:pic>
      <p:pic>
        <p:nvPicPr>
          <p:cNvPr id="10" name="Picture 7" descr="воробе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429124" y="5357826"/>
            <a:ext cx="1000132" cy="107157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мама\Мои рисунки\анимации\anicat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5572132" y="4000480"/>
            <a:ext cx="3357586" cy="2857520"/>
          </a:xfrm>
          <a:prstGeom prst="rect">
            <a:avLst/>
          </a:prstGeom>
          <a:noFill/>
        </p:spPr>
      </p:pic>
      <p:sp>
        <p:nvSpPr>
          <p:cNvPr id="16" name="Кольцо 15"/>
          <p:cNvSpPr/>
          <p:nvPr/>
        </p:nvSpPr>
        <p:spPr>
          <a:xfrm>
            <a:off x="8143900" y="1500174"/>
            <a:ext cx="785818" cy="928694"/>
          </a:xfrm>
          <a:prstGeom prst="don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>
                  <a:solidFill>
                    <a:sysClr val="windowText" lastClr="000000"/>
                  </a:solidFill>
                </a:ln>
                <a:solidFill>
                  <a:srgbClr val="006666"/>
                </a:solidFill>
              </a:rPr>
              <a:t>6</a:t>
            </a:r>
            <a:endParaRPr lang="ru-RU" sz="6600" dirty="0">
              <a:ln>
                <a:solidFill>
                  <a:sysClr val="windowText" lastClr="000000"/>
                </a:solidFill>
              </a:ln>
              <a:solidFill>
                <a:srgbClr val="006666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8072462" y="285728"/>
            <a:ext cx="785818" cy="928694"/>
          </a:xfrm>
          <a:prstGeom prst="don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6666"/>
                </a:solidFill>
              </a:rPr>
              <a:t>0</a:t>
            </a:r>
          </a:p>
        </p:txBody>
      </p:sp>
      <p:sp>
        <p:nvSpPr>
          <p:cNvPr id="18" name="Кольцо 17"/>
          <p:cNvSpPr/>
          <p:nvPr/>
        </p:nvSpPr>
        <p:spPr>
          <a:xfrm>
            <a:off x="8143900" y="2928934"/>
            <a:ext cx="785818" cy="928694"/>
          </a:xfrm>
          <a:prstGeom prst="don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>
                  <a:solidFill>
                    <a:sysClr val="windowText" lastClr="000000"/>
                  </a:solidFill>
                </a:ln>
                <a:solidFill>
                  <a:srgbClr val="006666"/>
                </a:solidFill>
              </a:rPr>
              <a:t>5</a:t>
            </a:r>
            <a:endParaRPr lang="ru-RU" sz="6600" dirty="0">
              <a:ln>
                <a:solidFill>
                  <a:sysClr val="windowText" lastClr="000000"/>
                </a:solidFill>
              </a:ln>
              <a:solidFill>
                <a:srgbClr val="00666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0"/>
            <a:ext cx="554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7" grpId="1" animBg="1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-main-pic" descr="Картинка 4 из 818"/>
          <p:cNvPicPr>
            <a:picLocks noChangeAspect="1" noChangeArrowheads="1"/>
          </p:cNvPicPr>
          <p:nvPr/>
        </p:nvPicPr>
        <p:blipFill>
          <a:blip r:embed="rId2"/>
          <a:srcRect t="5625" r="755" b="6249"/>
          <a:stretch>
            <a:fillRect/>
          </a:stretch>
        </p:blipFill>
        <p:spPr bwMode="auto">
          <a:xfrm>
            <a:off x="1164259" y="1500174"/>
            <a:ext cx="7979741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282" y="428604"/>
            <a:ext cx="83582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033CC"/>
                </a:solidFill>
              </a:rPr>
              <a:t>Дед, баба, внучка, Жучка, кошка и мышка тянули-тянули репку и, наконец, вытянули. Сколько глаз </a:t>
            </a:r>
            <a:r>
              <a:rPr lang="ru-RU" sz="3400" b="1" dirty="0" smtClean="0">
                <a:solidFill>
                  <a:srgbClr val="0033CC"/>
                </a:solidFill>
              </a:rPr>
              <a:t> смотрело     на </a:t>
            </a:r>
            <a:r>
              <a:rPr lang="ru-RU" sz="3400" b="1" dirty="0">
                <a:solidFill>
                  <a:srgbClr val="0033CC"/>
                </a:solidFill>
              </a:rPr>
              <a:t>репку? </a:t>
            </a:r>
          </a:p>
        </p:txBody>
      </p:sp>
      <p:sp>
        <p:nvSpPr>
          <p:cNvPr id="4" name="Овал 3"/>
          <p:cNvSpPr/>
          <p:nvPr/>
        </p:nvSpPr>
        <p:spPr>
          <a:xfrm>
            <a:off x="214282" y="2786058"/>
            <a:ext cx="1143008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4214818"/>
            <a:ext cx="1143008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12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5643554"/>
            <a:ext cx="1143008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0"/>
            <a:ext cx="554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5" grpId="1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14546" y="0"/>
            <a:ext cx="554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857232"/>
            <a:ext cx="58578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  <a:cs typeface="Arial" charset="0"/>
              </a:rPr>
              <a:t>	</a:t>
            </a: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Два цыплёнка стоят,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Два в скорлупке сидят,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Шесть яиц под крылом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У наседки лежат.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Сосчитай поточней,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Отвечай поскорей: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Сколько будет цыплят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У наседки моей?</a:t>
            </a:r>
            <a:endParaRPr lang="ru-RU" sz="3600" b="1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4" name="Picture 13" descr="kury05"/>
          <p:cNvPicPr>
            <a:picLocks noChangeAspect="1" noChangeArrowheads="1"/>
          </p:cNvPicPr>
          <p:nvPr/>
        </p:nvPicPr>
        <p:blipFill>
          <a:blip r:embed="rId3">
            <a:lum bright="14000" contrast="8000"/>
          </a:blip>
          <a:srcRect/>
          <a:stretch>
            <a:fillRect/>
          </a:stretch>
        </p:blipFill>
        <p:spPr bwMode="auto">
          <a:xfrm>
            <a:off x="714348" y="642918"/>
            <a:ext cx="3205437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5643578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5357826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5643578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10" name="Овал 9"/>
          <p:cNvSpPr/>
          <p:nvPr/>
        </p:nvSpPr>
        <p:spPr>
          <a:xfrm>
            <a:off x="1643042" y="5572140"/>
            <a:ext cx="1071570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9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29124" y="5643578"/>
            <a:ext cx="1071570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72330" y="5572140"/>
            <a:ext cx="1071570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8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4" name="Picture 4" descr="AN0090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9" y="3551344"/>
            <a:ext cx="1500198" cy="1315923"/>
          </a:xfrm>
          <a:prstGeom prst="rect">
            <a:avLst/>
          </a:prstGeom>
          <a:noFill/>
        </p:spPr>
      </p:pic>
      <p:pic>
        <p:nvPicPr>
          <p:cNvPr id="15" name="Picture 4" descr="AN0090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0034" y="3500438"/>
            <a:ext cx="1289212" cy="1293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/>
          <a:srcRect l="4598" b="6434"/>
          <a:stretch>
            <a:fillRect/>
          </a:stretch>
        </p:blipFill>
        <p:spPr bwMode="auto">
          <a:xfrm>
            <a:off x="0" y="0"/>
            <a:ext cx="9116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587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Выбери правильный ответ</a:t>
            </a:r>
            <a:endParaRPr lang="ru-RU" sz="3600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86512" y="3429000"/>
            <a:ext cx="1285884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5" name="Овал 14"/>
          <p:cNvSpPr/>
          <p:nvPr/>
        </p:nvSpPr>
        <p:spPr>
          <a:xfrm>
            <a:off x="7500958" y="4429132"/>
            <a:ext cx="1285884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16" name="Овал 15"/>
          <p:cNvSpPr/>
          <p:nvPr/>
        </p:nvSpPr>
        <p:spPr>
          <a:xfrm>
            <a:off x="6286512" y="5357826"/>
            <a:ext cx="1285884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643182"/>
            <a:ext cx="5929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cs typeface="Arial" charset="0"/>
              </a:rPr>
              <a:t>Два щенка-баловника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cs typeface="Arial" charset="0"/>
              </a:rPr>
              <a:t>Бегают, резвятся,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cs typeface="Arial" charset="0"/>
              </a:rPr>
              <a:t>К шалунишкам три щенка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cs typeface="Arial" charset="0"/>
              </a:rPr>
              <a:t>С громким лаем мчатся.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cs typeface="Arial" charset="0"/>
              </a:rPr>
              <a:t>Вместе будет веселей.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cs typeface="Arial" charset="0"/>
              </a:rPr>
              <a:t>Сколько собралось друзей?</a:t>
            </a:r>
            <a:endParaRPr lang="ru-RU" sz="3600" b="1" dirty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3074" name="Picture 2" descr="C:\Documents and Settings\Admin\Мои документы\мама\Мои рисунки\анимации-животные\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4734">
            <a:off x="4804542" y="916523"/>
            <a:ext cx="1744363" cy="1397965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мама\Мои рисунки\анимации-животные\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37358">
            <a:off x="2842224" y="1419613"/>
            <a:ext cx="1716850" cy="137591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мама\Мои рисунки\анимации-животные\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928802"/>
            <a:ext cx="1785950" cy="143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5" grpId="1" animBg="1"/>
      <p:bldP spid="1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ама\Мои рисунки\анимации\56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106556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3286124"/>
            <a:ext cx="58579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</a:rPr>
              <a:t>Три гуся летят над нами,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</a:rPr>
              <a:t>Три других – за облаками,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</a:rPr>
              <a:t>Два спустились на ручей.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</a:rPr>
              <a:t>Сколько было всех гусей</a:t>
            </a:r>
            <a:r>
              <a:rPr lang="ru-RU" sz="4000" b="1" dirty="0" smtClean="0">
                <a:solidFill>
                  <a:schemeClr val="tx2"/>
                </a:solidFill>
              </a:rPr>
              <a:t>?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14290"/>
            <a:ext cx="587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Выбери правильный ответ</a:t>
            </a:r>
            <a:endParaRPr lang="ru-RU" sz="3600" i="1" dirty="0"/>
          </a:p>
        </p:txBody>
      </p:sp>
      <p:pic>
        <p:nvPicPr>
          <p:cNvPr id="6" name="Picture 13" descr="42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429388" y="1142984"/>
            <a:ext cx="138122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42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286248" y="857233"/>
            <a:ext cx="13812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42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857488" y="785794"/>
            <a:ext cx="64928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42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71472" y="785794"/>
            <a:ext cx="64928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42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00034" y="1357298"/>
            <a:ext cx="64928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7286644" y="3000372"/>
            <a:ext cx="1285884" cy="10001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5" name="Овал 14"/>
          <p:cNvSpPr/>
          <p:nvPr/>
        </p:nvSpPr>
        <p:spPr>
          <a:xfrm>
            <a:off x="7286644" y="4214818"/>
            <a:ext cx="1285884" cy="10001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16" name="Овал 15"/>
          <p:cNvSpPr/>
          <p:nvPr/>
        </p:nvSpPr>
        <p:spPr>
          <a:xfrm>
            <a:off x="7286644" y="5429264"/>
            <a:ext cx="1285884" cy="10001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  <p:bldP spid="15" grpId="0" animBg="1"/>
      <p:bldP spid="15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5643578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5357826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5643578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2050" name="Picture 2" descr="C:\Documents and Settings\Admin\Мои документы\мама\Мои рисунки\Фон\f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14546" y="285728"/>
            <a:ext cx="554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428736"/>
            <a:ext cx="7715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6666"/>
                </a:solidFill>
              </a:rPr>
              <a:t>Семь листьев Вася сам собрал,</a:t>
            </a:r>
          </a:p>
          <a:p>
            <a:pPr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6666"/>
                </a:solidFill>
              </a:rPr>
              <a:t>Два листика Алеша дал.</a:t>
            </a:r>
          </a:p>
          <a:p>
            <a:pPr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6666"/>
                </a:solidFill>
              </a:rPr>
              <a:t>Скажите, сколько у него</a:t>
            </a:r>
          </a:p>
          <a:p>
            <a:pPr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6666"/>
                </a:solidFill>
              </a:rPr>
              <a:t>Осенних листиков всего?</a:t>
            </a:r>
            <a:endParaRPr lang="ru-RU" sz="4400" b="1" dirty="0">
              <a:solidFill>
                <a:srgbClr val="006666"/>
              </a:solidFill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8" y="4929198"/>
            <a:ext cx="1071570" cy="7858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66"/>
                </a:solidFill>
              </a:rPr>
              <a:t>9</a:t>
            </a:r>
            <a:endParaRPr lang="ru-RU" sz="5400" b="1" dirty="0">
              <a:solidFill>
                <a:srgbClr val="006666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4572008"/>
            <a:ext cx="1071570" cy="7858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 </a:t>
            </a:r>
            <a:r>
              <a:rPr lang="ru-RU" sz="5400" b="1" dirty="0" smtClean="0">
                <a:solidFill>
                  <a:srgbClr val="006666"/>
                </a:solidFill>
              </a:rPr>
              <a:t>8</a:t>
            </a:r>
            <a:endParaRPr lang="ru-RU" sz="5400" b="1" dirty="0">
              <a:solidFill>
                <a:srgbClr val="006666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57356" y="4786322"/>
            <a:ext cx="1071570" cy="7858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66"/>
                </a:solidFill>
              </a:rPr>
              <a:t>7</a:t>
            </a:r>
            <a:endParaRPr lang="ru-RU" sz="54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2" grpId="1" animBg="1"/>
      <p:bldP spid="1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8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587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8000"/>
                </a:solidFill>
              </a:rPr>
              <a:t>Выбери правильный ответ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286644" y="4214818"/>
            <a:ext cx="1285884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15" name="Овал 14"/>
          <p:cNvSpPr/>
          <p:nvPr/>
        </p:nvSpPr>
        <p:spPr>
          <a:xfrm>
            <a:off x="7215206" y="3000372"/>
            <a:ext cx="1285884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10</a:t>
            </a:r>
            <a:endParaRPr lang="ru-RU" sz="5400" dirty="0"/>
          </a:p>
        </p:txBody>
      </p:sp>
      <p:sp>
        <p:nvSpPr>
          <p:cNvPr id="16" name="Овал 15"/>
          <p:cNvSpPr/>
          <p:nvPr/>
        </p:nvSpPr>
        <p:spPr>
          <a:xfrm>
            <a:off x="7286644" y="5429264"/>
            <a:ext cx="1285884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285860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cs typeface="Arial" charset="0"/>
              </a:rPr>
              <a:t>У стены стоят кадушки.</a:t>
            </a:r>
          </a:p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cs typeface="Arial" charset="0"/>
              </a:rPr>
              <a:t>В каждой ровно по 2  лягушки.</a:t>
            </a:r>
          </a:p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cs typeface="Arial" charset="0"/>
              </a:rPr>
              <a:t>Если было пять кадушек,</a:t>
            </a:r>
          </a:p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cs typeface="Arial" charset="0"/>
              </a:rPr>
              <a:t>Сколько было в них лягушек?</a:t>
            </a:r>
            <a:endParaRPr lang="ru-RU" sz="4000" b="1" dirty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9" name="Picture 8" descr="jiv1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429132"/>
            <a:ext cx="2008125" cy="1428760"/>
          </a:xfrm>
          <a:prstGeom prst="rect">
            <a:avLst/>
          </a:prstGeom>
          <a:noFill/>
        </p:spPr>
      </p:pic>
      <p:pic>
        <p:nvPicPr>
          <p:cNvPr id="11" name="Picture 8" descr="jiv1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357694"/>
            <a:ext cx="2000264" cy="1423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5" grpId="1" animBg="1"/>
      <p:bldP spid="16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2"/>
          <a:srcRect l="32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57158" y="642918"/>
            <a:ext cx="58579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Посадила бабка в печь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Пирожки с капустой в печь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Для Наташи, Маши, Тани,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Коли, Оли, Гали, Вани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Пирожки уже готовы.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Где еще один пирог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Кот под лавку уволок.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Да в печи четыре штуки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Пироги считают внуки.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Если можешь, помоги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Сосчитать им пироги. </a:t>
            </a:r>
            <a:r>
              <a:rPr lang="ru-RU" sz="3200" b="1" dirty="0" smtClean="0">
                <a:solidFill>
                  <a:srgbClr val="0033CC"/>
                </a:solidFill>
              </a:rPr>
              <a:t>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00958" y="4214818"/>
            <a:ext cx="1071570" cy="10715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11</a:t>
            </a:r>
            <a:endParaRPr lang="ru-RU" sz="4400" b="1" dirty="0"/>
          </a:p>
        </p:txBody>
      </p:sp>
      <p:pic>
        <p:nvPicPr>
          <p:cNvPr id="6149" name="Picture 5" descr="C:\Documents and Settings\Admin\Мои документы\мама\Мои рисунки\анимации\human1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857232"/>
            <a:ext cx="1087638" cy="12001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3108" y="0"/>
            <a:ext cx="554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pic>
        <p:nvPicPr>
          <p:cNvPr id="10" name="Picture 8" descr="j02836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6314" y="2357430"/>
            <a:ext cx="1143008" cy="202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7429520" y="2643182"/>
            <a:ext cx="1071570" cy="11430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12</a:t>
            </a:r>
            <a:endParaRPr lang="ru-RU" sz="4400" b="1" dirty="0"/>
          </a:p>
        </p:txBody>
      </p:sp>
      <p:sp>
        <p:nvSpPr>
          <p:cNvPr id="12" name="Овал 11"/>
          <p:cNvSpPr/>
          <p:nvPr/>
        </p:nvSpPr>
        <p:spPr>
          <a:xfrm>
            <a:off x="7358082" y="1142984"/>
            <a:ext cx="1071570" cy="10715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pic>
        <p:nvPicPr>
          <p:cNvPr id="15" name="Picture 43" descr="human3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714884"/>
            <a:ext cx="1410893" cy="1128714"/>
          </a:xfrm>
          <a:prstGeom prst="rect">
            <a:avLst/>
          </a:prstGeom>
          <a:noFill/>
        </p:spPr>
      </p:pic>
      <p:pic>
        <p:nvPicPr>
          <p:cNvPr id="1026" name="Picture 2" descr="6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1907" y="6215082"/>
            <a:ext cx="75209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6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11" grpId="0" animBg="1"/>
      <p:bldP spid="11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928662" y="2214554"/>
            <a:ext cx="7072362" cy="271464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Логические задачи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307180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899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мама\Мои рисунки\люди,цветы,солнце анимации\0d7bfbb42edcbbc148491e5164e3ef6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0"/>
            <a:ext cx="2643206" cy="2214554"/>
          </a:xfrm>
          <a:prstGeom prst="rect">
            <a:avLst/>
          </a:prstGeom>
          <a:noFill/>
        </p:spPr>
      </p:pic>
      <p:pic>
        <p:nvPicPr>
          <p:cNvPr id="12" name="Picture 14" descr="1803219295454357eb91aa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3500430" y="4572008"/>
            <a:ext cx="228599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214678" y="1571612"/>
            <a:ext cx="3357586" cy="857256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Ребусы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28926" y="2714620"/>
            <a:ext cx="3929090" cy="857256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Задачи -тесты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642918"/>
            <a:ext cx="10001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4929198"/>
            <a:ext cx="11430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3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57422" y="3929066"/>
            <a:ext cx="5000660" cy="1143008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Логические задачи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0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Кошки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комнате 4 угла, в каждом углу по одной кошки, напротив каждой кошки по три кошки, на хвосте у каждой кошки, по одной кошки. Сколько кошек в комнате?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5016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кошки.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Напротив каждой кошки по три кошки в трёх углах, и каждая кошка сидит на своём хвосте!</a:t>
            </a:r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500166" y="2071678"/>
            <a:ext cx="6429420" cy="3571900"/>
          </a:xfrm>
          <a:prstGeom prst="frame">
            <a:avLst>
              <a:gd name="adj1" fmla="val 823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571612"/>
            <a:ext cx="1285884" cy="1512375"/>
          </a:xfrm>
          <a:prstGeom prst="rect">
            <a:avLst/>
          </a:prstGeom>
          <a:noFill/>
        </p:spPr>
      </p:pic>
      <p:pic>
        <p:nvPicPr>
          <p:cNvPr id="2050" name="Picture 2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5242">
            <a:off x="6936660" y="4209748"/>
            <a:ext cx="1301226" cy="1514918"/>
          </a:xfrm>
          <a:prstGeom prst="rect">
            <a:avLst/>
          </a:prstGeom>
          <a:noFill/>
        </p:spPr>
      </p:pic>
      <p:pic>
        <p:nvPicPr>
          <p:cNvPr id="9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42976" y="1643050"/>
            <a:ext cx="1357322" cy="1512375"/>
          </a:xfrm>
          <a:prstGeom prst="rect">
            <a:avLst/>
          </a:prstGeom>
          <a:noFill/>
        </p:spPr>
      </p:pic>
      <p:pic>
        <p:nvPicPr>
          <p:cNvPr id="10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14414" y="4214818"/>
            <a:ext cx="1357322" cy="1512375"/>
          </a:xfrm>
          <a:prstGeom prst="rect">
            <a:avLst/>
          </a:prstGeom>
          <a:noFill/>
        </p:spPr>
      </p:pic>
      <p:pic>
        <p:nvPicPr>
          <p:cNvPr id="11" name="Picture 14" descr="1803219295454357eb91aa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26" y="0"/>
            <a:ext cx="150017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214290"/>
            <a:ext cx="7072362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Свечи.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комнате горело 50 свечей, 20 из них задули. Сколько останется?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557214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останется 20 свечей,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остальные сгорят, а  задутые свечи не сгорят полностью.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928934"/>
            <a:ext cx="19973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928802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071678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3116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00504"/>
            <a:ext cx="19973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71810"/>
            <a:ext cx="1928826" cy="11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14818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214818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164484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071810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1803219295454357eb91aa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786710" y="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500166" y="2428868"/>
            <a:ext cx="6429420" cy="3571900"/>
          </a:xfrm>
          <a:prstGeom prst="frame">
            <a:avLst>
              <a:gd name="adj1" fmla="val 823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-214338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Расставьте в комнате 6 стульев так, чтобы у каждой стены стояло по 2 стула.</a:t>
            </a:r>
            <a:endParaRPr lang="ru-RU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1571604" y="3357562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1714480" y="4643446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4286248" y="2357430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7143768" y="2357430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7143768" y="3643314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4572000" y="4572008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14" descr="1803219295454357eb91aab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214346" y="5143512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333FF"/>
                </a:solidFill>
              </a:rPr>
              <a:t>Сидят три </a:t>
            </a:r>
            <a:r>
              <a:rPr lang="ru-RU" sz="4400" b="1" dirty="0" smtClean="0">
                <a:solidFill>
                  <a:srgbClr val="3333FF"/>
                </a:solidFill>
              </a:rPr>
              <a:t>барана, </a:t>
            </a:r>
            <a:r>
              <a:rPr lang="ru-RU" sz="4400" b="1" dirty="0">
                <a:solidFill>
                  <a:srgbClr val="3333FF"/>
                </a:solidFill>
              </a:rPr>
              <a:t>против </a:t>
            </a:r>
            <a:r>
              <a:rPr lang="ru-RU" sz="4400" b="1" dirty="0" smtClean="0">
                <a:solidFill>
                  <a:srgbClr val="3333FF"/>
                </a:solidFill>
              </a:rPr>
              <a:t>каждого барана </a:t>
            </a:r>
            <a:r>
              <a:rPr lang="ru-RU" sz="4400" b="1" dirty="0">
                <a:solidFill>
                  <a:srgbClr val="3333FF"/>
                </a:solidFill>
              </a:rPr>
              <a:t>- </a:t>
            </a:r>
            <a:r>
              <a:rPr lang="ru-RU" sz="4400" b="1" dirty="0" smtClean="0">
                <a:solidFill>
                  <a:srgbClr val="3333FF"/>
                </a:solidFill>
              </a:rPr>
              <a:t>два барана, </a:t>
            </a:r>
            <a:r>
              <a:rPr lang="ru-RU" sz="4400" b="1" dirty="0">
                <a:solidFill>
                  <a:srgbClr val="3333FF"/>
                </a:solidFill>
              </a:rPr>
              <a:t>много ль всех? </a:t>
            </a:r>
          </a:p>
        </p:txBody>
      </p:sp>
      <p:pic>
        <p:nvPicPr>
          <p:cNvPr id="4" name="Picture 58" descr="овц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2321735" cy="1857388"/>
          </a:xfrm>
          <a:prstGeom prst="rect">
            <a:avLst/>
          </a:prstGeom>
          <a:noFill/>
        </p:spPr>
      </p:pic>
      <p:pic>
        <p:nvPicPr>
          <p:cNvPr id="5" name="Picture 58" descr="овц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00430" y="2428868"/>
            <a:ext cx="2214577" cy="1857388"/>
          </a:xfrm>
          <a:prstGeom prst="rect">
            <a:avLst/>
          </a:prstGeom>
          <a:noFill/>
        </p:spPr>
      </p:pic>
      <p:pic>
        <p:nvPicPr>
          <p:cNvPr id="6" name="Picture 58" descr="овц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00760" y="4000504"/>
            <a:ext cx="2536059" cy="16906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43174" y="5786454"/>
            <a:ext cx="3813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барана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1803219295454357eb91aab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72364" y="142852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28"/>
            <a:ext cx="71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Сестре 4 года, брату 6 лет.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Сколько лет будет брату, когда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сестре исполнится 6 лет?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6000768"/>
            <a:ext cx="3023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лет.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j02836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57430"/>
            <a:ext cx="1357322" cy="288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6" descr="human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2495065" cy="3202001"/>
          </a:xfrm>
          <a:prstGeom prst="rect">
            <a:avLst/>
          </a:prstGeom>
          <a:noFill/>
        </p:spPr>
      </p:pic>
      <p:pic>
        <p:nvPicPr>
          <p:cNvPr id="7" name="Picture 14" descr="1803219295454357eb91aab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572364" y="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500166" y="2428868"/>
            <a:ext cx="6429420" cy="3571900"/>
          </a:xfrm>
          <a:prstGeom prst="frame">
            <a:avLst>
              <a:gd name="adj1" fmla="val 823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-214338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33CC"/>
                </a:solidFill>
              </a:rPr>
              <a:t>Как в комнате можно поставить 2 стула так, чтобы у каждой из четырех ее стен стояло по одному стулу.</a:t>
            </a:r>
          </a:p>
          <a:p>
            <a:endParaRPr lang="ru-RU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1785918" y="4572008"/>
            <a:ext cx="785818" cy="12144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6929454" y="2500306"/>
            <a:ext cx="785818" cy="11430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14" descr="1803219295454357eb91aab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786710" y="528636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3" descr="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6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285728"/>
            <a:ext cx="77153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 мальчика столько сестер, сколько и братьев, а у его сестры вдвое меньше сестер, чем братьев. Сколько всех братьев и всех сестер?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6000768"/>
            <a:ext cx="654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4 брата, 3 сестры.</a:t>
            </a: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b="1" i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Добро пожаловать на сайт!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71679"/>
            <a:ext cx="937066" cy="1643074"/>
          </a:xfrm>
          <a:prstGeom prst="rect">
            <a:avLst/>
          </a:prstGeom>
          <a:noFill/>
        </p:spPr>
      </p:pic>
      <p:pic>
        <p:nvPicPr>
          <p:cNvPr id="9" name="Picture 3" descr="Добро пожаловать на сайт!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928934"/>
            <a:ext cx="1143008" cy="2149537"/>
          </a:xfrm>
          <a:prstGeom prst="rect">
            <a:avLst/>
          </a:prstGeom>
          <a:noFill/>
        </p:spPr>
      </p:pic>
      <p:pic>
        <p:nvPicPr>
          <p:cNvPr id="10" name="Picture 2" descr="Добро пожаловать на сайт!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929066"/>
            <a:ext cx="1397700" cy="1785950"/>
          </a:xfrm>
          <a:prstGeom prst="rect">
            <a:avLst/>
          </a:prstGeom>
          <a:noFill/>
        </p:spPr>
      </p:pic>
      <p:pic>
        <p:nvPicPr>
          <p:cNvPr id="11" name="Picture 36" descr="human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857628"/>
            <a:ext cx="1143008" cy="1792577"/>
          </a:xfrm>
          <a:prstGeom prst="rect">
            <a:avLst/>
          </a:prstGeom>
          <a:noFill/>
        </p:spPr>
      </p:pic>
      <p:pic>
        <p:nvPicPr>
          <p:cNvPr id="12" name="Picture 9" descr="j028365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357430"/>
            <a:ext cx="1015289" cy="1285884"/>
          </a:xfrm>
          <a:prstGeom prst="rect">
            <a:avLst/>
          </a:prstGeom>
          <a:noFill/>
        </p:spPr>
      </p:pic>
      <p:pic>
        <p:nvPicPr>
          <p:cNvPr id="13" name="Picture 10" descr="j028364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4357694"/>
            <a:ext cx="1214446" cy="1385529"/>
          </a:xfrm>
          <a:prstGeom prst="rect">
            <a:avLst/>
          </a:prstGeom>
          <a:noFill/>
        </p:spPr>
      </p:pic>
      <p:pic>
        <p:nvPicPr>
          <p:cNvPr id="14" name="Picture 52" descr="human17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2071678"/>
            <a:ext cx="1350118" cy="2328463"/>
          </a:xfrm>
          <a:prstGeom prst="rect">
            <a:avLst/>
          </a:prstGeom>
          <a:noFill/>
        </p:spPr>
      </p:pic>
      <p:pic>
        <p:nvPicPr>
          <p:cNvPr id="16" name="Picture 14" descr="1803219295454357eb91aab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7786710" y="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6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91907" y="6215082"/>
            <a:ext cx="75209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 l="3448" r="10345"/>
          <a:stretch>
            <a:fillRect/>
          </a:stretch>
        </p:blipFill>
        <p:spPr bwMode="auto">
          <a:xfrm>
            <a:off x="2643174" y="2928934"/>
            <a:ext cx="1000132" cy="147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11101" t="2331" r="22291" b="11417"/>
          <a:stretch>
            <a:fillRect/>
          </a:stretch>
        </p:blipFill>
        <p:spPr bwMode="auto">
          <a:xfrm>
            <a:off x="5286380" y="4286256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928794" y="928670"/>
            <a:ext cx="5643602" cy="2143140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Ребусы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Picture 2" descr="pl"/>
          <p:cNvPicPr>
            <a:picLocks noChangeAspect="1" noChangeArrowheads="1"/>
          </p:cNvPicPr>
          <p:nvPr/>
        </p:nvPicPr>
        <p:blipFill>
          <a:blip r:embed="rId5"/>
          <a:srcRect l="11248" r="10001"/>
          <a:stretch>
            <a:fillRect/>
          </a:stretch>
        </p:blipFill>
        <p:spPr bwMode="auto">
          <a:xfrm>
            <a:off x="4143372" y="3143248"/>
            <a:ext cx="1143008" cy="13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071810"/>
            <a:ext cx="1071570" cy="127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286256"/>
            <a:ext cx="1428760" cy="17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2">
            <a:lum bright="28000" contrast="20000"/>
          </a:blip>
          <a:srcRect b="62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q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857500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Picture 2" descr="snap05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2928958" cy="17000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1" name="Picture 5" descr="snap05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286124"/>
            <a:ext cx="3229533" cy="17145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0" name="Picture 2" descr="snap05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14290"/>
            <a:ext cx="2214578" cy="16470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 l="7813" t="5984" r="6249" b="4255"/>
          <a:stretch>
            <a:fillRect/>
          </a:stretch>
        </p:blipFill>
        <p:spPr bwMode="auto">
          <a:xfrm>
            <a:off x="3643306" y="214290"/>
            <a:ext cx="2619359" cy="17859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Рисунок 94" descr="http://dob.1september.ru/2001/04/vkl/14.gif"/>
          <p:cNvPicPr>
            <a:picLocks noChangeAspect="1" noChangeArrowheads="1"/>
          </p:cNvPicPr>
          <p:nvPr/>
        </p:nvPicPr>
        <p:blipFill>
          <a:blip r:embed="rId8" cstate="print"/>
          <a:srcRect t="6156" r="-1589" b="4582"/>
          <a:stretch>
            <a:fillRect/>
          </a:stretch>
        </p:blipFill>
        <p:spPr bwMode="auto">
          <a:xfrm>
            <a:off x="7000892" y="3291416"/>
            <a:ext cx="1571636" cy="16880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1571612"/>
            <a:ext cx="241444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число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20" y="1571612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1500174"/>
            <a:ext cx="208422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счёт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5072074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5072074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5000636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/>
          <a:srcRect b="6593"/>
          <a:stretch>
            <a:fillRect/>
          </a:stretch>
        </p:blipFill>
        <p:spPr bwMode="auto">
          <a:xfrm>
            <a:off x="0" y="-857280"/>
            <a:ext cx="9232566" cy="77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 l="8762" t="7031" r="12383" b="12109"/>
          <a:stretch>
            <a:fillRect/>
          </a:stretch>
        </p:blipFill>
        <p:spPr bwMode="auto">
          <a:xfrm>
            <a:off x="5072066" y="3857628"/>
            <a:ext cx="3214710" cy="1643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6" name="Picture 2" descr="snap05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290"/>
            <a:ext cx="3186936" cy="1649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 l="14205" t="20680" r="11931" b="25551"/>
          <a:stretch>
            <a:fillRect/>
          </a:stretch>
        </p:blipFill>
        <p:spPr bwMode="auto">
          <a:xfrm>
            <a:off x="571472" y="4143380"/>
            <a:ext cx="2857520" cy="1428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9" descr="http://www.dddgazeta.ru/i/2007/10/15.jpg"/>
          <p:cNvPicPr>
            <a:picLocks noChangeAspect="1" noChangeArrowheads="1"/>
          </p:cNvPicPr>
          <p:nvPr/>
        </p:nvPicPr>
        <p:blipFill>
          <a:blip r:embed="rId6"/>
          <a:srcRect l="6438" t="771" r="61373" b="70706"/>
          <a:stretch>
            <a:fillRect/>
          </a:stretch>
        </p:blipFill>
        <p:spPr bwMode="auto">
          <a:xfrm>
            <a:off x="428596" y="0"/>
            <a:ext cx="1857388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0"/>
            <a:ext cx="524503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З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Н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А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1357298"/>
            <a:ext cx="260520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минус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072074"/>
            <a:ext cx="280237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задача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5000636"/>
            <a:ext cx="26436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точка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9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571604" y="3786190"/>
            <a:ext cx="3007555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100</a:t>
            </a:r>
            <a:endParaRPr lang="ru-RU" sz="11000" dirty="0"/>
          </a:p>
        </p:txBody>
      </p:sp>
      <p:pic>
        <p:nvPicPr>
          <p:cNvPr id="13" name="Рисунок 12"/>
          <p:cNvPicPr/>
          <p:nvPr/>
        </p:nvPicPr>
        <p:blipFill>
          <a:blip r:embed="rId3"/>
          <a:srcRect l="4688"/>
          <a:stretch>
            <a:fillRect/>
          </a:stretch>
        </p:blipFill>
        <p:spPr bwMode="auto">
          <a:xfrm>
            <a:off x="4572000" y="3786190"/>
            <a:ext cx="1452562" cy="17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/>
          <a:srcRect t="10257" r="2110" b="21364"/>
          <a:stretch>
            <a:fillRect/>
          </a:stretch>
        </p:blipFill>
        <p:spPr bwMode="auto">
          <a:xfrm>
            <a:off x="6000760" y="3786190"/>
            <a:ext cx="1500198" cy="17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286116" y="714356"/>
            <a:ext cx="1500198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2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3</a:t>
            </a:r>
            <a:endParaRPr lang="ru-RU" sz="12000" dirty="0"/>
          </a:p>
        </p:txBody>
      </p:sp>
      <p:pic>
        <p:nvPicPr>
          <p:cNvPr id="16" name="Рисунок 15"/>
          <p:cNvPicPr/>
          <p:nvPr/>
        </p:nvPicPr>
        <p:blipFill>
          <a:blip r:embed="rId5"/>
          <a:srcRect l="11413" t="11788" r="5845" b="13552"/>
          <a:stretch>
            <a:fillRect/>
          </a:stretch>
        </p:blipFill>
        <p:spPr bwMode="auto">
          <a:xfrm>
            <a:off x="4786314" y="714356"/>
            <a:ext cx="2357454" cy="19288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/>
          <a:srcRect l="5000" t="16667" r="5000" b="6667"/>
          <a:stretch>
            <a:fillRect/>
          </a:stretch>
        </p:blipFill>
        <p:spPr bwMode="auto">
          <a:xfrm>
            <a:off x="1785918" y="714356"/>
            <a:ext cx="1500198" cy="19288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00364" y="2143116"/>
            <a:ext cx="288732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стриж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288340"/>
            <a:ext cx="253306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столб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 b="4166"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snap05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85728"/>
            <a:ext cx="3143272" cy="17145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3429000"/>
            <a:ext cx="2143139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40</a:t>
            </a:r>
            <a:endParaRPr lang="ru-RU" sz="11000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290"/>
            <a:ext cx="1214446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000496" y="214290"/>
            <a:ext cx="2300630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1000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11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/>
          <a:srcRect l="4688"/>
          <a:stretch>
            <a:fillRect/>
          </a:stretch>
        </p:blipFill>
        <p:spPr bwMode="auto">
          <a:xfrm>
            <a:off x="7500958" y="214290"/>
            <a:ext cx="1309686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14810" y="3429000"/>
            <a:ext cx="3007555" cy="1785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100</a:t>
            </a:r>
            <a:endParaRPr lang="ru-RU" sz="11000" dirty="0"/>
          </a:p>
        </p:txBody>
      </p:sp>
      <p:pic>
        <p:nvPicPr>
          <p:cNvPr id="12" name="Рисунок 11"/>
          <p:cNvPicPr/>
          <p:nvPr/>
        </p:nvPicPr>
        <p:blipFill>
          <a:blip r:embed="rId6"/>
          <a:srcRect l="8380" t="1132" r="11583" b="11604"/>
          <a:stretch>
            <a:fillRect/>
          </a:stretch>
        </p:blipFill>
        <p:spPr bwMode="auto">
          <a:xfrm>
            <a:off x="7215206" y="3429000"/>
            <a:ext cx="1571636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/>
          <a:srcRect l="9091" r="13636" b="8696"/>
          <a:stretch>
            <a:fillRect/>
          </a:stretch>
        </p:blipFill>
        <p:spPr bwMode="auto">
          <a:xfrm>
            <a:off x="2285984" y="3429000"/>
            <a:ext cx="1357322" cy="1785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7158" y="1571612"/>
            <a:ext cx="304602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Родина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1571612"/>
            <a:ext cx="285206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подвал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5072074"/>
            <a:ext cx="281359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сорока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694" y="5000636"/>
            <a:ext cx="204735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стог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Рисунок 39" descr="http://nazva.net/images/riddles/question_6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28604"/>
            <a:ext cx="5186320" cy="1571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3643314"/>
            <a:ext cx="5857916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itchFamily="34" charset="0"/>
              </a:rPr>
              <a:t>100</a:t>
            </a:r>
            <a:r>
              <a:rPr lang="ru-RU" sz="11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янка</a:t>
            </a:r>
            <a:endParaRPr lang="ru-RU" sz="11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1500174"/>
            <a:ext cx="325121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скворец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4929198"/>
            <a:ext cx="350929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стоянка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 b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28596" y="1071546"/>
            <a:ext cx="8429684" cy="550072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7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ПРЕЖДЕ   ЧЕМ   ВСЯ </a:t>
            </a:r>
          </a:p>
          <a:p>
            <a:pPr algn="ctr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7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Я    О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5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СЯДЕТ  ЗА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СТОЛ,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РИТЕЛЬНО   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ВЫ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3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КЛЕЁНКУ.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4348" y="0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Отгадай  ребус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ты узнаешь о правилах личной гигиены.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6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1907" y="6215082"/>
            <a:ext cx="75209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539</Words>
  <Application>Microsoft Office PowerPoint</Application>
  <PresentationFormat>Экран (4:3)</PresentationFormat>
  <Paragraphs>142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1</cp:lastModifiedBy>
  <cp:revision>58</cp:revision>
  <dcterms:created xsi:type="dcterms:W3CDTF">2008-02-28T18:54:09Z</dcterms:created>
  <dcterms:modified xsi:type="dcterms:W3CDTF">2021-10-08T11:32:34Z</dcterms:modified>
</cp:coreProperties>
</file>