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88D54D-B1F6-44C6-9221-760A161B0657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691F05F-861E-4DCA-B042-D9D1AFEDE2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Профстандарт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Выполняла: Константинова Татьяна,</a:t>
            </a:r>
          </a:p>
          <a:p>
            <a:r>
              <a:rPr lang="ru-RU" dirty="0" smtClean="0"/>
              <a:t>Студентка 49-п группы</a:t>
            </a:r>
          </a:p>
        </p:txBody>
      </p:sp>
    </p:spTree>
    <p:extLst>
      <p:ext uri="{BB962C8B-B14F-4D97-AF65-F5344CB8AC3E}">
        <p14:creationId xmlns:p14="http://schemas.microsoft.com/office/powerpoint/2010/main" val="13221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Использовать на занятиях педагогически обоснованные формы, методы, средства и приемы организации деятельности учащихся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учетом особенностей: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избранной области деятельности и задач дополнительной общеобразовательной программы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состояния здоровья, возрастных и индивидуальных особенностей учащихся (в том числе одаренных детей, учащихся с ограниченными возможностями здоровья)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Диагностировать предрасположенность (задатки) детей к освоению выбранного вида искусств или вида спорта; отбирать лиц, имеющих необходимые для освоения соответствующей образовательной программы физические данные и творческие способности в области искусств или способности в области физической культуры и спорта (для преподавания по дополнительным предпрофессиональным программам)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7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КОНСУЛЬТИРОВАНИЕ УЧАЩИХСЯ И ИХ РОДИТЕЛЕЙ ПО ВОПРОСАМ ДАЛЬНЕЙШЕЙ ПРОФЕССИОНАЛИЗАЦИИ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1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Осуществлять деятельность и (или) демонстрировать элементы деятельности, соответствующей программе дополнительного образования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1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Готовить </a:t>
            </a:r>
            <a:r>
              <a:rPr lang="ru-RU" sz="21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информационные материалы о возможностях и содержании дополнительной общеобразовательной программы и представлять ее при проведении мероприятий по привлечению учащихся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Основные правила и технические приемы создания информационно-рекламных материалов о возможностях и содержании дополнительных общеобразовательных программ на бумажных и электронных носителях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общения (слушания, убеждения) с учетом возрастных и индивидуальных особенностей собеседников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48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Диагностировать предрасположенность (задатки) детей к освоению выбранного вида искусств или вида спорта; отбирать лиц, имеющих необходимые для освоения соответствующей образовательной программы физические данные и творческие способности в области искусств или способности в области физической культуры и спорта (для преподавания по дополнительным предпрофессиональным программам)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Характеристики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различных методов, форм, приемов и средств организации деятельности учащихся при освоении дополнительных общеобразовательных программ соответствующей направленности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Федеральные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государственные требования (ФГТ) к минимуму содержания, структуре и условиям реализации дополнительных предпрофессиональных программ в избранной области (при наличии</a:t>
            </a:r>
            <a:r>
              <a:rPr lang="ru-RU" dirty="0">
                <a:latin typeface="Calibri"/>
                <a:ea typeface="Calibri"/>
                <a:cs typeface="Times New Roman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628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Устанавливать педагогически целесообразные взаимоотношения с учащимися, создавать педагогические условия для формирования на учебных занятиях благоприятного психологического климата, использовать различные средства педагогической поддержки учащихся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Готовить учащихся к участию в выставках, конкурсах, соревнованиях и иных аналогичных мероприятиях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Профориентационные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возможности занятий избранным видом деятельности (для преподавания по дополнительным общеразвивающим программам)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Требования 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охраны труда в избранной области деятельности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Нормативные </a:t>
            </a:r>
            <a:r>
              <a:rPr lang="ru-RU" sz="2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правовые акты в области защиты прав ребенка, включая международные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41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Готовить учащихся к участию в выставках, конкурсах, соревнованиях и иных аналогичных 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мероприятиях.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Устанавливать педагогически целесообразные взаимоотношения с учащимися, создавать педагогические условия для формирования на учебных занятиях благоприятного психологического климата, использовать различные средства педагогической поддержки учащихся</a:t>
            </a:r>
            <a:endParaRPr lang="ru-RU" sz="19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Clr>
                <a:srgbClr val="93A299"/>
              </a:buClr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</a:t>
            </a:r>
            <a:r>
              <a:rPr lang="ru-RU" sz="1900" dirty="0">
                <a:solidFill>
                  <a:srgbClr val="292934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заимодействовать с членами педагогического коллектива, представителями профессионального сообщества, родителями учащихся (для программ дополнительного образования детей), иными заинтересованными лицами и организациями при решении задач обучения и (или) воспитания отдельных учащихся и (или) учебной группы с соблюдением норм педагогической этики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370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ТЕКУЩИЙ КОНТРОЛЬ, ПОМОЩЬ УЧАЩИМСЯ В КОРРЕКЦИИ ДЕЯТЕЛЬНОСТИ И ПОВЕДЕНИЯ НА ЗАНЯТИЯХ</a:t>
            </a:r>
            <a:r>
              <a:rPr lang="ru-RU" dirty="0">
                <a:latin typeface="Calibri"/>
                <a:ea typeface="Calibri"/>
                <a:cs typeface="Times New Roman"/>
              </a:rPr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Диагностировать предрасположенность (задатки) детей к освоению выбранного вида искусств или вида спорта; отбирать лиц, имеющих необходимые для освоения соответствующей образовательной программы физические данные и творческие способности в области искусств или способности в области физической культуры и спорта (для преподавания по дополнительным предпрофессиональным программам)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вовлечения в деятельность, мотивации учащихся различного возраста к освоению избранного вида деятельности (избранной программы)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Федеральные 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государственные требования (ФГТ) к минимуму содержания, структуре и условиям реализации дополнительных предпрофессиональных программ в избранной области (при наличии)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25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Обеспечивать сохранность и эффективное использование оборудования, технических средств обучения, расходных материалов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Создавать условия для развития учащихся, мотивировать их к активному освоению ресурсов и развивающих возможностей образовательной среды, освоению выбранного вида деятельности 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привлекать к целеполаганию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Психолого-педагогические основы и методика применения технических средств обучения, ИКТ, электронных образовательных и информационных ресурсов, дистанционных образовательных технологий и электронного обучения, если их использование возможно для освоения дополнительной общеобразовательной программы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Источники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причины, виды и способы разрешения конфликтов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394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отовить учащихся к участию в выставках, конкурсах, соревнованиях и иных аналогичных мероприятиях (в соответствии с направленностью осваиваемой программы)</a:t>
            </a:r>
          </a:p>
          <a:p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Создавать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педагогические условия для формирования и развития самоконтроля и самооценки учащимися процесса и результатов освоения программы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Контролировать санитарно-бытовые условия и условия внутренней среды кабинета (мастерской, лаборатории, иного учебного помещения), выполнение на занятиях требований охраны труда, анализировать и устранять возможные риски жизни и здоровью учащихся в ходе обучения, применять приемы страховки и </a:t>
            </a:r>
            <a:r>
              <a:rPr lang="ru-RU" sz="2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самостраховки</a:t>
            </a:r>
            <a:r>
              <a:rPr lang="ru-RU" sz="2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при выполнении физических упражнений (в соответствии с особенностями избранной области деятельности)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127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300" dirty="0">
                <a:latin typeface="Calibri"/>
                <a:ea typeface="Calibri"/>
                <a:cs typeface="Times New Roman"/>
              </a:rPr>
              <a:t>.</a:t>
            </a:r>
            <a:r>
              <a:rPr lang="ru-RU" sz="43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ru-RU" sz="4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Использовать на занятиях педагогически обоснованные формы, методы, средства и приемы организации деятельности учащихся </a:t>
            </a:r>
            <a:r>
              <a:rPr lang="ru-RU" sz="4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</a:t>
            </a:r>
            <a:r>
              <a:rPr lang="ru-RU" sz="4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учетом особенностей: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избранной области деятельности и задач дополнительной общеобразовательной программы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состояния здоровья, возрастных и индивидуальных особенностей учащихся (в том числе одаренных детей, учащихся с ограниченными возможностями здоровья)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Осуществлять электронное обучение, использовать дистанционные образовательные технологии (если это целесообразно)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отовить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 к участию в выставках, конкурсах, соревнованиях и иных аналогичных мероприятиях (в соответствии с направленностью осваиваемой программы)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939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РАЗРАБОТКА МЕРОПРИЯТИЙ  ПО МОДЕРНИЗАЦИИ ОСНАЩЕНИЯ УЧЕБНОГО ПОМЕЩЕНИЯ ,ФОРМИРОВАНИЕ ЕГО ПРЕДМЕТНО-ПРОСТРАНСТВЕННОЙ СРЕДЫ ,ОБЕСПЕЧИВАЮЩЕЙ ОСВОЕНИЕ ОБРАЗОВАТЕЛЬНОЙ ПРОГРАММЫ</a:t>
            </a:r>
            <a:r>
              <a:rPr lang="ru-RU" dirty="0">
                <a:latin typeface="Calibri"/>
                <a:ea typeface="Calibri"/>
                <a:cs typeface="Times New Roman"/>
              </a:rPr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Разрабатывать мероприятия по модернизации оснащения учебного помещения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выбирать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оборудование и составлять заявки на его закупку с учетом: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задач и особенностей образовательной программы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возрастных особенностей </a:t>
            </a: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7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современных требований к учебному оборудованию и (или) оборудованию для занятий избранным видом деятельности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Основные правила и технические приемы создания информационно-рекламных материалов о возможностях и содержании дополнительных общеобразовательных программ на бумажных и электронных носителях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Особенности одаренных детей, учащихся с ограниченными возможностями здоровья, специфика инклюзивного подхода в образовании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2039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1528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1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НАБОР НА ОБУЧЕНИЕ ПО ДОПОЛНИТЕЛЬНОЙ ОБЩЕРАЗВИВАЮЩЕЙ ПРОГРАММЕ</a:t>
            </a:r>
            <a:r>
              <a:rPr lang="ru-RU" dirty="0"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/>
                <a:ea typeface="Calibri"/>
              </a:rPr>
              <a:t>Обеспечивать сохранность и эффективное использование оборудования, технических средств обучения, расходных материалов (в зависимости от направленности программы</a:t>
            </a:r>
            <a:r>
              <a:rPr lang="ru-RU" sz="1800" dirty="0" smtClean="0">
                <a:latin typeface="Times New Roman"/>
                <a:ea typeface="Calibri"/>
              </a:rPr>
              <a:t>)</a:t>
            </a:r>
          </a:p>
          <a:p>
            <a:r>
              <a:rPr lang="ru-RU" sz="1800" dirty="0">
                <a:latin typeface="Times New Roman"/>
                <a:ea typeface="Calibri"/>
              </a:rPr>
              <a:t>Создавать условия для развития учащихся, мотивировать их к активному освоению ресурсов и развивающих возможностей образовательной среды, освоению выбранного вида деятельности (выбранной программы), привлекать к целеполаганию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Принципы и приемы презентации дополнительной общеобразовательной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программы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общения (слушания, убеждения) с учетом возрастных и индивидуальных особенностей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собеседников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вовлечения в деятельность, мотивации учащихся различного возраста к освоению избранного вида деятельности (избранной программы)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.</a:t>
            </a:r>
            <a:r>
              <a:rPr lang="ru-RU" sz="18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ru-RU" sz="45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</a:t>
            </a:r>
            <a:r>
              <a:rPr lang="ru-RU" sz="45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беспечивать сохранность и эффективное использование оборудования, технических средств обучения, расходных материалов (в зависимости от направленности программы)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45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Создавать условия для развития учащихся, мотивировать их к активному освоению ресурсов и развивающих возможностей образовательной среды, освоению выбранного вида деятельности </a:t>
            </a:r>
            <a:r>
              <a:rPr lang="ru-RU" sz="45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,привлекать </a:t>
            </a:r>
            <a:r>
              <a:rPr lang="ru-RU" sz="45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 целеполаганию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Методы, приемы и способы формирования благоприятного психологического климата и обеспечения условий для сотрудничества учащихся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Требования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охраны труда при проведении учебных занятий в организации, осуществляющей образовательную деятельность, и вне организации (на выездных мероприятиях)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053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Создавать педагогические условия для формирования и развития самоконтроля и самооценки учащимися процесса и результатов освоения программы</a:t>
            </a:r>
          </a:p>
          <a:p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Выполнять требования охраны труда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Нормативные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правовые акты в области защиты прав ребенка, включая международные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оздавать педагогические условия для формирования и развития самоконтроля и самооценки учащимися процесса и результатов освоения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программы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Проводить педагогическое наблюдение, использовать различные методы, средства и приемы текущего контроля и обратной связи, в том числе оценки деятельности и поведения учащихся на занятиях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Меры ответственности педагогических работников за жизнь и здоровье учащихся, находящихся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их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руководством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Педагогические, санитарно-гигиенические, эргономические, эстетические, психологические и специальные требования к дидактическому обеспечению и оформлению учебного помещения в соответствии с его предназначением и направленностью реализуемых программ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Анализировать проведенные занятия для установления соответствия содержания, методов и средств поставленным целям и задачам, интерпретировать и использовать в работе полученные результаты для коррекции собственной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Проводить педагогическое наблюдение, использовать различные методы, средства и приемы текущего контроля и обратной связи, в том числе оценки деятельности и поведения учащихся на занятиях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Методы, приемы и способы формирования благоприятного психологического климата и обеспечения условий для сотрудничества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Особенности детей, одаренных в избранной области деятельности, специфика работы с ними (для преподавания по дополнительным предпрофессиональным программам)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ОТБОР ДЛЯ ОБУЧЕНИЯ ПО ДОПОЛНИТЕЛЬНОЙ ПРЕДПРОФЕССИОНАЛЬНОЙ ПРОГРАММЕ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Готовить информационные материалы о возможностях и содержании дополнительной общеобразовательной программы и представлять ее при проведении мероприятий по привлечению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Определять профессиональную пригодность, проводить отбор и профессиональную ориентацию в процессе занятий выбранным видом искусств (для преподавания по дополнительным предпрофессиональным программам в области искусств)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общения (слушания, убеждения) с учетом возрастных и индивидуальных особенностей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собеседников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вовлечения в деятельность, мотивации учащихся различного возраста к освоению избранного вида деятельности (избранной программы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Электронные ресурсы, необходимые для организации различных видов деятельности обучающихся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9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Диагностировать предрасположенность (задатки) детей к освоению выбранного вида искусств или вида спорта; отбирать лиц, имеющих необходимые для освоения соответствующей образовательной программы физические данные и творческие способности в области искусств или способности в области физической культуры и спорта (для преподавания по дополнительным предпрофессиональным программам)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Основные характеристики, способы педагогической диагностики и развития ценностно-смысловой, эмоционально-волевой, </a:t>
            </a:r>
            <a:r>
              <a:rPr lang="ru-RU" sz="1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потребностно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-мотивационной, интеллектуальной, коммуникативной сфер учащихся различного возраста на занятиях по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дополнительным общеобразовательным программам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Методы, приемы и способы формирования благоприятного психологического климата и обеспечения условий для сотрудничества учащихся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5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Анализировать проведенные занятия для установления соответствия содержания, методов и средств поставленным целям и задачам, интерпретировать и использовать в работе полученные результаты для коррекции собственной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Проводить педагогическое наблюдение, использовать различные методы, средства и приемы текущего контроля и обратной связи, в том числе оценки деятельности и поведения учащихся на занятиях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Теоретические и методические основы определения профессиональной пригодности, отбора и профессиональной ориентации в процессе занятий выбранным видом искусств (для преподавания по дополнительным предпрофессиональным программам в области искусств)</a:t>
            </a:r>
            <a:b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</a:t>
            </a:r>
            <a:r>
              <a:rPr lang="ru-RU" sz="17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Теоретические и методические основы спортивного отбора и спортивной ориентации в избранном виде спорта (для преподавания по дополнительным предпрофессиональным программам в области физической культуры и спорта)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ОРГАНИЗАЦИЯ ,В ТОМ ЧИСЛЕ СТИМУЛИРОВАНИЕ  И МОТИВАЦИЯ ДЕЯТЕЛЬНОСТИ И ОБЩЕНИЕ УЧАЩИХСЯ НА УЧЕБНЫХ ЗАНЯТИЯХ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Осуществлять деятельность и (или) демонстрировать элементы деятельности, соответствующей программе дополнительного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образования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Готовить информационные материалы о возможностях и содержании дополнительной общеобразовательной программы и представлять ее при проведении мероприятий по привлечению учащихся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ЗНАНИЯ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и приемы общения (слушания, убеждения) с учетом возрастных и индивидуальных особенностей 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собеседников</a:t>
            </a:r>
          </a:p>
          <a:p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Техники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приемы вовлечения в деятельность, мотивации учащихся различного возраста к освоению избранного вида деятельности (избранной программы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  <a:p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Характеристики различных методов, форм, приемов и средств организации деятельности учащихся при освоении дополнительных общеобразовательных программ соответствующей направленности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Анализировать возможности и привлекать ресурсы внешней социокультурной среды для реализации программы, повышения развивающего потенциала дополнительного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образования</a:t>
            </a:r>
          </a:p>
          <a:p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Создавать условия для развития учащихся, мотивировать их к активному освоению ресурсов и развивающих возможностей образовательной среды, освоению выбранного вида деятельности (выбранной программы), привлекать к целеполаганию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НЕОБХОДИМЫЕ УМЕНИЯ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Устанавливать педагогически целесообразные взаимоотношения с учащимися, создавать педагогические условия для формирования на учебных занятиях благоприятного психологического климата, использовать различные средства педагогической поддержки </a:t>
            </a:r>
            <a:r>
              <a:rPr lang="ru-RU" sz="19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</a:t>
            </a:r>
          </a:p>
          <a:p>
            <a:r>
              <a:rPr lang="ru-RU" sz="1400" dirty="0">
                <a:solidFill>
                  <a:srgbClr val="000000"/>
                </a:solidFill>
                <a:ea typeface="Calibri"/>
              </a:rPr>
              <a:t> </a:t>
            </a:r>
            <a:r>
              <a:rPr lang="ru-RU" sz="19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Проводить педагогическое наблюдение, использовать различные методы, средства и приемы текущего контроля и обратной связи, в том числе оценки деятельности и поведения учащихся на занятиях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</TotalTime>
  <Words>1848</Words>
  <Application>Microsoft Office PowerPoint</Application>
  <PresentationFormat>Экран (4:3)</PresentationFormat>
  <Paragraphs>129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Ясность</vt:lpstr>
      <vt:lpstr>Профстандарт </vt:lpstr>
      <vt:lpstr>НАБОР НА ОБУЧЕНИЕ ПО ДОПОЛНИТЕЛЬНОЙ ОБЩЕРАЗВИВАЮЩЕЙ ПРОГРАММЕ </vt:lpstr>
      <vt:lpstr>Презентация PowerPoint</vt:lpstr>
      <vt:lpstr>Презентация PowerPoint</vt:lpstr>
      <vt:lpstr>ОТБОР ДЛЯ ОБУЧЕНИЯ ПО ДОПОЛНИТЕЛЬНОЙ ПРЕДПРОФЕССИОНАЛЬНОЙ ПРОГРАММЕ</vt:lpstr>
      <vt:lpstr>Презентация PowerPoint</vt:lpstr>
      <vt:lpstr>Презентация PowerPoint</vt:lpstr>
      <vt:lpstr>ОРГАНИЗАЦИЯ ,В ТОМ ЧИСЛЕ СТИМУЛИРОВАНИЕ  И МОТИВАЦИЯ ДЕЯТЕЛЬНОСТИ И ОБЩЕНИЕ УЧАЩИХСЯ НА УЧЕБНЫХ ЗАНЯТИЯХ</vt:lpstr>
      <vt:lpstr>Презентация PowerPoint</vt:lpstr>
      <vt:lpstr>Презентация PowerPoint</vt:lpstr>
      <vt:lpstr>КОНСУЛЬТИРОВАНИЕ УЧАЩИХСЯ И ИХ РОДИТЕЛЕЙ ПО ВОПРОСАМ ДАЛЬНЕЙШЕЙ ПРОФЕССИОНАЛИЗАЦИИ</vt:lpstr>
      <vt:lpstr>Презентация PowerPoint</vt:lpstr>
      <vt:lpstr>Презентация PowerPoint</vt:lpstr>
      <vt:lpstr>Презентация PowerPoint</vt:lpstr>
      <vt:lpstr>ТЕКУЩИЙ КОНТРОЛЬ, ПОМОЩЬ УЧАЩИМСЯ В КОРРЕКЦИИ ДЕЯТЕЛЬНОСТИ И ПОВЕДЕНИЯ НА ЗАНЯТИЯХ.</vt:lpstr>
      <vt:lpstr>Презентация PowerPoint</vt:lpstr>
      <vt:lpstr>Презентация PowerPoint</vt:lpstr>
      <vt:lpstr>Презентация PowerPoint</vt:lpstr>
      <vt:lpstr>РАЗРАБОТКА МЕРОПРИЯТИЙ  ПО МОДЕРНИЗАЦИИ ОСНАЩЕНИЯ УЧЕБНОГО ПОМЕЩЕНИЯ ,ФОРМИРОВАНИЕ ЕГО ПРЕДМЕТНО-ПРОСТРАНСТВЕННОЙ СРЕДЫ ,ОБЕСПЕЧИВАЮЩЕЙ ОСВОЕНИЕ ОБРАЗОВАТЕЛЬНОЙ ПРОГРАММЫ.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Профстандарт</dc:title>
  <dc:creator>Windows User</dc:creator>
  <cp:lastModifiedBy>Windows User</cp:lastModifiedBy>
  <cp:revision>9</cp:revision>
  <dcterms:created xsi:type="dcterms:W3CDTF">2020-09-30T13:42:29Z</dcterms:created>
  <dcterms:modified xsi:type="dcterms:W3CDTF">2020-09-30T15:10:13Z</dcterms:modified>
</cp:coreProperties>
</file>