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1" r:id="rId5"/>
    <p:sldId id="264" r:id="rId6"/>
    <p:sldId id="262" r:id="rId7"/>
    <p:sldId id="263" r:id="rId8"/>
    <p:sldId id="265" r:id="rId9"/>
    <p:sldId id="266" r:id="rId10"/>
    <p:sldId id="267" r:id="rId11"/>
    <p:sldId id="270" r:id="rId12"/>
    <p:sldId id="272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0" autoAdjust="0"/>
    <p:restoredTop sz="94660"/>
  </p:normalViewPr>
  <p:slideViewPr>
    <p:cSldViewPr snapToGrid="0">
      <p:cViewPr>
        <p:scale>
          <a:sx n="91" d="100"/>
          <a:sy n="91" d="100"/>
        </p:scale>
        <p:origin x="-9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83B34-336E-44BB-B5DF-7FFA03DF17D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C697F-D8C4-4BE8-B2BE-DB033D924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7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Откуда к нам пришёл хлеб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767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Собранный урожай машины везут на элеватор, где хранится зерно.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2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Затем зерно отправляется на мукомольные заводы, где его размалывают в муку при помощи электрических мельниц. Муку в специальных машинах везут на хлебозаводы и пекарни.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08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Затем зерно отправляется на мукомольные заводы, где его размалывают в муку при помощи электрических мельниц. Муку в специальных машинах везут на хлебозаводы и пекарни.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0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Затем зерно отправляется на мукомольные заводы, где его размалывают в муку при помощи электрических мельниц. Муку в специальных машинах везут на хлебозаводы и пекарни.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45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Хлеб –это один из самых главных продуктов питания в России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dirty="0" smtClean="0"/>
              <a:t>Мы каждый день едим хлеб, но никому не приходит в голову мысль о том, что это не просто самый распространённый продукт, а одно из величайших чудес на свете. И даётся он человеку ценой больших усилий.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27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Руси всегда встречали гостей хлебом –солью.</a:t>
            </a:r>
          </a:p>
          <a:p>
            <a:r>
              <a:rPr lang="ru-RU" dirty="0" smtClean="0"/>
              <a:t>Если мы хотим кого-то</a:t>
            </a:r>
          </a:p>
          <a:p>
            <a:r>
              <a:rPr lang="ru-RU" dirty="0" smtClean="0"/>
              <a:t>Встретить с честью и почётом,</a:t>
            </a:r>
          </a:p>
          <a:p>
            <a:r>
              <a:rPr lang="ru-RU" dirty="0" smtClean="0"/>
              <a:t>Встретить щедро, от души,</a:t>
            </a:r>
          </a:p>
          <a:p>
            <a:r>
              <a:rPr lang="ru-RU" dirty="0" smtClean="0"/>
              <a:t>С уважением большим.</a:t>
            </a:r>
          </a:p>
          <a:p>
            <a:r>
              <a:rPr lang="ru-RU" dirty="0" smtClean="0"/>
              <a:t>То гостей таких встречаем</a:t>
            </a:r>
          </a:p>
          <a:p>
            <a:r>
              <a:rPr lang="ru-RU" dirty="0" smtClean="0"/>
              <a:t>Круглым, пышным караваем.</a:t>
            </a:r>
          </a:p>
          <a:p>
            <a:r>
              <a:rPr lang="ru-RU" dirty="0" smtClean="0"/>
              <a:t>Он на блюде расписном</a:t>
            </a:r>
          </a:p>
          <a:p>
            <a:r>
              <a:rPr lang="ru-RU" dirty="0" smtClean="0"/>
              <a:t>С белоснежным рушником.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2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Хлеборобы уже зимой начинают думать о будущем урожае, делают снегозадержание, чтобы в почве было много влаги и выросло больше хлеба.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Ранней весной, когда на поля выходят трактора. У трактористов много работы: нужно поле вспахать, разрыхлить землю – быстро подготовить ею для посева семян. Пословица гласит: “Весенний день – год кормит”.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27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Через некоторое время на поле выйдут машины, которые быстро засеют огромные поля. Эти машины используют  сеялки.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4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поле зерна прорастают, появляются всходы</a:t>
            </a:r>
          </a:p>
          <a:p>
            <a:r>
              <a:rPr lang="ru-RU" dirty="0" smtClean="0"/>
              <a:t>Ведь не сразу стали зерна</a:t>
            </a:r>
          </a:p>
          <a:p>
            <a:r>
              <a:rPr lang="ru-RU" dirty="0" smtClean="0"/>
              <a:t>Хлебом тем, то на столе</a:t>
            </a:r>
          </a:p>
          <a:p>
            <a:r>
              <a:rPr lang="ru-RU" dirty="0" smtClean="0"/>
              <a:t>Люди долго и упорно</a:t>
            </a:r>
          </a:p>
          <a:p>
            <a:r>
              <a:rPr lang="ru-RU" dirty="0" smtClean="0"/>
              <a:t>Потрудились на земле!</a:t>
            </a:r>
          </a:p>
          <a:p>
            <a:r>
              <a:rPr lang="ru-RU" dirty="0" smtClean="0"/>
              <a:t>Только снег сошёл в апреле</a:t>
            </a:r>
          </a:p>
          <a:p>
            <a:r>
              <a:rPr lang="ru-RU" dirty="0" smtClean="0"/>
              <a:t>Как поля зазеленели.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20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Летом всё поле в  колосьях. Выросла пшеница. Ни жары, ни холодов не боится.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95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Наступает осень. Колосья стали золотыми, созрела рожь, пшеница.</a:t>
            </a:r>
          </a:p>
          <a:p>
            <a:pPr marL="0" indent="0">
              <a:buNone/>
            </a:pPr>
            <a:r>
              <a:rPr lang="ru-RU" dirty="0" smtClean="0"/>
              <a:t>Пришла пора убирать урожай. Нельзя медлить колосья могут осыпаться и зерна упадут на землю. В поле выходят комбайны, которые срезают колосья, обмолачивают отделяя зерна от колосьев. Спешат комбайнёры собрать урожай, пока стоит хорошая погода.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697F-D8C4-4BE8-B2BE-DB033D924F8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1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9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7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8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1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47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25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51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89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6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23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4C509-F8BE-4B52-BB27-FD705C5B4A86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76176-208B-47FF-9599-BBA05822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5" y="0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2228193" y="6067097"/>
            <a:ext cx="9144000" cy="6519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Откуда к нам пришёл хлеб</a:t>
            </a:r>
            <a:br>
              <a:rPr lang="ru-RU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</a:br>
            <a:endParaRPr lang="ru-RU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494" y="215439"/>
            <a:ext cx="5532045" cy="961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Собранный урожай машины везут на элеватор, где хранится зерно.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40220"/>
            <a:ext cx="5864772" cy="621161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Затем зерно </a:t>
            </a:r>
            <a:br>
              <a:rPr lang="ru-RU" sz="2000" dirty="0" smtClean="0"/>
            </a:br>
            <a:r>
              <a:rPr lang="ru-RU" sz="2000" dirty="0" smtClean="0"/>
              <a:t>отправляется на </a:t>
            </a:r>
            <a:br>
              <a:rPr lang="ru-RU" sz="2000" dirty="0" smtClean="0"/>
            </a:br>
            <a:r>
              <a:rPr lang="ru-RU" sz="2000" dirty="0" smtClean="0"/>
              <a:t>мукомольные заводы,</a:t>
            </a:r>
            <a:br>
              <a:rPr lang="ru-RU" sz="2000" dirty="0" smtClean="0"/>
            </a:br>
            <a:r>
              <a:rPr lang="ru-RU" sz="2000" dirty="0" smtClean="0"/>
              <a:t> где его размалывают </a:t>
            </a:r>
            <a:br>
              <a:rPr lang="ru-RU" sz="2000" dirty="0" smtClean="0"/>
            </a:br>
            <a:r>
              <a:rPr lang="ru-RU" sz="2000" dirty="0" smtClean="0"/>
              <a:t>в муку при </a:t>
            </a:r>
            <a:br>
              <a:rPr lang="ru-RU" sz="2000" dirty="0" smtClean="0"/>
            </a:br>
            <a:r>
              <a:rPr lang="ru-RU" sz="2000" dirty="0" smtClean="0"/>
              <a:t>помощи </a:t>
            </a:r>
            <a:br>
              <a:rPr lang="ru-RU" sz="2000" dirty="0" smtClean="0"/>
            </a:br>
            <a:r>
              <a:rPr lang="ru-RU" sz="2000" dirty="0" smtClean="0"/>
              <a:t>электрических </a:t>
            </a:r>
            <a:br>
              <a:rPr lang="ru-RU" sz="2000" dirty="0" smtClean="0"/>
            </a:br>
            <a:r>
              <a:rPr lang="ru-RU" sz="2000" dirty="0" smtClean="0"/>
              <a:t>мельниц</a:t>
            </a:r>
            <a:br>
              <a:rPr lang="ru-RU" sz="2000" dirty="0" smtClean="0"/>
            </a:br>
            <a:r>
              <a:rPr lang="ru-RU" sz="2000" dirty="0" smtClean="0"/>
              <a:t>. Муку в специальных </a:t>
            </a:r>
            <a:br>
              <a:rPr lang="ru-RU" sz="2000" dirty="0" smtClean="0"/>
            </a:br>
            <a:r>
              <a:rPr lang="ru-RU" sz="2000" dirty="0" smtClean="0"/>
              <a:t>машинах везут </a:t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хлебозаводы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пекарни.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503" y="0"/>
            <a:ext cx="9522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86" y="10195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Затем зерно </a:t>
            </a:r>
            <a:br>
              <a:rPr lang="ru-RU" sz="1800" dirty="0" smtClean="0"/>
            </a:br>
            <a:r>
              <a:rPr lang="ru-RU" sz="1800" dirty="0" smtClean="0"/>
              <a:t>отправляется на </a:t>
            </a:r>
            <a:br>
              <a:rPr lang="ru-RU" sz="1800" dirty="0" smtClean="0"/>
            </a:br>
            <a:r>
              <a:rPr lang="ru-RU" sz="1800" dirty="0" smtClean="0"/>
              <a:t>мукомольные </a:t>
            </a:r>
            <a:br>
              <a:rPr lang="ru-RU" sz="1800" dirty="0" smtClean="0"/>
            </a:br>
            <a:r>
              <a:rPr lang="ru-RU" sz="1800" dirty="0" smtClean="0"/>
              <a:t>заводы, </a:t>
            </a:r>
            <a:br>
              <a:rPr lang="ru-RU" sz="1800" dirty="0" smtClean="0"/>
            </a:br>
            <a:r>
              <a:rPr lang="ru-RU" sz="1800" dirty="0" smtClean="0"/>
              <a:t>где его размалывают</a:t>
            </a:r>
            <a:br>
              <a:rPr lang="ru-RU" sz="1800" dirty="0" smtClean="0"/>
            </a:br>
            <a:r>
              <a:rPr lang="ru-RU" sz="1800" dirty="0" smtClean="0"/>
              <a:t> в муку </a:t>
            </a:r>
            <a:br>
              <a:rPr lang="ru-RU" sz="1800" dirty="0" smtClean="0"/>
            </a:br>
            <a:r>
              <a:rPr lang="ru-RU" sz="1800" dirty="0" smtClean="0"/>
              <a:t>при помощи </a:t>
            </a:r>
            <a:br>
              <a:rPr lang="ru-RU" sz="1800" dirty="0" smtClean="0"/>
            </a:br>
            <a:r>
              <a:rPr lang="ru-RU" sz="1800" dirty="0" smtClean="0"/>
              <a:t>электрических </a:t>
            </a:r>
            <a:r>
              <a:rPr lang="ru-RU" sz="1800" dirty="0"/>
              <a:t>мельниц.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Муку </a:t>
            </a:r>
            <a:br>
              <a:rPr lang="ru-RU" sz="1800" dirty="0" smtClean="0"/>
            </a:br>
            <a:r>
              <a:rPr lang="ru-RU" sz="1800" dirty="0" smtClean="0"/>
              <a:t>в специальных </a:t>
            </a:r>
            <a:br>
              <a:rPr lang="ru-RU" sz="1800" dirty="0" smtClean="0"/>
            </a:br>
            <a:r>
              <a:rPr lang="ru-RU" sz="1800" dirty="0" smtClean="0"/>
              <a:t>машинах</a:t>
            </a:r>
            <a:br>
              <a:rPr lang="ru-RU" sz="1800" dirty="0" smtClean="0"/>
            </a:br>
            <a:r>
              <a:rPr lang="ru-RU" sz="1800" dirty="0" smtClean="0"/>
              <a:t> везут </a:t>
            </a:r>
            <a:r>
              <a:rPr lang="ru-RU" sz="1800" dirty="0"/>
              <a:t>на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хлебозаводы </a:t>
            </a:r>
            <a:br>
              <a:rPr lang="ru-RU" sz="1800" dirty="0" smtClean="0"/>
            </a:br>
            <a:r>
              <a:rPr lang="ru-RU" sz="1800" dirty="0" smtClean="0"/>
              <a:t>и </a:t>
            </a:r>
            <a:r>
              <a:rPr lang="ru-RU" sz="1800" dirty="0"/>
              <a:t>пекарни.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3298" y="12209"/>
            <a:ext cx="9858704" cy="68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0800000" flipV="1">
            <a:off x="105103" y="4376930"/>
            <a:ext cx="7264652" cy="2481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Пекари </a:t>
            </a:r>
            <a:r>
              <a:rPr lang="ru-RU" b="1" dirty="0"/>
              <a:t>пекут хлеб.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Самое </a:t>
            </a:r>
            <a:r>
              <a:rPr lang="ru-RU" b="1" dirty="0"/>
              <a:t>первое </a:t>
            </a:r>
            <a:r>
              <a:rPr lang="ru-RU" b="1" dirty="0" smtClean="0"/>
              <a:t>необходимо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муку просеять.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Высыпать </a:t>
            </a:r>
            <a:r>
              <a:rPr lang="ru-RU" b="1" dirty="0"/>
              <a:t>из мешков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 </a:t>
            </a:r>
            <a:r>
              <a:rPr lang="ru-RU" b="1" dirty="0"/>
              <a:t>пропустить через сито.</a:t>
            </a:r>
          </a:p>
        </p:txBody>
      </p:sp>
    </p:spTree>
    <p:extLst>
      <p:ext uri="{BB962C8B-B14F-4D97-AF65-F5344CB8AC3E}">
        <p14:creationId xmlns:p14="http://schemas.microsoft.com/office/powerpoint/2010/main" val="18722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76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Хлеб –это один из самых главных продуктов питания в России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33" y="5630333"/>
            <a:ext cx="11777133" cy="1227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Мы каждый день едим хлеб, но никому не приходит в голову мысль о том, что это не просто самый распространённый продукт, а одно из величайших чудес на свете. И даётся он человеку ценой больших усилий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93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45" y="84082"/>
            <a:ext cx="804041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210207"/>
            <a:ext cx="10515600" cy="68580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На Руси всегда встречали гостей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хлебом –солью.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99600" y="905934"/>
            <a:ext cx="2692399" cy="3708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Если мы хотим кого-то</a:t>
            </a:r>
          </a:p>
          <a:p>
            <a:pPr marL="0" indent="0">
              <a:buNone/>
            </a:pPr>
            <a:r>
              <a:rPr lang="ru-RU" sz="2000" b="1" dirty="0" smtClean="0"/>
              <a:t>Встретить с честью и почётом,</a:t>
            </a:r>
          </a:p>
          <a:p>
            <a:pPr marL="0" indent="0">
              <a:buNone/>
            </a:pPr>
            <a:r>
              <a:rPr lang="ru-RU" sz="2000" b="1" dirty="0" smtClean="0"/>
              <a:t>Встретить щедро, от души,</a:t>
            </a:r>
          </a:p>
          <a:p>
            <a:pPr marL="0" indent="0">
              <a:buNone/>
            </a:pPr>
            <a:r>
              <a:rPr lang="ru-RU" sz="2000" b="1" dirty="0" smtClean="0"/>
              <a:t>С уважением большим.</a:t>
            </a:r>
          </a:p>
          <a:p>
            <a:pPr marL="0" indent="0">
              <a:buNone/>
            </a:pPr>
            <a:r>
              <a:rPr lang="ru-RU" sz="2000" b="1" dirty="0" smtClean="0"/>
              <a:t>То гостей таких встречаем</a:t>
            </a:r>
          </a:p>
          <a:p>
            <a:pPr marL="0" indent="0">
              <a:buNone/>
            </a:pPr>
            <a:r>
              <a:rPr lang="ru-RU" sz="2000" b="1" dirty="0" smtClean="0"/>
              <a:t>Круглым, пышным караваем.</a:t>
            </a:r>
          </a:p>
          <a:p>
            <a:pPr marL="0" indent="0">
              <a:buNone/>
            </a:pPr>
            <a:r>
              <a:rPr lang="ru-RU" sz="2000" b="1" dirty="0" smtClean="0"/>
              <a:t>Он на блюде расписном</a:t>
            </a:r>
          </a:p>
          <a:p>
            <a:pPr marL="0" indent="0">
              <a:buNone/>
            </a:pPr>
            <a:r>
              <a:rPr lang="ru-RU" sz="2000" b="1" dirty="0" smtClean="0"/>
              <a:t>С белоснежным рушником.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3625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0"/>
            <a:ext cx="10515600" cy="152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Хлеборобы уже зимой начинают думать о будущем урожае, делают снегозадержание, чтобы в почве было много влаги и выросло больше хлеба.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7200" y="1"/>
            <a:ext cx="9194800" cy="1569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Ранней весной, когда на поля выходят трактора. У трактористов много работы: нужно поле вспахать, разрыхлить землю – быстро подготовить ею для посева семян. Пословица гласит: “Весенний день – год кормит”. </a:t>
            </a:r>
          </a:p>
        </p:txBody>
      </p:sp>
    </p:spTree>
    <p:extLst>
      <p:ext uri="{BB962C8B-B14F-4D97-AF65-F5344CB8AC3E}">
        <p14:creationId xmlns:p14="http://schemas.microsoft.com/office/powerpoint/2010/main" val="18921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3273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801126"/>
            <a:ext cx="10515600" cy="97366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dirty="0" smtClean="0">
                <a:solidFill>
                  <a:schemeClr val="bg1"/>
                </a:solidFill>
              </a:rPr>
              <a:t>Через </a:t>
            </a:r>
            <a:r>
              <a:rPr lang="ru-RU" sz="9600" dirty="0">
                <a:solidFill>
                  <a:schemeClr val="bg1"/>
                </a:solidFill>
              </a:rPr>
              <a:t>некоторое время на поле </a:t>
            </a:r>
            <a:r>
              <a:rPr lang="ru-RU" sz="9600" dirty="0" smtClean="0">
                <a:solidFill>
                  <a:schemeClr val="bg1"/>
                </a:solidFill>
              </a:rPr>
              <a:t>выйдут машины, 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bg1"/>
                </a:solidFill>
              </a:rPr>
              <a:t>которые быстро засеют </a:t>
            </a:r>
            <a:r>
              <a:rPr lang="ru-RU" sz="9600" dirty="0">
                <a:solidFill>
                  <a:schemeClr val="bg1"/>
                </a:solidFill>
              </a:rPr>
              <a:t>огромные </a:t>
            </a:r>
            <a:r>
              <a:rPr lang="ru-RU" sz="9600" dirty="0" smtClean="0">
                <a:solidFill>
                  <a:schemeClr val="bg1"/>
                </a:solidFill>
              </a:rPr>
              <a:t>поля. 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bg1"/>
                </a:solidFill>
              </a:rPr>
              <a:t>Эти машины используют  </a:t>
            </a:r>
            <a:r>
              <a:rPr lang="ru-RU" sz="9600" dirty="0">
                <a:solidFill>
                  <a:schemeClr val="bg1"/>
                </a:solidFill>
              </a:rPr>
              <a:t>сеялки.</a:t>
            </a:r>
          </a:p>
          <a:p>
            <a:endParaRPr lang="ru-RU" sz="9600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7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461" y="-451807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поле зерна прорастают, появляются всходы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773834"/>
            <a:ext cx="4587256" cy="331364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Ведь не сразу стали зерна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Хлебом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тем, то на столе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Люди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долго и упорно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Потрудились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на земле!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Только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снег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сошёл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 апреле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Как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поля зазеленели.</a:t>
            </a:r>
          </a:p>
        </p:txBody>
      </p:sp>
    </p:spTree>
    <p:extLst>
      <p:ext uri="{BB962C8B-B14F-4D97-AF65-F5344CB8AC3E}">
        <p14:creationId xmlns:p14="http://schemas.microsoft.com/office/powerpoint/2010/main" val="32750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13" y="169118"/>
            <a:ext cx="10515600" cy="11207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Летом </a:t>
            </a:r>
            <a:r>
              <a:rPr lang="ru-RU" sz="3200" dirty="0" smtClean="0">
                <a:solidFill>
                  <a:srgbClr val="00B0F0"/>
                </a:solidFill>
              </a:rPr>
              <a:t>всё </a:t>
            </a:r>
            <a:r>
              <a:rPr lang="ru-RU" sz="3200" dirty="0">
                <a:solidFill>
                  <a:srgbClr val="00B0F0"/>
                </a:solidFill>
              </a:rPr>
              <a:t>поле </a:t>
            </a:r>
            <a:r>
              <a:rPr lang="ru-RU" sz="3200" dirty="0" smtClean="0">
                <a:solidFill>
                  <a:srgbClr val="00B0F0"/>
                </a:solidFill>
              </a:rPr>
              <a:t>в  колосьях</a:t>
            </a:r>
            <a:r>
              <a:rPr lang="ru-RU" sz="3200" dirty="0">
                <a:solidFill>
                  <a:srgbClr val="00B0F0"/>
                </a:solidFill>
              </a:rPr>
              <a:t>. </a:t>
            </a:r>
            <a:endParaRPr lang="ru-RU" sz="32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00B0F0"/>
                </a:solidFill>
              </a:rPr>
              <a:t>Выросла </a:t>
            </a:r>
            <a:r>
              <a:rPr lang="ru-RU" sz="3200" dirty="0">
                <a:solidFill>
                  <a:srgbClr val="00B0F0"/>
                </a:solidFill>
              </a:rPr>
              <a:t>пшеница. </a:t>
            </a:r>
            <a:endParaRPr lang="ru-RU" sz="32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00B0F0"/>
                </a:solidFill>
              </a:rPr>
              <a:t>Ни </a:t>
            </a:r>
            <a:r>
              <a:rPr lang="ru-RU" sz="3200" dirty="0">
                <a:solidFill>
                  <a:srgbClr val="00B0F0"/>
                </a:solidFill>
              </a:rPr>
              <a:t>жары, ни холодов не боится.</a:t>
            </a:r>
          </a:p>
        </p:txBody>
      </p:sp>
    </p:spTree>
    <p:extLst>
      <p:ext uri="{BB962C8B-B14F-4D97-AF65-F5344CB8AC3E}">
        <p14:creationId xmlns:p14="http://schemas.microsoft.com/office/powerpoint/2010/main" val="34193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195" y="5587387"/>
            <a:ext cx="10813610" cy="12706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Наступает осень. Колосья стали золотыми, созрела рожь, пшеница.</a:t>
            </a:r>
          </a:p>
          <a:p>
            <a:pPr marL="0" indent="0">
              <a:buNone/>
            </a:pPr>
            <a:r>
              <a:rPr lang="ru-RU" b="1" dirty="0" smtClean="0"/>
              <a:t>Пришла пора убирать урожай. Нельзя медлить колосья могут осыпаться и зерна упадут на землю. В поле выходят комбайны, которые срезают колосья, обмолачивают отделяя зерна от колосьев. Спешат комбайнёры собрать урожай, пока стоит хорошая погода.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20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707</Words>
  <Application>Microsoft Office PowerPoint</Application>
  <PresentationFormat>Произвольный</PresentationFormat>
  <Paragraphs>80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Откуда к нам пришёл хлеб </vt:lpstr>
      <vt:lpstr>Хлеб –это один из самых главных продуктов питания в России.</vt:lpstr>
      <vt:lpstr>На Руси всегда встречали гостей  хлебом –солью.</vt:lpstr>
      <vt:lpstr>Презентация PowerPoint</vt:lpstr>
      <vt:lpstr>Презентация PowerPoint</vt:lpstr>
      <vt:lpstr>Презентация PowerPoint</vt:lpstr>
      <vt:lpstr>На поле зерна прорастают, появляются всходы</vt:lpstr>
      <vt:lpstr>Презентация PowerPoint</vt:lpstr>
      <vt:lpstr>Презентация PowerPoint</vt:lpstr>
      <vt:lpstr>Презентация PowerPoint</vt:lpstr>
      <vt:lpstr>Затем зерно  отправляется на  мукомольные заводы,  где его размалывают  в муку при  помощи  электрических  мельниц . Муку в специальных  машинах везут  на хлебозаводы  и пекарни.</vt:lpstr>
      <vt:lpstr>Затем зерно  отправляется на  мукомольные  заводы,  где его размалывают  в муку  при помощи  электрических мельниц.  Муку  в специальных  машинах  везут на  хлебозаводы  и пекарни.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222</dc:creator>
  <cp:lastModifiedBy>111</cp:lastModifiedBy>
  <cp:revision>101</cp:revision>
  <dcterms:created xsi:type="dcterms:W3CDTF">2019-03-21T12:23:58Z</dcterms:created>
  <dcterms:modified xsi:type="dcterms:W3CDTF">2021-09-29T12:01:38Z</dcterms:modified>
</cp:coreProperties>
</file>