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5"/>
  </p:notesMasterIdLst>
  <p:sldIdLst>
    <p:sldId id="356" r:id="rId2"/>
    <p:sldId id="336" r:id="rId3"/>
    <p:sldId id="357" r:id="rId4"/>
    <p:sldId id="261" r:id="rId5"/>
    <p:sldId id="337" r:id="rId6"/>
    <p:sldId id="316" r:id="rId7"/>
    <p:sldId id="338" r:id="rId8"/>
    <p:sldId id="282" r:id="rId9"/>
    <p:sldId id="353" r:id="rId10"/>
    <p:sldId id="279" r:id="rId11"/>
    <p:sldId id="271" r:id="rId12"/>
    <p:sldId id="278" r:id="rId13"/>
    <p:sldId id="32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BD14CF-C7B6-4FD5-AAA4-892A9C7058B3}" type="doc">
      <dgm:prSet loTypeId="urn:microsoft.com/office/officeart/2005/8/layout/vList3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99E0A6B-818D-470C-82CB-06844694FFAF}">
      <dgm:prSet custT="1"/>
      <dgm:spPr/>
      <dgm:t>
        <a:bodyPr/>
        <a:lstStyle/>
        <a:p>
          <a:pPr rtl="0"/>
          <a:r>
            <a:rPr lang="ru-RU" sz="7200" b="1" dirty="0" smtClean="0">
              <a:latin typeface="Times New Roman" pitchFamily="18" charset="0"/>
              <a:cs typeface="Times New Roman" pitchFamily="18" charset="0"/>
            </a:rPr>
            <a:t>Быть здоровым -здорово!</a:t>
          </a:r>
          <a:endParaRPr lang="ru-RU" sz="7200" dirty="0">
            <a:latin typeface="Times New Roman" pitchFamily="18" charset="0"/>
            <a:cs typeface="Times New Roman" pitchFamily="18" charset="0"/>
          </a:endParaRPr>
        </a:p>
      </dgm:t>
    </dgm:pt>
    <dgm:pt modelId="{403D817A-4380-45DB-A668-BA0257058354}" type="parTrans" cxnId="{3335E61F-2E51-47D8-9993-7F7A3C590257}">
      <dgm:prSet/>
      <dgm:spPr/>
      <dgm:t>
        <a:bodyPr/>
        <a:lstStyle/>
        <a:p>
          <a:endParaRPr lang="ru-RU"/>
        </a:p>
      </dgm:t>
    </dgm:pt>
    <dgm:pt modelId="{FB30FF3A-9682-44AB-AEC2-9978637DE477}" type="sibTrans" cxnId="{3335E61F-2E51-47D8-9993-7F7A3C590257}">
      <dgm:prSet/>
      <dgm:spPr/>
      <dgm:t>
        <a:bodyPr/>
        <a:lstStyle/>
        <a:p>
          <a:endParaRPr lang="ru-RU"/>
        </a:p>
      </dgm:t>
    </dgm:pt>
    <dgm:pt modelId="{1B08D0AF-EE8A-473A-9E09-58E65E44AC1B}" type="pres">
      <dgm:prSet presAssocID="{26BD14CF-C7B6-4FD5-AAA4-892A9C7058B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9912D1-68E4-4842-A066-EF466B8DD177}" type="pres">
      <dgm:prSet presAssocID="{699E0A6B-818D-470C-82CB-06844694FFAF}" presName="composite" presStyleCnt="0"/>
      <dgm:spPr/>
    </dgm:pt>
    <dgm:pt modelId="{35A7E303-C7D0-4BC0-AF7D-49A70D292135}" type="pres">
      <dgm:prSet presAssocID="{699E0A6B-818D-470C-82CB-06844694FFAF}" presName="imgShp" presStyleLbl="fgImgPlace1" presStyleIdx="0" presStyleCnt="1" custScaleX="112813" custScaleY="130769" custLinFactNeighborX="-14323" custLinFactNeighborY="584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136DFC5-32D6-4D36-A5EB-A4F348EBB8F8}" type="pres">
      <dgm:prSet presAssocID="{699E0A6B-818D-470C-82CB-06844694FFAF}" presName="txShp" presStyleLbl="node1" presStyleIdx="0" presStyleCnt="1" custScaleX="118993" custScaleY="154464" custLinFactNeighborX="9951" custLinFactNeighborY="2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F3B3F7-4A85-4E41-8FDA-E7EB924F7C00}" type="presOf" srcId="{699E0A6B-818D-470C-82CB-06844694FFAF}" destId="{0136DFC5-32D6-4D36-A5EB-A4F348EBB8F8}" srcOrd="0" destOrd="0" presId="urn:microsoft.com/office/officeart/2005/8/layout/vList3"/>
    <dgm:cxn modelId="{3335E61F-2E51-47D8-9993-7F7A3C590257}" srcId="{26BD14CF-C7B6-4FD5-AAA4-892A9C7058B3}" destId="{699E0A6B-818D-470C-82CB-06844694FFAF}" srcOrd="0" destOrd="0" parTransId="{403D817A-4380-45DB-A668-BA0257058354}" sibTransId="{FB30FF3A-9682-44AB-AEC2-9978637DE477}"/>
    <dgm:cxn modelId="{19D9BA0C-8125-4F88-B019-0C20F0358D6B}" type="presOf" srcId="{26BD14CF-C7B6-4FD5-AAA4-892A9C7058B3}" destId="{1B08D0AF-EE8A-473A-9E09-58E65E44AC1B}" srcOrd="0" destOrd="0" presId="urn:microsoft.com/office/officeart/2005/8/layout/vList3"/>
    <dgm:cxn modelId="{5408A077-1273-433E-9262-F573F52717CC}" type="presParOf" srcId="{1B08D0AF-EE8A-473A-9E09-58E65E44AC1B}" destId="{8E9912D1-68E4-4842-A066-EF466B8DD177}" srcOrd="0" destOrd="0" presId="urn:microsoft.com/office/officeart/2005/8/layout/vList3"/>
    <dgm:cxn modelId="{A3808300-E868-46D1-A51C-AB760CA4E3D8}" type="presParOf" srcId="{8E9912D1-68E4-4842-A066-EF466B8DD177}" destId="{35A7E303-C7D0-4BC0-AF7D-49A70D292135}" srcOrd="0" destOrd="0" presId="urn:microsoft.com/office/officeart/2005/8/layout/vList3"/>
    <dgm:cxn modelId="{5893C52B-06F6-4178-B622-7B92F3026DCE}" type="presParOf" srcId="{8E9912D1-68E4-4842-A066-EF466B8DD177}" destId="{0136DFC5-32D6-4D36-A5EB-A4F348EBB8F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536475-03BD-4A6D-AE33-EEEF7088FDFC}" type="doc">
      <dgm:prSet loTypeId="urn:microsoft.com/office/officeart/2005/8/layout/pyramid2" loCatId="pyramid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F0EF853-7A04-4F70-8FCB-4D8F6ECFF9E6}">
      <dgm:prSet custT="1"/>
      <dgm:spPr/>
      <dgm:t>
        <a:bodyPr/>
        <a:lstStyle/>
        <a:p>
          <a:pPr algn="l" rtl="0"/>
          <a:r>
            <a: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 ещё врачи говорят о пользе добра и юмора, шуток и комплиментов. Светлые мысли и доброта ко всем окружающим – это сильный фактор здоровья. Ученые считают, что легче быть счастливым, чем несчастным. Легче любить, чем ненавидеть. Нужно лишь приложить усилия и жить, любить, работать, творить здоровое тело и здоровый дух.</a:t>
          </a:r>
          <a:endParaRPr lang="ru-RU" sz="2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AC40D2-0CED-4CB0-AFB1-1933AFB78645}" type="parTrans" cxnId="{BB4A7ECE-580C-4386-A4BA-5C9DEBB03718}">
      <dgm:prSet/>
      <dgm:spPr/>
      <dgm:t>
        <a:bodyPr/>
        <a:lstStyle/>
        <a:p>
          <a:endParaRPr lang="ru-RU"/>
        </a:p>
      </dgm:t>
    </dgm:pt>
    <dgm:pt modelId="{6D7E2800-3BD4-4A23-8730-26177FE5070C}" type="sibTrans" cxnId="{BB4A7ECE-580C-4386-A4BA-5C9DEBB03718}">
      <dgm:prSet/>
      <dgm:spPr/>
      <dgm:t>
        <a:bodyPr/>
        <a:lstStyle/>
        <a:p>
          <a:endParaRPr lang="ru-RU"/>
        </a:p>
      </dgm:t>
    </dgm:pt>
    <dgm:pt modelId="{89CEEA4C-FDC3-4D57-9195-C6C62127895E}" type="pres">
      <dgm:prSet presAssocID="{58536475-03BD-4A6D-AE33-EEEF7088FDF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FBA077E-F026-4802-808C-4345C8DBD84B}" type="pres">
      <dgm:prSet presAssocID="{58536475-03BD-4A6D-AE33-EEEF7088FDFC}" presName="pyramid" presStyleLbl="node1" presStyleIdx="0" presStyleCnt="1"/>
      <dgm:spPr/>
    </dgm:pt>
    <dgm:pt modelId="{86F31B77-BEF7-4CF0-84C8-6712F439E6A9}" type="pres">
      <dgm:prSet presAssocID="{58536475-03BD-4A6D-AE33-EEEF7088FDFC}" presName="theList" presStyleCnt="0"/>
      <dgm:spPr/>
    </dgm:pt>
    <dgm:pt modelId="{F5E4003D-6EE5-459C-9E73-3FBB7E60005E}" type="pres">
      <dgm:prSet presAssocID="{6F0EF853-7A04-4F70-8FCB-4D8F6ECFF9E6}" presName="aNode" presStyleLbl="fgAcc1" presStyleIdx="0" presStyleCnt="1" custScaleX="249542" custScaleY="362143" custLinFactNeighborX="-4944" custLinFactNeighborY="98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70358-CF62-4574-84E2-864DB8E6C515}" type="pres">
      <dgm:prSet presAssocID="{6F0EF853-7A04-4F70-8FCB-4D8F6ECFF9E6}" presName="aSpace" presStyleCnt="0"/>
      <dgm:spPr/>
    </dgm:pt>
  </dgm:ptLst>
  <dgm:cxnLst>
    <dgm:cxn modelId="{BB4A7ECE-580C-4386-A4BA-5C9DEBB03718}" srcId="{58536475-03BD-4A6D-AE33-EEEF7088FDFC}" destId="{6F0EF853-7A04-4F70-8FCB-4D8F6ECFF9E6}" srcOrd="0" destOrd="0" parTransId="{95AC40D2-0CED-4CB0-AFB1-1933AFB78645}" sibTransId="{6D7E2800-3BD4-4A23-8730-26177FE5070C}"/>
    <dgm:cxn modelId="{9A9D8568-402E-4700-95CA-EBE9AB6CA639}" type="presOf" srcId="{6F0EF853-7A04-4F70-8FCB-4D8F6ECFF9E6}" destId="{F5E4003D-6EE5-459C-9E73-3FBB7E60005E}" srcOrd="0" destOrd="0" presId="urn:microsoft.com/office/officeart/2005/8/layout/pyramid2"/>
    <dgm:cxn modelId="{81C605CB-0911-4343-BEB3-2AF0DC6C67AC}" type="presOf" srcId="{58536475-03BD-4A6D-AE33-EEEF7088FDFC}" destId="{89CEEA4C-FDC3-4D57-9195-C6C62127895E}" srcOrd="0" destOrd="0" presId="urn:microsoft.com/office/officeart/2005/8/layout/pyramid2"/>
    <dgm:cxn modelId="{80DF7ED0-7F7C-40DA-8BC8-6E832B4BE62B}" type="presParOf" srcId="{89CEEA4C-FDC3-4D57-9195-C6C62127895E}" destId="{BFBA077E-F026-4802-808C-4345C8DBD84B}" srcOrd="0" destOrd="0" presId="urn:microsoft.com/office/officeart/2005/8/layout/pyramid2"/>
    <dgm:cxn modelId="{303C4D0D-D578-42F6-BA34-69D8AEB0A4E4}" type="presParOf" srcId="{89CEEA4C-FDC3-4D57-9195-C6C62127895E}" destId="{86F31B77-BEF7-4CF0-84C8-6712F439E6A9}" srcOrd="1" destOrd="0" presId="urn:microsoft.com/office/officeart/2005/8/layout/pyramid2"/>
    <dgm:cxn modelId="{862397B7-E9C0-4892-822F-E6DD979A6F9D}" type="presParOf" srcId="{86F31B77-BEF7-4CF0-84C8-6712F439E6A9}" destId="{F5E4003D-6EE5-459C-9E73-3FBB7E60005E}" srcOrd="0" destOrd="0" presId="urn:microsoft.com/office/officeart/2005/8/layout/pyramid2"/>
    <dgm:cxn modelId="{E2D7B698-F412-4FBF-B65C-06556EE3B5CE}" type="presParOf" srcId="{86F31B77-BEF7-4CF0-84C8-6712F439E6A9}" destId="{DC570358-CF62-4574-84E2-864DB8E6C51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3ACE2C-DBE7-451E-AA80-5B20E393DB2F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254A5C08-1D78-4CD3-BF38-0B755ED5E4A3}">
      <dgm:prSet/>
      <dgm:spPr/>
      <dgm:t>
        <a:bodyPr/>
        <a:lstStyle/>
        <a:p>
          <a:pPr rtl="0"/>
          <a:r>
            <a:rPr lang="ru-RU" b="1" smtClean="0"/>
            <a:t>«Любите  ли  вы  смеяться?»</a:t>
          </a:r>
          <a:endParaRPr lang="ru-RU"/>
        </a:p>
      </dgm:t>
    </dgm:pt>
    <dgm:pt modelId="{100532C7-BC6E-4671-9407-7D7959CB6242}" type="parTrans" cxnId="{D1D8DF54-9692-40CD-BA99-6296AC10C52B}">
      <dgm:prSet/>
      <dgm:spPr/>
      <dgm:t>
        <a:bodyPr/>
        <a:lstStyle/>
        <a:p>
          <a:endParaRPr lang="ru-RU"/>
        </a:p>
      </dgm:t>
    </dgm:pt>
    <dgm:pt modelId="{FEB17D3C-8C6F-4312-BF62-0FB0CD1856AB}" type="sibTrans" cxnId="{D1D8DF54-9692-40CD-BA99-6296AC10C52B}">
      <dgm:prSet/>
      <dgm:spPr/>
      <dgm:t>
        <a:bodyPr/>
        <a:lstStyle/>
        <a:p>
          <a:endParaRPr lang="ru-RU"/>
        </a:p>
      </dgm:t>
    </dgm:pt>
    <dgm:pt modelId="{911E50E3-1500-4CB3-9213-7F5D11533B42}" type="pres">
      <dgm:prSet presAssocID="{6E3ACE2C-DBE7-451E-AA80-5B20E393DB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5DF038-C62A-4A3A-99F7-EA1921310EFF}" type="pres">
      <dgm:prSet presAssocID="{254A5C08-1D78-4CD3-BF38-0B755ED5E4A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D8DF54-9692-40CD-BA99-6296AC10C52B}" srcId="{6E3ACE2C-DBE7-451E-AA80-5B20E393DB2F}" destId="{254A5C08-1D78-4CD3-BF38-0B755ED5E4A3}" srcOrd="0" destOrd="0" parTransId="{100532C7-BC6E-4671-9407-7D7959CB6242}" sibTransId="{FEB17D3C-8C6F-4312-BF62-0FB0CD1856AB}"/>
    <dgm:cxn modelId="{73F8C325-D7EE-46BC-B01D-45E5121AB357}" type="presOf" srcId="{254A5C08-1D78-4CD3-BF38-0B755ED5E4A3}" destId="{6C5DF038-C62A-4A3A-99F7-EA1921310EFF}" srcOrd="0" destOrd="0" presId="urn:microsoft.com/office/officeart/2005/8/layout/vList2"/>
    <dgm:cxn modelId="{B38F36BE-A907-4E39-99B7-512FA25C7A86}" type="presOf" srcId="{6E3ACE2C-DBE7-451E-AA80-5B20E393DB2F}" destId="{911E50E3-1500-4CB3-9213-7F5D11533B42}" srcOrd="0" destOrd="0" presId="urn:microsoft.com/office/officeart/2005/8/layout/vList2"/>
    <dgm:cxn modelId="{75129DDD-C73F-4EC8-A740-D7A3D07B0BE0}" type="presParOf" srcId="{911E50E3-1500-4CB3-9213-7F5D11533B42}" destId="{6C5DF038-C62A-4A3A-99F7-EA1921310E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808E2C-8398-4FDC-96AF-1A8FAD5ED49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4D4FD5C0-70AF-4150-B299-D9E69FC3D314}">
      <dgm:prSet/>
      <dgm:spPr/>
      <dgm:t>
        <a:bodyPr/>
        <a:lstStyle/>
        <a:p>
          <a:pPr rtl="0"/>
          <a:r>
            <a:rPr lang="ru-RU" dirty="0" smtClean="0"/>
            <a:t>Здоровье – неоценимое счастье в жизни каждого человека. Всем нам присуще желание быть здоровыми и крепкими, сохранить как можно дольше подвижность, бодрость, энергию и достичь долголетия. Надеюсь, что сегодняшнее мероприятие не прошло для вас даром,  вы многое поняли и  можете дружно сказать: </a:t>
          </a:r>
          <a:r>
            <a:rPr lang="ru-RU" b="1" u="sng" dirty="0" smtClean="0"/>
            <a:t>«Мы за  здоровый образ жизни».</a:t>
          </a:r>
          <a:endParaRPr lang="ru-RU" dirty="0"/>
        </a:p>
      </dgm:t>
    </dgm:pt>
    <dgm:pt modelId="{8FE294EA-EE05-4998-A9F0-39ACECBB91CA}" type="parTrans" cxnId="{AF504652-E2F3-44FF-B438-9DB4EFC78B9A}">
      <dgm:prSet/>
      <dgm:spPr/>
      <dgm:t>
        <a:bodyPr/>
        <a:lstStyle/>
        <a:p>
          <a:endParaRPr lang="ru-RU"/>
        </a:p>
      </dgm:t>
    </dgm:pt>
    <dgm:pt modelId="{B68A7CD4-2EEA-43AD-95E1-117B56EF8D58}" type="sibTrans" cxnId="{AF504652-E2F3-44FF-B438-9DB4EFC78B9A}">
      <dgm:prSet/>
      <dgm:spPr/>
      <dgm:t>
        <a:bodyPr/>
        <a:lstStyle/>
        <a:p>
          <a:endParaRPr lang="ru-RU"/>
        </a:p>
      </dgm:t>
    </dgm:pt>
    <dgm:pt modelId="{79055166-A5D6-46C9-A386-43AE084D2807}" type="pres">
      <dgm:prSet presAssocID="{00808E2C-8398-4FDC-96AF-1A8FAD5ED4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CFF7B6-CCDD-4696-91BD-C9D0688974B1}" type="pres">
      <dgm:prSet presAssocID="{4D4FD5C0-70AF-4150-B299-D9E69FC3D314}" presName="parentText" presStyleLbl="node1" presStyleIdx="0" presStyleCnt="1" custLinFactNeighborX="165" custLinFactNeighborY="-100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504652-E2F3-44FF-B438-9DB4EFC78B9A}" srcId="{00808E2C-8398-4FDC-96AF-1A8FAD5ED49E}" destId="{4D4FD5C0-70AF-4150-B299-D9E69FC3D314}" srcOrd="0" destOrd="0" parTransId="{8FE294EA-EE05-4998-A9F0-39ACECBB91CA}" sibTransId="{B68A7CD4-2EEA-43AD-95E1-117B56EF8D58}"/>
    <dgm:cxn modelId="{1E861ED8-1FD4-497D-A9BB-9134519BA6E3}" type="presOf" srcId="{4D4FD5C0-70AF-4150-B299-D9E69FC3D314}" destId="{CACFF7B6-CCDD-4696-91BD-C9D0688974B1}" srcOrd="0" destOrd="0" presId="urn:microsoft.com/office/officeart/2005/8/layout/vList2"/>
    <dgm:cxn modelId="{AD374AE8-628B-4843-ADEE-D68E4555C50F}" type="presOf" srcId="{00808E2C-8398-4FDC-96AF-1A8FAD5ED49E}" destId="{79055166-A5D6-46C9-A386-43AE084D2807}" srcOrd="0" destOrd="0" presId="urn:microsoft.com/office/officeart/2005/8/layout/vList2"/>
    <dgm:cxn modelId="{6C85C855-F1AD-4178-95B0-C24244E64857}" type="presParOf" srcId="{79055166-A5D6-46C9-A386-43AE084D2807}" destId="{CACFF7B6-CCDD-4696-91BD-C9D0688974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72C0758-E401-4654-A5EE-02428E65E41A}" type="doc">
      <dgm:prSet loTypeId="urn:microsoft.com/office/officeart/2005/8/layout/list1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0851D05F-0708-4EEC-8A97-0478A3F617C7}">
      <dgm:prSet custT="1"/>
      <dgm:spPr/>
      <dgm:t>
        <a:bodyPr/>
        <a:lstStyle/>
        <a:p>
          <a:pPr rtl="0"/>
          <a:r>
            <a:rPr lang="ru-RU" sz="3200" b="1" dirty="0" smtClean="0">
              <a:solidFill>
                <a:srgbClr val="FFFF00"/>
              </a:solidFill>
            </a:rPr>
            <a:t>Следуй  советам психологов</a:t>
          </a:r>
          <a:endParaRPr lang="ru-RU" sz="3200" dirty="0">
            <a:solidFill>
              <a:srgbClr val="FFFF00"/>
            </a:solidFill>
          </a:endParaRPr>
        </a:p>
      </dgm:t>
    </dgm:pt>
    <dgm:pt modelId="{C18A0916-5849-40C9-A662-807E836D7F84}" type="parTrans" cxnId="{CD815D27-E5F3-4A19-9A0A-09449CD706D0}">
      <dgm:prSet/>
      <dgm:spPr/>
      <dgm:t>
        <a:bodyPr/>
        <a:lstStyle/>
        <a:p>
          <a:endParaRPr lang="ru-RU"/>
        </a:p>
      </dgm:t>
    </dgm:pt>
    <dgm:pt modelId="{B2FF52F3-1055-4E17-A5EF-B36128465189}" type="sibTrans" cxnId="{CD815D27-E5F3-4A19-9A0A-09449CD706D0}">
      <dgm:prSet/>
      <dgm:spPr/>
      <dgm:t>
        <a:bodyPr/>
        <a:lstStyle/>
        <a:p>
          <a:endParaRPr lang="ru-RU"/>
        </a:p>
      </dgm:t>
    </dgm:pt>
    <dgm:pt modelId="{69B1D762-EE31-4782-BE3B-6ED1F45787BD}" type="pres">
      <dgm:prSet presAssocID="{272C0758-E401-4654-A5EE-02428E65E4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9F28B9-9087-4EA8-ABE8-8FA4CC83B14E}" type="pres">
      <dgm:prSet presAssocID="{0851D05F-0708-4EEC-8A97-0478A3F617C7}" presName="parentLin" presStyleCnt="0"/>
      <dgm:spPr/>
    </dgm:pt>
    <dgm:pt modelId="{37993FCA-5DB5-4829-967E-15854DF09FB6}" type="pres">
      <dgm:prSet presAssocID="{0851D05F-0708-4EEC-8A97-0478A3F617C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C1CD5E71-4791-4DB0-BD43-C2E80A5FFD7F}" type="pres">
      <dgm:prSet presAssocID="{0851D05F-0708-4EEC-8A97-0478A3F617C7}" presName="parentText" presStyleLbl="node1" presStyleIdx="0" presStyleCnt="1" custScaleX="142857" custLinFactNeighborX="-44862" custLinFactNeighborY="-12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3C7A2-9BDE-4F14-A905-FB7B5A111C4E}" type="pres">
      <dgm:prSet presAssocID="{0851D05F-0708-4EEC-8A97-0478A3F617C7}" presName="negativeSpace" presStyleCnt="0"/>
      <dgm:spPr/>
    </dgm:pt>
    <dgm:pt modelId="{B3802B73-28CB-465A-A722-FC1AB95D04B4}" type="pres">
      <dgm:prSet presAssocID="{0851D05F-0708-4EEC-8A97-0478A3F617C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EAEDE56-E968-423E-997F-8EA7FCE1CA08}" type="presOf" srcId="{272C0758-E401-4654-A5EE-02428E65E41A}" destId="{69B1D762-EE31-4782-BE3B-6ED1F45787BD}" srcOrd="0" destOrd="0" presId="urn:microsoft.com/office/officeart/2005/8/layout/list1"/>
    <dgm:cxn modelId="{BEA42788-2C30-4DB2-87A1-F57F01517AFA}" type="presOf" srcId="{0851D05F-0708-4EEC-8A97-0478A3F617C7}" destId="{37993FCA-5DB5-4829-967E-15854DF09FB6}" srcOrd="0" destOrd="0" presId="urn:microsoft.com/office/officeart/2005/8/layout/list1"/>
    <dgm:cxn modelId="{CD815D27-E5F3-4A19-9A0A-09449CD706D0}" srcId="{272C0758-E401-4654-A5EE-02428E65E41A}" destId="{0851D05F-0708-4EEC-8A97-0478A3F617C7}" srcOrd="0" destOrd="0" parTransId="{C18A0916-5849-40C9-A662-807E836D7F84}" sibTransId="{B2FF52F3-1055-4E17-A5EF-B36128465189}"/>
    <dgm:cxn modelId="{58FD25FB-AEDD-4DF4-AF5E-51F1225C818F}" type="presOf" srcId="{0851D05F-0708-4EEC-8A97-0478A3F617C7}" destId="{C1CD5E71-4791-4DB0-BD43-C2E80A5FFD7F}" srcOrd="1" destOrd="0" presId="urn:microsoft.com/office/officeart/2005/8/layout/list1"/>
    <dgm:cxn modelId="{D9E91F01-2F27-4A35-809A-BDE84350B231}" type="presParOf" srcId="{69B1D762-EE31-4782-BE3B-6ED1F45787BD}" destId="{579F28B9-9087-4EA8-ABE8-8FA4CC83B14E}" srcOrd="0" destOrd="0" presId="urn:microsoft.com/office/officeart/2005/8/layout/list1"/>
    <dgm:cxn modelId="{4F272D66-2F0F-430F-9BDB-D1B3FD84302F}" type="presParOf" srcId="{579F28B9-9087-4EA8-ABE8-8FA4CC83B14E}" destId="{37993FCA-5DB5-4829-967E-15854DF09FB6}" srcOrd="0" destOrd="0" presId="urn:microsoft.com/office/officeart/2005/8/layout/list1"/>
    <dgm:cxn modelId="{D86067B1-EEFC-4B89-BD69-7C5C201DC676}" type="presParOf" srcId="{579F28B9-9087-4EA8-ABE8-8FA4CC83B14E}" destId="{C1CD5E71-4791-4DB0-BD43-C2E80A5FFD7F}" srcOrd="1" destOrd="0" presId="urn:microsoft.com/office/officeart/2005/8/layout/list1"/>
    <dgm:cxn modelId="{F726EA8B-411F-4528-8444-6F07DC932057}" type="presParOf" srcId="{69B1D762-EE31-4782-BE3B-6ED1F45787BD}" destId="{E803C7A2-9BDE-4F14-A905-FB7B5A111C4E}" srcOrd="1" destOrd="0" presId="urn:microsoft.com/office/officeart/2005/8/layout/list1"/>
    <dgm:cxn modelId="{16C8361B-9FA5-4DD6-A12D-A65984957F02}" type="presParOf" srcId="{69B1D762-EE31-4782-BE3B-6ED1F45787BD}" destId="{B3802B73-28CB-465A-A722-FC1AB95D04B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C441B4-FF34-49E3-820E-1C4F29837E76}" type="doc">
      <dgm:prSet loTypeId="urn:microsoft.com/office/officeart/2005/8/layout/venn1" loCatId="relationship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6A8773D1-CFD5-4BD3-80B1-4F0BA5DAD429}">
      <dgm:prSet custT="1"/>
      <dgm:spPr/>
      <dgm:t>
        <a:bodyPr/>
        <a:lstStyle/>
        <a:p>
          <a:pPr rtl="0"/>
          <a:r>
            <a:rPr lang="ru-RU" sz="1600" b="1" dirty="0" smtClean="0"/>
            <a:t>«Прежде чем нагрубить– сосчитай до десяти» </a:t>
          </a:r>
          <a:endParaRPr lang="ru-RU" sz="1600" dirty="0"/>
        </a:p>
      </dgm:t>
    </dgm:pt>
    <dgm:pt modelId="{01023BFB-0EAF-4508-B478-BF0DDE3AAA48}" type="parTrans" cxnId="{F9C7EA2F-814E-4251-91FF-FCE4EB02DEE9}">
      <dgm:prSet/>
      <dgm:spPr/>
      <dgm:t>
        <a:bodyPr/>
        <a:lstStyle/>
        <a:p>
          <a:endParaRPr lang="ru-RU" sz="1600"/>
        </a:p>
      </dgm:t>
    </dgm:pt>
    <dgm:pt modelId="{2F37B26E-8674-4F19-8166-AB6192D2FC6D}" type="sibTrans" cxnId="{F9C7EA2F-814E-4251-91FF-FCE4EB02DEE9}">
      <dgm:prSet/>
      <dgm:spPr/>
      <dgm:t>
        <a:bodyPr/>
        <a:lstStyle/>
        <a:p>
          <a:endParaRPr lang="ru-RU" sz="1600"/>
        </a:p>
      </dgm:t>
    </dgm:pt>
    <dgm:pt modelId="{C995DE20-E83B-4370-BF0C-C03975597CE9}">
      <dgm:prSet custT="1"/>
      <dgm:spPr/>
      <dgm:t>
        <a:bodyPr/>
        <a:lstStyle/>
        <a:p>
          <a:pPr rtl="0"/>
          <a:r>
            <a:rPr lang="ru-RU" sz="1600" b="1" dirty="0" smtClean="0"/>
            <a:t>Воздержаться от криков и споров по мелочам</a:t>
          </a:r>
          <a:endParaRPr lang="ru-RU" sz="1600" b="1" dirty="0"/>
        </a:p>
      </dgm:t>
    </dgm:pt>
    <dgm:pt modelId="{3AE622A3-C112-4B95-A9C7-C0AF50A14985}" type="parTrans" cxnId="{11AF770C-EEB7-4487-AE5D-A366D633AD02}">
      <dgm:prSet/>
      <dgm:spPr/>
      <dgm:t>
        <a:bodyPr/>
        <a:lstStyle/>
        <a:p>
          <a:endParaRPr lang="ru-RU" sz="1600"/>
        </a:p>
      </dgm:t>
    </dgm:pt>
    <dgm:pt modelId="{A81336D9-08EB-4EE2-A376-ED74A6C97CDE}" type="sibTrans" cxnId="{11AF770C-EEB7-4487-AE5D-A366D633AD02}">
      <dgm:prSet/>
      <dgm:spPr/>
      <dgm:t>
        <a:bodyPr/>
        <a:lstStyle/>
        <a:p>
          <a:endParaRPr lang="ru-RU" sz="1600"/>
        </a:p>
      </dgm:t>
    </dgm:pt>
    <dgm:pt modelId="{F4D7F289-F4B1-475F-B78A-490A51741AB2}">
      <dgm:prSet custT="1"/>
      <dgm:spPr/>
      <dgm:t>
        <a:bodyPr/>
        <a:lstStyle/>
        <a:p>
          <a:pPr rtl="0"/>
          <a:r>
            <a:rPr lang="ru-RU" sz="1600" b="1" dirty="0" smtClean="0"/>
            <a:t>«Не позволяй твоему  языку </a:t>
          </a:r>
          <a:br>
            <a:rPr lang="ru-RU" sz="1600" b="1" dirty="0" smtClean="0"/>
          </a:br>
          <a:r>
            <a:rPr lang="ru-RU" sz="1600" b="1" dirty="0" smtClean="0"/>
            <a:t>опережать  твою   мысль»</a:t>
          </a:r>
          <a:endParaRPr lang="ru-RU" sz="1600" dirty="0"/>
        </a:p>
      </dgm:t>
    </dgm:pt>
    <dgm:pt modelId="{4689E246-930A-46BB-9FDF-BA5CA7E907A8}" type="parTrans" cxnId="{738310ED-236F-4643-BEAB-1BA1E967F36A}">
      <dgm:prSet/>
      <dgm:spPr/>
      <dgm:t>
        <a:bodyPr/>
        <a:lstStyle/>
        <a:p>
          <a:endParaRPr lang="ru-RU" sz="1600"/>
        </a:p>
      </dgm:t>
    </dgm:pt>
    <dgm:pt modelId="{62EE1A1A-314E-4816-BDF6-7D91CD47701F}" type="sibTrans" cxnId="{738310ED-236F-4643-BEAB-1BA1E967F36A}">
      <dgm:prSet/>
      <dgm:spPr/>
      <dgm:t>
        <a:bodyPr/>
        <a:lstStyle/>
        <a:p>
          <a:endParaRPr lang="ru-RU" sz="1600"/>
        </a:p>
      </dgm:t>
    </dgm:pt>
    <dgm:pt modelId="{A3F5BE83-3A57-490F-A90B-301B8937C90B}">
      <dgm:prSet custT="1"/>
      <dgm:spPr/>
      <dgm:t>
        <a:bodyPr/>
        <a:lstStyle/>
        <a:p>
          <a:pPr rtl="0"/>
          <a:endParaRPr lang="ru-RU" sz="1600"/>
        </a:p>
      </dgm:t>
    </dgm:pt>
    <dgm:pt modelId="{EDF8F4F3-BC0B-4EC3-92C6-9CFE61E2DA36}" type="parTrans" cxnId="{361216E6-3222-4973-8872-204BDB50078D}">
      <dgm:prSet/>
      <dgm:spPr/>
      <dgm:t>
        <a:bodyPr/>
        <a:lstStyle/>
        <a:p>
          <a:endParaRPr lang="ru-RU" sz="1600"/>
        </a:p>
      </dgm:t>
    </dgm:pt>
    <dgm:pt modelId="{3052FE99-0388-4291-A032-EFC7CFB0B325}" type="sibTrans" cxnId="{361216E6-3222-4973-8872-204BDB50078D}">
      <dgm:prSet/>
      <dgm:spPr/>
      <dgm:t>
        <a:bodyPr/>
        <a:lstStyle/>
        <a:p>
          <a:endParaRPr lang="ru-RU" sz="1600"/>
        </a:p>
      </dgm:t>
    </dgm:pt>
    <dgm:pt modelId="{EF93B126-3ACD-4C9C-99F0-160C31099609}">
      <dgm:prSet custT="1"/>
      <dgm:spPr/>
      <dgm:t>
        <a:bodyPr/>
        <a:lstStyle/>
        <a:p>
          <a:pPr rtl="0"/>
          <a:r>
            <a:rPr lang="ru-RU" sz="1600" b="1" dirty="0" smtClean="0"/>
            <a:t>«Когда говоришь, что думаешь- </a:t>
          </a:r>
          <a:br>
            <a:rPr lang="ru-RU" sz="1600" b="1" dirty="0" smtClean="0"/>
          </a:br>
          <a:r>
            <a:rPr lang="ru-RU" sz="1600" b="1" dirty="0" smtClean="0"/>
            <a:t>думай, что говоришь»</a:t>
          </a:r>
          <a:endParaRPr lang="ru-RU" sz="1600" dirty="0"/>
        </a:p>
      </dgm:t>
    </dgm:pt>
    <dgm:pt modelId="{299285A9-AD25-4FB7-BA91-20603C36BACA}" type="parTrans" cxnId="{7B63870E-A68F-4E07-BB03-E40FA8AA2043}">
      <dgm:prSet/>
      <dgm:spPr/>
      <dgm:t>
        <a:bodyPr/>
        <a:lstStyle/>
        <a:p>
          <a:endParaRPr lang="ru-RU" sz="1600"/>
        </a:p>
      </dgm:t>
    </dgm:pt>
    <dgm:pt modelId="{70F54A6B-712B-4244-A70F-E528A700FF70}" type="sibTrans" cxnId="{7B63870E-A68F-4E07-BB03-E40FA8AA2043}">
      <dgm:prSet/>
      <dgm:spPr/>
      <dgm:t>
        <a:bodyPr/>
        <a:lstStyle/>
        <a:p>
          <a:endParaRPr lang="ru-RU" sz="1600"/>
        </a:p>
      </dgm:t>
    </dgm:pt>
    <dgm:pt modelId="{B042864A-BB11-4744-9A12-599F54E3E7D3}">
      <dgm:prSet custT="1"/>
      <dgm:spPr/>
      <dgm:t>
        <a:bodyPr/>
        <a:lstStyle/>
        <a:p>
          <a:pPr rtl="0"/>
          <a:r>
            <a:rPr lang="ru-RU" sz="1600" b="1" dirty="0" smtClean="0"/>
            <a:t>Можно ведь спокойно сказать:</a:t>
          </a:r>
          <a:br>
            <a:rPr lang="ru-RU" sz="1600" b="1" dirty="0" smtClean="0"/>
          </a:br>
          <a:r>
            <a:rPr lang="ru-RU" sz="1600" b="1" dirty="0" smtClean="0"/>
            <a:t> “Мне не нравится»</a:t>
          </a:r>
          <a:endParaRPr lang="ru-RU" sz="1600" b="1" dirty="0"/>
        </a:p>
      </dgm:t>
    </dgm:pt>
    <dgm:pt modelId="{F16BE80C-6EF8-4E36-8D16-4EFD3172A049}" type="sibTrans" cxnId="{F8245EAF-1592-4A64-B43C-FB42567B4694}">
      <dgm:prSet/>
      <dgm:spPr/>
      <dgm:t>
        <a:bodyPr/>
        <a:lstStyle/>
        <a:p>
          <a:endParaRPr lang="ru-RU" sz="1600"/>
        </a:p>
      </dgm:t>
    </dgm:pt>
    <dgm:pt modelId="{D9AC4513-7E5D-4FC7-85B8-B124D1EF2F5B}" type="parTrans" cxnId="{F8245EAF-1592-4A64-B43C-FB42567B4694}">
      <dgm:prSet/>
      <dgm:spPr/>
      <dgm:t>
        <a:bodyPr/>
        <a:lstStyle/>
        <a:p>
          <a:endParaRPr lang="ru-RU" sz="1600"/>
        </a:p>
      </dgm:t>
    </dgm:pt>
    <dgm:pt modelId="{9AB96575-3969-4127-BDDE-E5A80ACE1E40}" type="pres">
      <dgm:prSet presAssocID="{B5C441B4-FF34-49E3-820E-1C4F29837E7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10C3E0-B7E9-45AF-8E51-4510449012A0}" type="pres">
      <dgm:prSet presAssocID="{6A8773D1-CFD5-4BD3-80B1-4F0BA5DAD429}" presName="circ1" presStyleLbl="vennNode1" presStyleIdx="0" presStyleCnt="6" custScaleX="201229" custScaleY="157676" custLinFactNeighborX="-2780" custLinFactNeighborY="77202"/>
      <dgm:spPr/>
      <dgm:t>
        <a:bodyPr/>
        <a:lstStyle/>
        <a:p>
          <a:endParaRPr lang="ru-RU"/>
        </a:p>
      </dgm:t>
    </dgm:pt>
    <dgm:pt modelId="{92CF2C3E-3E82-4995-816B-F0D0010DA6F9}" type="pres">
      <dgm:prSet presAssocID="{6A8773D1-CFD5-4BD3-80B1-4F0BA5DAD429}" presName="circ1Tx" presStyleLbl="revTx" presStyleIdx="0" presStyleCnt="0" custLinFactX="35857" custLinFactY="100891" custLinFactNeighborX="100000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9698E-C2C6-4C39-8450-7CD30084B793}" type="pres">
      <dgm:prSet presAssocID="{C995DE20-E83B-4370-BF0C-C03975597CE9}" presName="circ2" presStyleLbl="vennNode1" presStyleIdx="1" presStyleCnt="6" custScaleX="202452" custScaleY="124400" custLinFactNeighborX="-48431" custLinFactNeighborY="-62780"/>
      <dgm:spPr/>
      <dgm:t>
        <a:bodyPr/>
        <a:lstStyle/>
        <a:p>
          <a:endParaRPr lang="ru-RU"/>
        </a:p>
      </dgm:t>
    </dgm:pt>
    <dgm:pt modelId="{5BD2DBB8-4C94-468E-BA1F-7FBA070D5BC6}" type="pres">
      <dgm:prSet presAssocID="{C995DE20-E83B-4370-BF0C-C03975597CE9}" presName="circ2Tx" presStyleLbl="revTx" presStyleIdx="0" presStyleCnt="0" custLinFactX="-32079" custLinFactNeighborX="-100000" custLinFactNeighborY="-252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AEF55-EB5D-403B-B1B0-905536060B0C}" type="pres">
      <dgm:prSet presAssocID="{F4D7F289-F4B1-475F-B78A-490A51741AB2}" presName="circ3" presStyleLbl="vennNode1" presStyleIdx="2" presStyleCnt="6" custScaleX="174860" custScaleY="125767" custLinFactX="40233" custLinFactNeighborX="100000" custLinFactNeighborY="56881"/>
      <dgm:spPr/>
      <dgm:t>
        <a:bodyPr/>
        <a:lstStyle/>
        <a:p>
          <a:endParaRPr lang="ru-RU"/>
        </a:p>
      </dgm:t>
    </dgm:pt>
    <dgm:pt modelId="{5FCEE6A9-E46B-47BE-8CE8-AFC75C3714FC}" type="pres">
      <dgm:prSet presAssocID="{F4D7F289-F4B1-475F-B78A-490A51741AB2}" presName="circ3Tx" presStyleLbl="revTx" presStyleIdx="0" presStyleCnt="0" custLinFactX="-100000" custLinFactNeighborX="-190013" custLinFactNeighborY="228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611A7-2C11-427B-A584-1E5C46A9F784}" type="pres">
      <dgm:prSet presAssocID="{A3F5BE83-3A57-490F-A90B-301B8937C90B}" presName="circ4" presStyleLbl="vennNode1" presStyleIdx="3" presStyleCnt="6" custScaleX="187469" custScaleY="122678" custLinFactX="-84512" custLinFactNeighborX="-100000" custLinFactNeighborY="38106"/>
      <dgm:spPr/>
      <dgm:t>
        <a:bodyPr/>
        <a:lstStyle/>
        <a:p>
          <a:endParaRPr lang="ru-RU"/>
        </a:p>
      </dgm:t>
    </dgm:pt>
    <dgm:pt modelId="{0D8191A7-BB75-40C2-9BDD-57FFAF610F4F}" type="pres">
      <dgm:prSet presAssocID="{A3F5BE83-3A57-490F-A90B-301B8937C90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61B15-1B1E-456A-A525-960A63648EC3}" type="pres">
      <dgm:prSet presAssocID="{EF93B126-3ACD-4C9C-99F0-160C31099609}" presName="circ5" presStyleLbl="vennNode1" presStyleIdx="4" presStyleCnt="6" custScaleX="192696" custScaleY="130963" custLinFactX="91061" custLinFactNeighborX="100000" custLinFactNeighborY="-85303"/>
      <dgm:spPr/>
      <dgm:t>
        <a:bodyPr/>
        <a:lstStyle/>
        <a:p>
          <a:endParaRPr lang="ru-RU"/>
        </a:p>
      </dgm:t>
    </dgm:pt>
    <dgm:pt modelId="{3003D22B-99B3-47E0-B487-E2031B8099FE}" type="pres">
      <dgm:prSet presAssocID="{EF93B126-3ACD-4C9C-99F0-160C31099609}" presName="circ5Tx" presStyleLbl="revTx" presStyleIdx="0" presStyleCnt="0" custLinFactY="-45024" custLinFactNeighborX="-3182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F66AE-DC46-450A-A1AC-0A3621543910}" type="pres">
      <dgm:prSet presAssocID="{B042864A-BB11-4744-9A12-599F54E3E7D3}" presName="circ6" presStyleLbl="vennNode1" presStyleIdx="5" presStyleCnt="6" custScaleX="191588" custScaleY="137456" custLinFactX="-49994" custLinFactNeighborX="-100000" custLinFactNeighborY="-41863"/>
      <dgm:spPr/>
      <dgm:t>
        <a:bodyPr/>
        <a:lstStyle/>
        <a:p>
          <a:endParaRPr lang="ru-RU"/>
        </a:p>
      </dgm:t>
    </dgm:pt>
    <dgm:pt modelId="{6FB327AB-42AB-45F4-8B86-1A94794943FF}" type="pres">
      <dgm:prSet presAssocID="{B042864A-BB11-4744-9A12-599F54E3E7D3}" presName="circ6Tx" presStyleLbl="revTx" presStyleIdx="0" presStyleCnt="0" custScaleX="130616" custScaleY="158540" custLinFactX="100000" custLinFactNeighborX="167039" custLinFactNeighborY="-43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EA9918-ABB7-4200-8BF9-0E883A984A0D}" type="presOf" srcId="{EF93B126-3ACD-4C9C-99F0-160C31099609}" destId="{3003D22B-99B3-47E0-B487-E2031B8099FE}" srcOrd="0" destOrd="0" presId="urn:microsoft.com/office/officeart/2005/8/layout/venn1"/>
    <dgm:cxn modelId="{94D01F46-A022-4F48-917D-173C77CF5821}" type="presOf" srcId="{C995DE20-E83B-4370-BF0C-C03975597CE9}" destId="{5BD2DBB8-4C94-468E-BA1F-7FBA070D5BC6}" srcOrd="0" destOrd="0" presId="urn:microsoft.com/office/officeart/2005/8/layout/venn1"/>
    <dgm:cxn modelId="{9BE0E11E-FE5A-4EF7-91B5-F7E17E6CBD0F}" type="presOf" srcId="{F4D7F289-F4B1-475F-B78A-490A51741AB2}" destId="{5FCEE6A9-E46B-47BE-8CE8-AFC75C3714FC}" srcOrd="0" destOrd="0" presId="urn:microsoft.com/office/officeart/2005/8/layout/venn1"/>
    <dgm:cxn modelId="{0346A4A9-EBDD-4BB4-8AB9-BE2A3F1BFA70}" type="presOf" srcId="{6A8773D1-CFD5-4BD3-80B1-4F0BA5DAD429}" destId="{92CF2C3E-3E82-4995-816B-F0D0010DA6F9}" srcOrd="0" destOrd="0" presId="urn:microsoft.com/office/officeart/2005/8/layout/venn1"/>
    <dgm:cxn modelId="{7B63870E-A68F-4E07-BB03-E40FA8AA2043}" srcId="{B5C441B4-FF34-49E3-820E-1C4F29837E76}" destId="{EF93B126-3ACD-4C9C-99F0-160C31099609}" srcOrd="4" destOrd="0" parTransId="{299285A9-AD25-4FB7-BA91-20603C36BACA}" sibTransId="{70F54A6B-712B-4244-A70F-E528A700FF70}"/>
    <dgm:cxn modelId="{F9C7EA2F-814E-4251-91FF-FCE4EB02DEE9}" srcId="{B5C441B4-FF34-49E3-820E-1C4F29837E76}" destId="{6A8773D1-CFD5-4BD3-80B1-4F0BA5DAD429}" srcOrd="0" destOrd="0" parTransId="{01023BFB-0EAF-4508-B478-BF0DDE3AAA48}" sibTransId="{2F37B26E-8674-4F19-8166-AB6192D2FC6D}"/>
    <dgm:cxn modelId="{F31EB48D-4537-41E0-AC7B-A4F21EDE5250}" type="presOf" srcId="{B042864A-BB11-4744-9A12-599F54E3E7D3}" destId="{6FB327AB-42AB-45F4-8B86-1A94794943FF}" srcOrd="0" destOrd="0" presId="urn:microsoft.com/office/officeart/2005/8/layout/venn1"/>
    <dgm:cxn modelId="{738310ED-236F-4643-BEAB-1BA1E967F36A}" srcId="{B5C441B4-FF34-49E3-820E-1C4F29837E76}" destId="{F4D7F289-F4B1-475F-B78A-490A51741AB2}" srcOrd="2" destOrd="0" parTransId="{4689E246-930A-46BB-9FDF-BA5CA7E907A8}" sibTransId="{62EE1A1A-314E-4816-BDF6-7D91CD47701F}"/>
    <dgm:cxn modelId="{9E3744DB-D82F-4E3F-B502-3C7A8CFF19D7}" type="presOf" srcId="{A3F5BE83-3A57-490F-A90B-301B8937C90B}" destId="{0D8191A7-BB75-40C2-9BDD-57FFAF610F4F}" srcOrd="0" destOrd="0" presId="urn:microsoft.com/office/officeart/2005/8/layout/venn1"/>
    <dgm:cxn modelId="{F1A99422-C59F-4CBE-8AA0-1CD1FA8C522F}" type="presOf" srcId="{B5C441B4-FF34-49E3-820E-1C4F29837E76}" destId="{9AB96575-3969-4127-BDDE-E5A80ACE1E40}" srcOrd="0" destOrd="0" presId="urn:microsoft.com/office/officeart/2005/8/layout/venn1"/>
    <dgm:cxn modelId="{11AF770C-EEB7-4487-AE5D-A366D633AD02}" srcId="{B5C441B4-FF34-49E3-820E-1C4F29837E76}" destId="{C995DE20-E83B-4370-BF0C-C03975597CE9}" srcOrd="1" destOrd="0" parTransId="{3AE622A3-C112-4B95-A9C7-C0AF50A14985}" sibTransId="{A81336D9-08EB-4EE2-A376-ED74A6C97CDE}"/>
    <dgm:cxn modelId="{F8245EAF-1592-4A64-B43C-FB42567B4694}" srcId="{B5C441B4-FF34-49E3-820E-1C4F29837E76}" destId="{B042864A-BB11-4744-9A12-599F54E3E7D3}" srcOrd="5" destOrd="0" parTransId="{D9AC4513-7E5D-4FC7-85B8-B124D1EF2F5B}" sibTransId="{F16BE80C-6EF8-4E36-8D16-4EFD3172A049}"/>
    <dgm:cxn modelId="{361216E6-3222-4973-8872-204BDB50078D}" srcId="{B5C441B4-FF34-49E3-820E-1C4F29837E76}" destId="{A3F5BE83-3A57-490F-A90B-301B8937C90B}" srcOrd="3" destOrd="0" parTransId="{EDF8F4F3-BC0B-4EC3-92C6-9CFE61E2DA36}" sibTransId="{3052FE99-0388-4291-A032-EFC7CFB0B325}"/>
    <dgm:cxn modelId="{3D5630FC-F191-43CE-9409-9C2CA57E003C}" type="presParOf" srcId="{9AB96575-3969-4127-BDDE-E5A80ACE1E40}" destId="{A010C3E0-B7E9-45AF-8E51-4510449012A0}" srcOrd="0" destOrd="0" presId="urn:microsoft.com/office/officeart/2005/8/layout/venn1"/>
    <dgm:cxn modelId="{F686B586-9143-4CF3-8485-B9F0B9F8022B}" type="presParOf" srcId="{9AB96575-3969-4127-BDDE-E5A80ACE1E40}" destId="{92CF2C3E-3E82-4995-816B-F0D0010DA6F9}" srcOrd="1" destOrd="0" presId="urn:microsoft.com/office/officeart/2005/8/layout/venn1"/>
    <dgm:cxn modelId="{FBFD2138-2454-4BFF-B6B3-1B4BF3F7B09C}" type="presParOf" srcId="{9AB96575-3969-4127-BDDE-E5A80ACE1E40}" destId="{36A9698E-C2C6-4C39-8450-7CD30084B793}" srcOrd="2" destOrd="0" presId="urn:microsoft.com/office/officeart/2005/8/layout/venn1"/>
    <dgm:cxn modelId="{11269F90-1EA5-4F86-8896-503342E86F37}" type="presParOf" srcId="{9AB96575-3969-4127-BDDE-E5A80ACE1E40}" destId="{5BD2DBB8-4C94-468E-BA1F-7FBA070D5BC6}" srcOrd="3" destOrd="0" presId="urn:microsoft.com/office/officeart/2005/8/layout/venn1"/>
    <dgm:cxn modelId="{45B1D61E-A445-4D8B-80B3-803B8876187D}" type="presParOf" srcId="{9AB96575-3969-4127-BDDE-E5A80ACE1E40}" destId="{9D6AEF55-EB5D-403B-B1B0-905536060B0C}" srcOrd="4" destOrd="0" presId="urn:microsoft.com/office/officeart/2005/8/layout/venn1"/>
    <dgm:cxn modelId="{F5A12541-17ED-4211-8EA0-A9CFD91604DD}" type="presParOf" srcId="{9AB96575-3969-4127-BDDE-E5A80ACE1E40}" destId="{5FCEE6A9-E46B-47BE-8CE8-AFC75C3714FC}" srcOrd="5" destOrd="0" presId="urn:microsoft.com/office/officeart/2005/8/layout/venn1"/>
    <dgm:cxn modelId="{F966B828-FCB0-4E50-9B4D-3F0CC751223F}" type="presParOf" srcId="{9AB96575-3969-4127-BDDE-E5A80ACE1E40}" destId="{D8C611A7-2C11-427B-A584-1E5C46A9F784}" srcOrd="6" destOrd="0" presId="urn:microsoft.com/office/officeart/2005/8/layout/venn1"/>
    <dgm:cxn modelId="{F15A5C3E-26E9-41C4-9DC5-558F2F7427AC}" type="presParOf" srcId="{9AB96575-3969-4127-BDDE-E5A80ACE1E40}" destId="{0D8191A7-BB75-40C2-9BDD-57FFAF610F4F}" srcOrd="7" destOrd="0" presId="urn:microsoft.com/office/officeart/2005/8/layout/venn1"/>
    <dgm:cxn modelId="{90822C0A-5B57-44B0-83A1-5AE3FDC895F7}" type="presParOf" srcId="{9AB96575-3969-4127-BDDE-E5A80ACE1E40}" destId="{BB661B15-1B1E-456A-A525-960A63648EC3}" srcOrd="8" destOrd="0" presId="urn:microsoft.com/office/officeart/2005/8/layout/venn1"/>
    <dgm:cxn modelId="{6E83CD0A-0B0F-4343-AC45-5E5A2D10514A}" type="presParOf" srcId="{9AB96575-3969-4127-BDDE-E5A80ACE1E40}" destId="{3003D22B-99B3-47E0-B487-E2031B8099FE}" srcOrd="9" destOrd="0" presId="urn:microsoft.com/office/officeart/2005/8/layout/venn1"/>
    <dgm:cxn modelId="{4DD4A334-2308-40A6-8AE1-1AE77AADCAAC}" type="presParOf" srcId="{9AB96575-3969-4127-BDDE-E5A80ACE1E40}" destId="{6A4F66AE-DC46-450A-A1AC-0A3621543910}" srcOrd="10" destOrd="0" presId="urn:microsoft.com/office/officeart/2005/8/layout/venn1"/>
    <dgm:cxn modelId="{A8AC8B7E-38B6-47A2-B6A5-881D990CB1E8}" type="presParOf" srcId="{9AB96575-3969-4127-BDDE-E5A80ACE1E40}" destId="{6FB327AB-42AB-45F4-8B86-1A94794943FF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D97E2EE-1D73-4397-8799-5D55E6644C49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E885AD6C-3229-4AE6-9A0A-EE46E2266E79}">
      <dgm:prSet/>
      <dgm:spPr/>
      <dgm:t>
        <a:bodyPr/>
        <a:lstStyle/>
        <a:p>
          <a:pPr rtl="0"/>
          <a:r>
            <a:rPr lang="ru-RU" b="1" i="1" dirty="0" smtClean="0"/>
            <a:t>Заповеди здоровья</a:t>
          </a:r>
          <a:endParaRPr lang="ru-RU" dirty="0"/>
        </a:p>
      </dgm:t>
    </dgm:pt>
    <dgm:pt modelId="{91583CA7-773F-44D7-A349-FF328F1433B6}" type="parTrans" cxnId="{09582111-AD13-415C-B448-2433228F8ADA}">
      <dgm:prSet/>
      <dgm:spPr/>
      <dgm:t>
        <a:bodyPr/>
        <a:lstStyle/>
        <a:p>
          <a:endParaRPr lang="ru-RU"/>
        </a:p>
      </dgm:t>
    </dgm:pt>
    <dgm:pt modelId="{6D660360-F652-466A-A785-7F185471A078}" type="sibTrans" cxnId="{09582111-AD13-415C-B448-2433228F8ADA}">
      <dgm:prSet/>
      <dgm:spPr/>
      <dgm:t>
        <a:bodyPr/>
        <a:lstStyle/>
        <a:p>
          <a:endParaRPr lang="ru-RU"/>
        </a:p>
      </dgm:t>
    </dgm:pt>
    <dgm:pt modelId="{4AD5B528-B54A-49AD-96A9-1815A7272D18}" type="pres">
      <dgm:prSet presAssocID="{CD97E2EE-1D73-4397-8799-5D55E6644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6494A1-9580-478A-B25D-FBC08352A37A}" type="pres">
      <dgm:prSet presAssocID="{E885AD6C-3229-4AE6-9A0A-EE46E2266E79}" presName="parentText" presStyleLbl="node1" presStyleIdx="0" presStyleCnt="1" custLinFactNeighborY="-187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7FA916-C6C9-46A2-B4F3-4BB2D1F8FC46}" type="presOf" srcId="{E885AD6C-3229-4AE6-9A0A-EE46E2266E79}" destId="{886494A1-9580-478A-B25D-FBC08352A37A}" srcOrd="0" destOrd="0" presId="urn:microsoft.com/office/officeart/2005/8/layout/vList2"/>
    <dgm:cxn modelId="{E43168F2-F12A-4EF8-AA84-F7000BD90DEF}" type="presOf" srcId="{CD97E2EE-1D73-4397-8799-5D55E6644C49}" destId="{4AD5B528-B54A-49AD-96A9-1815A7272D18}" srcOrd="0" destOrd="0" presId="urn:microsoft.com/office/officeart/2005/8/layout/vList2"/>
    <dgm:cxn modelId="{09582111-AD13-415C-B448-2433228F8ADA}" srcId="{CD97E2EE-1D73-4397-8799-5D55E6644C49}" destId="{E885AD6C-3229-4AE6-9A0A-EE46E2266E79}" srcOrd="0" destOrd="0" parTransId="{91583CA7-773F-44D7-A349-FF328F1433B6}" sibTransId="{6D660360-F652-466A-A785-7F185471A078}"/>
    <dgm:cxn modelId="{00711FE5-AB0E-4EE2-BCA2-031FC8723687}" type="presParOf" srcId="{4AD5B528-B54A-49AD-96A9-1815A7272D18}" destId="{886494A1-9580-478A-B25D-FBC08352A3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80259D1-7F55-4A79-AD86-BDA5CD9DF395}" type="doc">
      <dgm:prSet loTypeId="urn:microsoft.com/office/officeart/2005/8/layout/venn1" loCatId="relationship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0BEF5448-0462-4CA9-9303-5884DE3C5A71}">
      <dgm:prSet/>
      <dgm:spPr/>
      <dgm:t>
        <a:bodyPr/>
        <a:lstStyle/>
        <a:p>
          <a:pPr rtl="0"/>
          <a:r>
            <a:rPr lang="ru-RU" b="1" dirty="0" smtClean="0"/>
            <a:t>Ты должен почитать свое тело как величайшее проявление жизни.</a:t>
          </a:r>
          <a:endParaRPr lang="ru-RU" dirty="0"/>
        </a:p>
      </dgm:t>
    </dgm:pt>
    <dgm:pt modelId="{6632324C-7B52-4D26-B069-87EFC17108B7}" type="parTrans" cxnId="{85832A7A-BAE3-4C4B-BF66-76BBEBD91D0D}">
      <dgm:prSet/>
      <dgm:spPr/>
      <dgm:t>
        <a:bodyPr/>
        <a:lstStyle/>
        <a:p>
          <a:endParaRPr lang="ru-RU"/>
        </a:p>
      </dgm:t>
    </dgm:pt>
    <dgm:pt modelId="{529186F3-6B7F-401B-BC99-AEE2227BCF8A}" type="sibTrans" cxnId="{85832A7A-BAE3-4C4B-BF66-76BBEBD91D0D}">
      <dgm:prSet/>
      <dgm:spPr/>
      <dgm:t>
        <a:bodyPr/>
        <a:lstStyle/>
        <a:p>
          <a:endParaRPr lang="ru-RU"/>
        </a:p>
      </dgm:t>
    </dgm:pt>
    <dgm:pt modelId="{0DFCE48A-44F2-40AA-AA06-E4E764DDB394}">
      <dgm:prSet/>
      <dgm:spPr/>
      <dgm:t>
        <a:bodyPr/>
        <a:lstStyle/>
        <a:p>
          <a:pPr rtl="0"/>
          <a:r>
            <a:rPr lang="ru-RU" b="1" smtClean="0"/>
            <a:t>Ты должен отказаться от ненатуральной пищи и возбуждающих напитков.</a:t>
          </a:r>
          <a:endParaRPr lang="ru-RU"/>
        </a:p>
      </dgm:t>
    </dgm:pt>
    <dgm:pt modelId="{26CB6269-0D2D-43F5-A5EC-78622F08B7E1}" type="parTrans" cxnId="{A862651D-4576-452F-9992-1FE1906437E1}">
      <dgm:prSet/>
      <dgm:spPr/>
      <dgm:t>
        <a:bodyPr/>
        <a:lstStyle/>
        <a:p>
          <a:endParaRPr lang="ru-RU"/>
        </a:p>
      </dgm:t>
    </dgm:pt>
    <dgm:pt modelId="{66DE3855-8D78-4401-8274-DF4BA455FB08}" type="sibTrans" cxnId="{A862651D-4576-452F-9992-1FE1906437E1}">
      <dgm:prSet/>
      <dgm:spPr/>
      <dgm:t>
        <a:bodyPr/>
        <a:lstStyle/>
        <a:p>
          <a:endParaRPr lang="ru-RU"/>
        </a:p>
      </dgm:t>
    </dgm:pt>
    <dgm:pt modelId="{C52616A2-62A5-4D5D-B8EA-7E2830506E12}">
      <dgm:prSet/>
      <dgm:spPr/>
      <dgm:t>
        <a:bodyPr/>
        <a:lstStyle/>
        <a:p>
          <a:pPr rtl="0"/>
          <a:r>
            <a:rPr lang="ru-RU" b="1" smtClean="0"/>
            <a:t>Ты должен питать свое тело только непереработанными живыми продуктами.</a:t>
          </a:r>
          <a:endParaRPr lang="ru-RU"/>
        </a:p>
      </dgm:t>
    </dgm:pt>
    <dgm:pt modelId="{B7EFE576-D530-496A-BBE0-E5D4E517049C}" type="parTrans" cxnId="{A9275A01-7975-459F-84CA-E8957407CB8B}">
      <dgm:prSet/>
      <dgm:spPr/>
      <dgm:t>
        <a:bodyPr/>
        <a:lstStyle/>
        <a:p>
          <a:endParaRPr lang="ru-RU"/>
        </a:p>
      </dgm:t>
    </dgm:pt>
    <dgm:pt modelId="{4475A822-2F6C-442D-A810-032DFFBD5613}" type="sibTrans" cxnId="{A9275A01-7975-459F-84CA-E8957407CB8B}">
      <dgm:prSet/>
      <dgm:spPr/>
      <dgm:t>
        <a:bodyPr/>
        <a:lstStyle/>
        <a:p>
          <a:endParaRPr lang="ru-RU"/>
        </a:p>
      </dgm:t>
    </dgm:pt>
    <dgm:pt modelId="{43AD4CAA-C0B3-44A6-9A8C-212D2C2AC0AB}">
      <dgm:prSet/>
      <dgm:spPr/>
      <dgm:t>
        <a:bodyPr/>
        <a:lstStyle/>
        <a:p>
          <a:pPr rtl="0"/>
          <a:r>
            <a:rPr lang="ru-RU" b="1" dirty="0" smtClean="0"/>
            <a:t>Ты должен восстанавливать свое тело путем разумного чередования активной физической деятельности и отдыхом.</a:t>
          </a:r>
          <a:endParaRPr lang="ru-RU" dirty="0"/>
        </a:p>
      </dgm:t>
    </dgm:pt>
    <dgm:pt modelId="{2FC129AD-C828-4E3B-B800-73EB2F625107}" type="parTrans" cxnId="{F6D506B5-DA7D-4B53-8ADD-0EF9CCE92BB1}">
      <dgm:prSet/>
      <dgm:spPr/>
      <dgm:t>
        <a:bodyPr/>
        <a:lstStyle/>
        <a:p>
          <a:endParaRPr lang="ru-RU"/>
        </a:p>
      </dgm:t>
    </dgm:pt>
    <dgm:pt modelId="{C07F9464-70FF-4D0C-A8DF-3D771737CA6A}" type="sibTrans" cxnId="{F6D506B5-DA7D-4B53-8ADD-0EF9CCE92BB1}">
      <dgm:prSet/>
      <dgm:spPr/>
      <dgm:t>
        <a:bodyPr/>
        <a:lstStyle/>
        <a:p>
          <a:endParaRPr lang="ru-RU"/>
        </a:p>
      </dgm:t>
    </dgm:pt>
    <dgm:pt modelId="{4B3AE525-AD2A-4A14-A867-9EB534D4E750}">
      <dgm:prSet/>
      <dgm:spPr/>
      <dgm:t>
        <a:bodyPr/>
        <a:lstStyle/>
        <a:p>
          <a:pPr rtl="0"/>
          <a:r>
            <a:rPr lang="ru-RU" b="1" dirty="0" smtClean="0"/>
            <a:t>Очищай свои клетки свежим воздухом, водой и солнцем.</a:t>
          </a:r>
          <a:endParaRPr lang="ru-RU" dirty="0"/>
        </a:p>
      </dgm:t>
    </dgm:pt>
    <dgm:pt modelId="{C12AE916-7682-49C8-8B82-7D5B68A97F01}" type="parTrans" cxnId="{C30A86E8-C0C9-456E-AD4B-CE54B76AFBD5}">
      <dgm:prSet/>
      <dgm:spPr/>
      <dgm:t>
        <a:bodyPr/>
        <a:lstStyle/>
        <a:p>
          <a:endParaRPr lang="ru-RU"/>
        </a:p>
      </dgm:t>
    </dgm:pt>
    <dgm:pt modelId="{B380436D-BA48-41F1-807A-72F0152AF784}" type="sibTrans" cxnId="{C30A86E8-C0C9-456E-AD4B-CE54B76AFBD5}">
      <dgm:prSet/>
      <dgm:spPr/>
      <dgm:t>
        <a:bodyPr/>
        <a:lstStyle/>
        <a:p>
          <a:endParaRPr lang="ru-RU"/>
        </a:p>
      </dgm:t>
    </dgm:pt>
    <dgm:pt modelId="{7ECED7CC-C19F-4060-9107-EFC849E03204}" type="pres">
      <dgm:prSet presAssocID="{B80259D1-7F55-4A79-AD86-BDA5CD9DF39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613CC0-5C9E-4185-BB10-78CD30FDEBE9}" type="pres">
      <dgm:prSet presAssocID="{0BEF5448-0462-4CA9-9303-5884DE3C5A71}" presName="circ1" presStyleLbl="vennNode1" presStyleIdx="0" presStyleCnt="5"/>
      <dgm:spPr/>
    </dgm:pt>
    <dgm:pt modelId="{77511ABF-4E0B-4CA0-B39E-430E184AAE87}" type="pres">
      <dgm:prSet presAssocID="{0BEF5448-0462-4CA9-9303-5884DE3C5A71}" presName="circ1Tx" presStyleLbl="revTx" presStyleIdx="0" presStyleCnt="0" custLinFactNeighborX="35105" custLinFactNeighborY="136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86FBB-F12F-40CC-9186-7D14304263DD}" type="pres">
      <dgm:prSet presAssocID="{0DFCE48A-44F2-40AA-AA06-E4E764DDB394}" presName="circ2" presStyleLbl="vennNode1" presStyleIdx="1" presStyleCnt="5"/>
      <dgm:spPr/>
    </dgm:pt>
    <dgm:pt modelId="{0D7DD842-5F95-4E17-B481-15777C49325D}" type="pres">
      <dgm:prSet presAssocID="{0DFCE48A-44F2-40AA-AA06-E4E764DDB39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BCDA3-0FBC-4AB6-8517-6B87EAAB856A}" type="pres">
      <dgm:prSet presAssocID="{C52616A2-62A5-4D5D-B8EA-7E2830506E12}" presName="circ3" presStyleLbl="vennNode1" presStyleIdx="2" presStyleCnt="5"/>
      <dgm:spPr/>
    </dgm:pt>
    <dgm:pt modelId="{25D69B4F-62C5-4987-9463-13286F346D36}" type="pres">
      <dgm:prSet presAssocID="{C52616A2-62A5-4D5D-B8EA-7E2830506E1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89E7A-9CF1-4EE7-8EE5-2C3D641B2B81}" type="pres">
      <dgm:prSet presAssocID="{43AD4CAA-C0B3-44A6-9A8C-212D2C2AC0AB}" presName="circ4" presStyleLbl="vennNode1" presStyleIdx="3" presStyleCnt="5"/>
      <dgm:spPr/>
    </dgm:pt>
    <dgm:pt modelId="{8DC711C1-136F-40D7-BD03-504A2350FADE}" type="pres">
      <dgm:prSet presAssocID="{43AD4CAA-C0B3-44A6-9A8C-212D2C2AC0A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DA693-7563-4C7C-8E33-799FB8689C1A}" type="pres">
      <dgm:prSet presAssocID="{4B3AE525-AD2A-4A14-A867-9EB534D4E750}" presName="circ5" presStyleLbl="vennNode1" presStyleIdx="4" presStyleCnt="5"/>
      <dgm:spPr/>
    </dgm:pt>
    <dgm:pt modelId="{B970CDB8-BE6F-406E-8216-F8314A669D51}" type="pres">
      <dgm:prSet presAssocID="{4B3AE525-AD2A-4A14-A867-9EB534D4E750}" presName="circ5Tx" presStyleLbl="revTx" presStyleIdx="0" presStyleCnt="0" custLinFactNeighborX="14245" custLinFactNeighborY="-11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275A01-7975-459F-84CA-E8957407CB8B}" srcId="{B80259D1-7F55-4A79-AD86-BDA5CD9DF395}" destId="{C52616A2-62A5-4D5D-B8EA-7E2830506E12}" srcOrd="2" destOrd="0" parTransId="{B7EFE576-D530-496A-BBE0-E5D4E517049C}" sibTransId="{4475A822-2F6C-442D-A810-032DFFBD5613}"/>
    <dgm:cxn modelId="{6B54A2C9-3DE1-489D-B8D2-D72079F4703B}" type="presOf" srcId="{4B3AE525-AD2A-4A14-A867-9EB534D4E750}" destId="{B970CDB8-BE6F-406E-8216-F8314A669D51}" srcOrd="0" destOrd="0" presId="urn:microsoft.com/office/officeart/2005/8/layout/venn1"/>
    <dgm:cxn modelId="{CCA612C4-B221-45D6-B957-F346CFAC5334}" type="presOf" srcId="{B80259D1-7F55-4A79-AD86-BDA5CD9DF395}" destId="{7ECED7CC-C19F-4060-9107-EFC849E03204}" srcOrd="0" destOrd="0" presId="urn:microsoft.com/office/officeart/2005/8/layout/venn1"/>
    <dgm:cxn modelId="{85832A7A-BAE3-4C4B-BF66-76BBEBD91D0D}" srcId="{B80259D1-7F55-4A79-AD86-BDA5CD9DF395}" destId="{0BEF5448-0462-4CA9-9303-5884DE3C5A71}" srcOrd="0" destOrd="0" parTransId="{6632324C-7B52-4D26-B069-87EFC17108B7}" sibTransId="{529186F3-6B7F-401B-BC99-AEE2227BCF8A}"/>
    <dgm:cxn modelId="{3A8A7D36-3673-460C-B7F9-19777564779C}" type="presOf" srcId="{43AD4CAA-C0B3-44A6-9A8C-212D2C2AC0AB}" destId="{8DC711C1-136F-40D7-BD03-504A2350FADE}" srcOrd="0" destOrd="0" presId="urn:microsoft.com/office/officeart/2005/8/layout/venn1"/>
    <dgm:cxn modelId="{7FE6E571-6DE0-4C14-B9BE-F11719792AE8}" type="presOf" srcId="{0BEF5448-0462-4CA9-9303-5884DE3C5A71}" destId="{77511ABF-4E0B-4CA0-B39E-430E184AAE87}" srcOrd="0" destOrd="0" presId="urn:microsoft.com/office/officeart/2005/8/layout/venn1"/>
    <dgm:cxn modelId="{C30A86E8-C0C9-456E-AD4B-CE54B76AFBD5}" srcId="{B80259D1-7F55-4A79-AD86-BDA5CD9DF395}" destId="{4B3AE525-AD2A-4A14-A867-9EB534D4E750}" srcOrd="4" destOrd="0" parTransId="{C12AE916-7682-49C8-8B82-7D5B68A97F01}" sibTransId="{B380436D-BA48-41F1-807A-72F0152AF784}"/>
    <dgm:cxn modelId="{5E691AF8-174C-4B69-88DF-18A8B58A3F00}" type="presOf" srcId="{0DFCE48A-44F2-40AA-AA06-E4E764DDB394}" destId="{0D7DD842-5F95-4E17-B481-15777C49325D}" srcOrd="0" destOrd="0" presId="urn:microsoft.com/office/officeart/2005/8/layout/venn1"/>
    <dgm:cxn modelId="{A862651D-4576-452F-9992-1FE1906437E1}" srcId="{B80259D1-7F55-4A79-AD86-BDA5CD9DF395}" destId="{0DFCE48A-44F2-40AA-AA06-E4E764DDB394}" srcOrd="1" destOrd="0" parTransId="{26CB6269-0D2D-43F5-A5EC-78622F08B7E1}" sibTransId="{66DE3855-8D78-4401-8274-DF4BA455FB08}"/>
    <dgm:cxn modelId="{3197E61C-FC8C-4B55-9239-F3E67693B5B2}" type="presOf" srcId="{C52616A2-62A5-4D5D-B8EA-7E2830506E12}" destId="{25D69B4F-62C5-4987-9463-13286F346D36}" srcOrd="0" destOrd="0" presId="urn:microsoft.com/office/officeart/2005/8/layout/venn1"/>
    <dgm:cxn modelId="{F6D506B5-DA7D-4B53-8ADD-0EF9CCE92BB1}" srcId="{B80259D1-7F55-4A79-AD86-BDA5CD9DF395}" destId="{43AD4CAA-C0B3-44A6-9A8C-212D2C2AC0AB}" srcOrd="3" destOrd="0" parTransId="{2FC129AD-C828-4E3B-B800-73EB2F625107}" sibTransId="{C07F9464-70FF-4D0C-A8DF-3D771737CA6A}"/>
    <dgm:cxn modelId="{20CD4560-FC68-4D89-8041-D476D09CD4C5}" type="presParOf" srcId="{7ECED7CC-C19F-4060-9107-EFC849E03204}" destId="{E6613CC0-5C9E-4185-BB10-78CD30FDEBE9}" srcOrd="0" destOrd="0" presId="urn:microsoft.com/office/officeart/2005/8/layout/venn1"/>
    <dgm:cxn modelId="{13D34DA3-59A6-4D5E-AFE2-E042D3B5935B}" type="presParOf" srcId="{7ECED7CC-C19F-4060-9107-EFC849E03204}" destId="{77511ABF-4E0B-4CA0-B39E-430E184AAE87}" srcOrd="1" destOrd="0" presId="urn:microsoft.com/office/officeart/2005/8/layout/venn1"/>
    <dgm:cxn modelId="{BE1F5284-7C16-4279-A466-8D2F1DA36926}" type="presParOf" srcId="{7ECED7CC-C19F-4060-9107-EFC849E03204}" destId="{6C086FBB-F12F-40CC-9186-7D14304263DD}" srcOrd="2" destOrd="0" presId="urn:microsoft.com/office/officeart/2005/8/layout/venn1"/>
    <dgm:cxn modelId="{E5593EFC-EFDF-4F33-BA92-4120DBCB2930}" type="presParOf" srcId="{7ECED7CC-C19F-4060-9107-EFC849E03204}" destId="{0D7DD842-5F95-4E17-B481-15777C49325D}" srcOrd="3" destOrd="0" presId="urn:microsoft.com/office/officeart/2005/8/layout/venn1"/>
    <dgm:cxn modelId="{0B4DE854-F5E1-49A1-8500-ADACF71CBA62}" type="presParOf" srcId="{7ECED7CC-C19F-4060-9107-EFC849E03204}" destId="{A53BCDA3-0FBC-4AB6-8517-6B87EAAB856A}" srcOrd="4" destOrd="0" presId="urn:microsoft.com/office/officeart/2005/8/layout/venn1"/>
    <dgm:cxn modelId="{F48AFB4D-6064-4C12-8C97-C2263968960D}" type="presParOf" srcId="{7ECED7CC-C19F-4060-9107-EFC849E03204}" destId="{25D69B4F-62C5-4987-9463-13286F346D36}" srcOrd="5" destOrd="0" presId="urn:microsoft.com/office/officeart/2005/8/layout/venn1"/>
    <dgm:cxn modelId="{6471DE5F-0EB1-48A1-A3C7-55CBD4EC421E}" type="presParOf" srcId="{7ECED7CC-C19F-4060-9107-EFC849E03204}" destId="{48D89E7A-9CF1-4EE7-8EE5-2C3D641B2B81}" srcOrd="6" destOrd="0" presId="urn:microsoft.com/office/officeart/2005/8/layout/venn1"/>
    <dgm:cxn modelId="{CEA904C3-0380-4555-8F40-80F02BCD0E07}" type="presParOf" srcId="{7ECED7CC-C19F-4060-9107-EFC849E03204}" destId="{8DC711C1-136F-40D7-BD03-504A2350FADE}" srcOrd="7" destOrd="0" presId="urn:microsoft.com/office/officeart/2005/8/layout/venn1"/>
    <dgm:cxn modelId="{53792C02-BA27-49BA-A159-16B0F1B6526E}" type="presParOf" srcId="{7ECED7CC-C19F-4060-9107-EFC849E03204}" destId="{2B4DA693-7563-4C7C-8E33-799FB8689C1A}" srcOrd="8" destOrd="0" presId="urn:microsoft.com/office/officeart/2005/8/layout/venn1"/>
    <dgm:cxn modelId="{C471A5E8-9709-46A0-9D17-CC167627D89A}" type="presParOf" srcId="{7ECED7CC-C19F-4060-9107-EFC849E03204}" destId="{B970CDB8-BE6F-406E-8216-F8314A669D51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A71C3D-5741-40AF-A7D9-6E85EF8D171D}" type="doc">
      <dgm:prSet loTypeId="urn:microsoft.com/office/officeart/2005/8/layout/target3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4CBEC4B-5005-4FE5-A0E1-B3B92D25A28D}">
      <dgm:prSet custT="1"/>
      <dgm:spPr/>
      <dgm:t>
        <a:bodyPr/>
        <a:lstStyle/>
        <a:p>
          <a:pPr rtl="0"/>
          <a:r>
            <a:rPr lang="ru-RU" sz="8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Классный час</a:t>
          </a:r>
          <a:endParaRPr lang="ru-RU" sz="6000" dirty="0">
            <a:latin typeface="Times New Roman" pitchFamily="18" charset="0"/>
            <a:cs typeface="Times New Roman" pitchFamily="18" charset="0"/>
          </a:endParaRPr>
        </a:p>
      </dgm:t>
    </dgm:pt>
    <dgm:pt modelId="{A249048C-03D7-4317-884A-C29734F1C7A8}" type="parTrans" cxnId="{F36BAC86-5EEE-42D3-9023-C23FECA55D03}">
      <dgm:prSet/>
      <dgm:spPr/>
      <dgm:t>
        <a:bodyPr/>
        <a:lstStyle/>
        <a:p>
          <a:endParaRPr lang="ru-RU"/>
        </a:p>
      </dgm:t>
    </dgm:pt>
    <dgm:pt modelId="{5460B643-BE63-4FA0-A27F-DCA7660C5AA8}" type="sibTrans" cxnId="{F36BAC86-5EEE-42D3-9023-C23FECA55D03}">
      <dgm:prSet/>
      <dgm:spPr/>
      <dgm:t>
        <a:bodyPr/>
        <a:lstStyle/>
        <a:p>
          <a:endParaRPr lang="ru-RU"/>
        </a:p>
      </dgm:t>
    </dgm:pt>
    <dgm:pt modelId="{803E485A-6C47-4FE1-8527-237E41F15C6D}" type="pres">
      <dgm:prSet presAssocID="{D9A71C3D-5741-40AF-A7D9-6E85EF8D171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02B902-24CF-4B92-99A9-934D12B49F1E}" type="pres">
      <dgm:prSet presAssocID="{54CBEC4B-5005-4FE5-A0E1-B3B92D25A28D}" presName="circle1" presStyleLbl="node1" presStyleIdx="0" presStyleCnt="1"/>
      <dgm:spPr/>
    </dgm:pt>
    <dgm:pt modelId="{43D24F0B-39E4-4124-A090-123F0B8B8D5B}" type="pres">
      <dgm:prSet presAssocID="{54CBEC4B-5005-4FE5-A0E1-B3B92D25A28D}" presName="space" presStyleCnt="0"/>
      <dgm:spPr/>
    </dgm:pt>
    <dgm:pt modelId="{75B4EC25-5688-49F3-ACC7-F47EEC03A154}" type="pres">
      <dgm:prSet presAssocID="{54CBEC4B-5005-4FE5-A0E1-B3B92D25A28D}" presName="rect1" presStyleLbl="alignAcc1" presStyleIdx="0" presStyleCnt="1" custScaleX="117031" custScaleY="100000" custLinFactNeighborX="1164" custLinFactNeighborY="-622"/>
      <dgm:spPr/>
      <dgm:t>
        <a:bodyPr/>
        <a:lstStyle/>
        <a:p>
          <a:endParaRPr lang="ru-RU"/>
        </a:p>
      </dgm:t>
    </dgm:pt>
    <dgm:pt modelId="{56E8B8D6-4990-4AF4-813C-3FDEEDFE753F}" type="pres">
      <dgm:prSet presAssocID="{54CBEC4B-5005-4FE5-A0E1-B3B92D25A28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33D7B5-8D4A-4C92-A508-8C6AD8D29F5D}" type="presOf" srcId="{54CBEC4B-5005-4FE5-A0E1-B3B92D25A28D}" destId="{75B4EC25-5688-49F3-ACC7-F47EEC03A154}" srcOrd="0" destOrd="0" presId="urn:microsoft.com/office/officeart/2005/8/layout/target3"/>
    <dgm:cxn modelId="{A0BEEA4F-8FCD-4334-A861-96E3D56ED98C}" type="presOf" srcId="{54CBEC4B-5005-4FE5-A0E1-B3B92D25A28D}" destId="{56E8B8D6-4990-4AF4-813C-3FDEEDFE753F}" srcOrd="1" destOrd="0" presId="urn:microsoft.com/office/officeart/2005/8/layout/target3"/>
    <dgm:cxn modelId="{F36BAC86-5EEE-42D3-9023-C23FECA55D03}" srcId="{D9A71C3D-5741-40AF-A7D9-6E85EF8D171D}" destId="{54CBEC4B-5005-4FE5-A0E1-B3B92D25A28D}" srcOrd="0" destOrd="0" parTransId="{A249048C-03D7-4317-884A-C29734F1C7A8}" sibTransId="{5460B643-BE63-4FA0-A27F-DCA7660C5AA8}"/>
    <dgm:cxn modelId="{B093A270-8A03-490D-AA30-26D7AF976EC0}" type="presOf" srcId="{D9A71C3D-5741-40AF-A7D9-6E85EF8D171D}" destId="{803E485A-6C47-4FE1-8527-237E41F15C6D}" srcOrd="0" destOrd="0" presId="urn:microsoft.com/office/officeart/2005/8/layout/target3"/>
    <dgm:cxn modelId="{8BCFAF5E-81BD-41B3-BE36-B086AB839887}" type="presParOf" srcId="{803E485A-6C47-4FE1-8527-237E41F15C6D}" destId="{D402B902-24CF-4B92-99A9-934D12B49F1E}" srcOrd="0" destOrd="0" presId="urn:microsoft.com/office/officeart/2005/8/layout/target3"/>
    <dgm:cxn modelId="{CC3F9C5B-9E82-48DA-AE9D-BDEC7E41459B}" type="presParOf" srcId="{803E485A-6C47-4FE1-8527-237E41F15C6D}" destId="{43D24F0B-39E4-4124-A090-123F0B8B8D5B}" srcOrd="1" destOrd="0" presId="urn:microsoft.com/office/officeart/2005/8/layout/target3"/>
    <dgm:cxn modelId="{DA9272A3-6BBD-4AFD-B743-BD2D97DE7D7B}" type="presParOf" srcId="{803E485A-6C47-4FE1-8527-237E41F15C6D}" destId="{75B4EC25-5688-49F3-ACC7-F47EEC03A154}" srcOrd="2" destOrd="0" presId="urn:microsoft.com/office/officeart/2005/8/layout/target3"/>
    <dgm:cxn modelId="{1850DD8B-1D40-48BF-83D0-468F36D86D57}" type="presParOf" srcId="{803E485A-6C47-4FE1-8527-237E41F15C6D}" destId="{56E8B8D6-4990-4AF4-813C-3FDEEDFE753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3A65FB-13D4-4882-90CE-140C7D29E369}" type="doc">
      <dgm:prSet loTypeId="urn:microsoft.com/office/officeart/2005/8/layout/process1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73A0DBA8-8EFC-4DE2-BF32-33A5EE094814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pPr rtl="0"/>
          <a:r>
            <a:rPr lang="ru-RU" sz="5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5 факторов здоровья</a:t>
          </a:r>
          <a:endParaRPr lang="ru-RU" sz="5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ACCE52-F4DD-413F-A9F9-049C23AD0AD2}" type="parTrans" cxnId="{07027EAB-8015-4F4B-AE22-AC3AFF47AFEF}">
      <dgm:prSet/>
      <dgm:spPr/>
      <dgm:t>
        <a:bodyPr/>
        <a:lstStyle/>
        <a:p>
          <a:endParaRPr lang="ru-RU"/>
        </a:p>
      </dgm:t>
    </dgm:pt>
    <dgm:pt modelId="{A94A4BB9-B37F-42CD-8D80-4C29CAD954E3}" type="sibTrans" cxnId="{07027EAB-8015-4F4B-AE22-AC3AFF47AFEF}">
      <dgm:prSet/>
      <dgm:spPr/>
      <dgm:t>
        <a:bodyPr/>
        <a:lstStyle/>
        <a:p>
          <a:endParaRPr lang="ru-RU"/>
        </a:p>
      </dgm:t>
    </dgm:pt>
    <dgm:pt modelId="{FE16C371-8AD3-4931-9411-80450860E1F8}" type="pres">
      <dgm:prSet presAssocID="{493A65FB-13D4-4882-90CE-140C7D29E3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EAA0E5-0726-4DB6-B99D-C21F9A3F0541}" type="pres">
      <dgm:prSet presAssocID="{73A0DBA8-8EFC-4DE2-BF32-33A5EE094814}" presName="node" presStyleLbl="node1" presStyleIdx="0" presStyleCnt="1" custLinFactNeighborX="2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027EAB-8015-4F4B-AE22-AC3AFF47AFEF}" srcId="{493A65FB-13D4-4882-90CE-140C7D29E369}" destId="{73A0DBA8-8EFC-4DE2-BF32-33A5EE094814}" srcOrd="0" destOrd="0" parTransId="{16ACCE52-F4DD-413F-A9F9-049C23AD0AD2}" sibTransId="{A94A4BB9-B37F-42CD-8D80-4C29CAD954E3}"/>
    <dgm:cxn modelId="{F6B20342-124C-489D-BDF8-5053B51D1EB8}" type="presOf" srcId="{73A0DBA8-8EFC-4DE2-BF32-33A5EE094814}" destId="{15EAA0E5-0726-4DB6-B99D-C21F9A3F0541}" srcOrd="0" destOrd="0" presId="urn:microsoft.com/office/officeart/2005/8/layout/process1"/>
    <dgm:cxn modelId="{B62491DE-4809-4563-9F8E-7C2803051887}" type="presOf" srcId="{493A65FB-13D4-4882-90CE-140C7D29E369}" destId="{FE16C371-8AD3-4931-9411-80450860E1F8}" srcOrd="0" destOrd="0" presId="urn:microsoft.com/office/officeart/2005/8/layout/process1"/>
    <dgm:cxn modelId="{E5C3D29D-3559-46B3-9540-64C45D9C828F}" type="presParOf" srcId="{FE16C371-8AD3-4931-9411-80450860E1F8}" destId="{15EAA0E5-0726-4DB6-B99D-C21F9A3F054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EF2013-0B32-4102-9AE5-E10AE2BB0DD5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FD2E406-FF4A-4BC9-8EF4-3DA8A9D8B13A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Равномерное чередование труда и отдыха в течение дня. </a:t>
          </a:r>
          <a:r>
            <a:rPr lang="ru-RU" sz="24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(Режим дня.)</a:t>
          </a:r>
          <a:endParaRPr lang="ru-RU" sz="2400" b="1" u="sng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8F90FF-386A-4CEF-A807-0199D6E4EC49}" type="parTrans" cxnId="{57355743-42CC-4F5D-8EEC-FDF29B20FFBD}">
      <dgm:prSet/>
      <dgm:spPr/>
      <dgm:t>
        <a:bodyPr/>
        <a:lstStyle/>
        <a:p>
          <a:endParaRPr lang="ru-RU"/>
        </a:p>
      </dgm:t>
    </dgm:pt>
    <dgm:pt modelId="{503E37FE-FD11-4317-95EB-75A5F34FA754}" type="sibTrans" cxnId="{57355743-42CC-4F5D-8EEC-FDF29B20FFBD}">
      <dgm:prSet/>
      <dgm:spPr/>
      <dgm:t>
        <a:bodyPr/>
        <a:lstStyle/>
        <a:p>
          <a:endParaRPr lang="ru-RU"/>
        </a:p>
      </dgm:t>
    </dgm:pt>
    <dgm:pt modelId="{14A12FAE-0276-4270-B91E-17A32C22A01B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Постоянная тренировка своей физической выносливости, устойчивости к холоду, к заболеваниям. </a:t>
          </a:r>
          <a:r>
            <a:rPr lang="ru-RU" sz="24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(Закаливание.)</a:t>
          </a:r>
          <a:endParaRPr lang="ru-RU" sz="2400" b="1" u="sng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EC3EB4-43B6-4179-AE44-7E7DA4B91004}" type="parTrans" cxnId="{72EDAAED-9B0C-4E9E-94CD-7D190F38803A}">
      <dgm:prSet/>
      <dgm:spPr/>
      <dgm:t>
        <a:bodyPr/>
        <a:lstStyle/>
        <a:p>
          <a:endParaRPr lang="ru-RU"/>
        </a:p>
      </dgm:t>
    </dgm:pt>
    <dgm:pt modelId="{489B150E-BF6F-4B6B-8506-9795E1E2CECE}" type="sibTrans" cxnId="{72EDAAED-9B0C-4E9E-94CD-7D190F38803A}">
      <dgm:prSet/>
      <dgm:spPr/>
      <dgm:t>
        <a:bodyPr/>
        <a:lstStyle/>
        <a:p>
          <a:endParaRPr lang="ru-RU"/>
        </a:p>
      </dgm:t>
    </dgm:pt>
    <dgm:pt modelId="{7738925A-7E9A-4F62-B385-F96121C311C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Мероприятия, направленные на поддержание чистоты, здоровья. </a:t>
          </a:r>
          <a:r>
            <a:rPr lang="ru-RU" sz="24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(Гигиена.)</a:t>
          </a:r>
          <a:endParaRPr lang="ru-RU" sz="2400" b="1" u="sng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C89B04-1D07-4F5A-917F-178C23158298}" type="parTrans" cxnId="{4B697BEA-2776-492C-9609-CE8877B31447}">
      <dgm:prSet/>
      <dgm:spPr/>
      <dgm:t>
        <a:bodyPr/>
        <a:lstStyle/>
        <a:p>
          <a:endParaRPr lang="ru-RU"/>
        </a:p>
      </dgm:t>
    </dgm:pt>
    <dgm:pt modelId="{0AD2E526-C260-4CE8-9A06-11315CBBCD7C}" type="sibTrans" cxnId="{4B697BEA-2776-492C-9609-CE8877B31447}">
      <dgm:prSet/>
      <dgm:spPr/>
      <dgm:t>
        <a:bodyPr/>
        <a:lstStyle/>
        <a:p>
          <a:endParaRPr lang="ru-RU"/>
        </a:p>
      </dgm:t>
    </dgm:pt>
    <dgm:pt modelId="{0FAB76ED-C6BC-4807-AC3E-021A018EAB9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Порядок приема пищи, ее характер и количество. </a:t>
          </a:r>
          <a:r>
            <a:rPr lang="ru-RU" sz="24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4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Правильное питание.)</a:t>
          </a:r>
          <a:endParaRPr lang="ru-RU" sz="2400" b="1" u="sng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188807-5AE4-4973-9612-A39E2BB18AC5}" type="parTrans" cxnId="{1BCCB30C-85D4-4648-BE61-73ECCE687CE2}">
      <dgm:prSet/>
      <dgm:spPr/>
      <dgm:t>
        <a:bodyPr/>
        <a:lstStyle/>
        <a:p>
          <a:endParaRPr lang="ru-RU"/>
        </a:p>
      </dgm:t>
    </dgm:pt>
    <dgm:pt modelId="{25E3A107-E0BF-44F4-B8A7-9494381C4A02}" type="sibTrans" cxnId="{1BCCB30C-85D4-4648-BE61-73ECCE687CE2}">
      <dgm:prSet/>
      <dgm:spPr/>
      <dgm:t>
        <a:bodyPr/>
        <a:lstStyle/>
        <a:p>
          <a:endParaRPr lang="ru-RU"/>
        </a:p>
      </dgm:t>
    </dgm:pt>
    <dgm:pt modelId="{7532F8D9-80D0-46E7-A98D-88C64194B59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Активные действия, в которых участвуют разные группы мышц. </a:t>
          </a:r>
          <a:r>
            <a:rPr lang="ru-RU" sz="24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(Движение, спорт.)</a:t>
          </a:r>
          <a:br>
            <a:rPr lang="ru-RU" sz="24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</a:br>
          <a:endParaRPr lang="ru-RU" sz="2400" b="1" u="sng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482B2F-5D42-413C-BB4B-975418D46A22}" type="parTrans" cxnId="{01E0B2DB-B440-483F-BD66-6C4A5D33624D}">
      <dgm:prSet/>
      <dgm:spPr/>
      <dgm:t>
        <a:bodyPr/>
        <a:lstStyle/>
        <a:p>
          <a:endParaRPr lang="ru-RU"/>
        </a:p>
      </dgm:t>
    </dgm:pt>
    <dgm:pt modelId="{63F956A9-1811-4309-8434-B6D2498C8DE4}" type="sibTrans" cxnId="{01E0B2DB-B440-483F-BD66-6C4A5D33624D}">
      <dgm:prSet/>
      <dgm:spPr/>
      <dgm:t>
        <a:bodyPr/>
        <a:lstStyle/>
        <a:p>
          <a:endParaRPr lang="ru-RU"/>
        </a:p>
      </dgm:t>
    </dgm:pt>
    <dgm:pt modelId="{27C0133C-ECA2-49B2-BFC1-5AA53EB139BB}" type="pres">
      <dgm:prSet presAssocID="{23EF2013-0B32-4102-9AE5-E10AE2BB0D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4A09A1-8BD1-4612-93E6-BDF9E0E7362A}" type="pres">
      <dgm:prSet presAssocID="{0FD2E406-FF4A-4BC9-8EF4-3DA8A9D8B13A}" presName="node" presStyleLbl="node1" presStyleIdx="0" presStyleCnt="5" custScaleX="153746" custScaleY="125005" custLinFactNeighborX="-541" custLinFactNeighborY="7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3A456-5289-47F3-84D9-8F21C3124904}" type="pres">
      <dgm:prSet presAssocID="{503E37FE-FD11-4317-95EB-75A5F34FA754}" presName="sibTrans" presStyleCnt="0"/>
      <dgm:spPr/>
      <dgm:t>
        <a:bodyPr/>
        <a:lstStyle/>
        <a:p>
          <a:endParaRPr lang="ru-RU"/>
        </a:p>
      </dgm:t>
    </dgm:pt>
    <dgm:pt modelId="{2BDACEED-E7F7-4B34-952F-BE24269CEB6E}" type="pres">
      <dgm:prSet presAssocID="{14A12FAE-0276-4270-B91E-17A32C22A01B}" presName="node" presStyleLbl="node1" presStyleIdx="1" presStyleCnt="5" custScaleX="155171" custScaleY="127588" custLinFactNeighborX="-7046" custLinFactNeighborY="8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6186A-FC60-470C-B27B-35A910724F8C}" type="pres">
      <dgm:prSet presAssocID="{489B150E-BF6F-4B6B-8506-9795E1E2CECE}" presName="sibTrans" presStyleCnt="0"/>
      <dgm:spPr/>
      <dgm:t>
        <a:bodyPr/>
        <a:lstStyle/>
        <a:p>
          <a:endParaRPr lang="ru-RU"/>
        </a:p>
      </dgm:t>
    </dgm:pt>
    <dgm:pt modelId="{347D90E0-4B1E-412A-83C8-6C8B5E95E1EE}" type="pres">
      <dgm:prSet presAssocID="{7738925A-7E9A-4F62-B385-F96121C311CF}" presName="node" presStyleLbl="node1" presStyleIdx="2" presStyleCnt="5" custScaleY="197322" custLinFactNeighborX="-3962" custLinFactNeighborY="-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EC087-7264-4CB5-A42A-93284B1E5DFD}" type="pres">
      <dgm:prSet presAssocID="{0AD2E526-C260-4CE8-9A06-11315CBBCD7C}" presName="sibTrans" presStyleCnt="0"/>
      <dgm:spPr/>
      <dgm:t>
        <a:bodyPr/>
        <a:lstStyle/>
        <a:p>
          <a:endParaRPr lang="ru-RU"/>
        </a:p>
      </dgm:t>
    </dgm:pt>
    <dgm:pt modelId="{64924FEA-CF72-45DF-9659-B70E158756C9}" type="pres">
      <dgm:prSet presAssocID="{0FAB76ED-C6BC-4807-AC3E-021A018EAB9C}" presName="node" presStyleLbl="node1" presStyleIdx="3" presStyleCnt="5" custScaleY="198920" custLinFactNeighborX="-5172" custLinFactNeighborY="2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805FA-93C9-4593-A565-07CAD55298AC}" type="pres">
      <dgm:prSet presAssocID="{25E3A107-E0BF-44F4-B8A7-9494381C4A02}" presName="sibTrans" presStyleCnt="0"/>
      <dgm:spPr/>
      <dgm:t>
        <a:bodyPr/>
        <a:lstStyle/>
        <a:p>
          <a:endParaRPr lang="ru-RU"/>
        </a:p>
      </dgm:t>
    </dgm:pt>
    <dgm:pt modelId="{A64914BF-B1A9-4C97-B7F1-CA933F1572B1}" type="pres">
      <dgm:prSet presAssocID="{7532F8D9-80D0-46E7-A98D-88C64194B59F}" presName="node" presStyleLbl="node1" presStyleIdx="4" presStyleCnt="5" custScaleY="198175" custLinFactNeighborX="-7586" custLinFactNeighborY="2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22BE40-E4BE-44AD-961C-721743626359}" type="presOf" srcId="{7532F8D9-80D0-46E7-A98D-88C64194B59F}" destId="{A64914BF-B1A9-4C97-B7F1-CA933F1572B1}" srcOrd="0" destOrd="0" presId="urn:microsoft.com/office/officeart/2005/8/layout/default"/>
    <dgm:cxn modelId="{57355743-42CC-4F5D-8EEC-FDF29B20FFBD}" srcId="{23EF2013-0B32-4102-9AE5-E10AE2BB0DD5}" destId="{0FD2E406-FF4A-4BC9-8EF4-3DA8A9D8B13A}" srcOrd="0" destOrd="0" parTransId="{098F90FF-386A-4CEF-A807-0199D6E4EC49}" sibTransId="{503E37FE-FD11-4317-95EB-75A5F34FA754}"/>
    <dgm:cxn modelId="{7865B1BF-A8AC-48B2-871C-32A8E7D7CEF5}" type="presOf" srcId="{7738925A-7E9A-4F62-B385-F96121C311CF}" destId="{347D90E0-4B1E-412A-83C8-6C8B5E95E1EE}" srcOrd="0" destOrd="0" presId="urn:microsoft.com/office/officeart/2005/8/layout/default"/>
    <dgm:cxn modelId="{72EDAAED-9B0C-4E9E-94CD-7D190F38803A}" srcId="{23EF2013-0B32-4102-9AE5-E10AE2BB0DD5}" destId="{14A12FAE-0276-4270-B91E-17A32C22A01B}" srcOrd="1" destOrd="0" parTransId="{89EC3EB4-43B6-4179-AE44-7E7DA4B91004}" sibTransId="{489B150E-BF6F-4B6B-8506-9795E1E2CECE}"/>
    <dgm:cxn modelId="{01E0B2DB-B440-483F-BD66-6C4A5D33624D}" srcId="{23EF2013-0B32-4102-9AE5-E10AE2BB0DD5}" destId="{7532F8D9-80D0-46E7-A98D-88C64194B59F}" srcOrd="4" destOrd="0" parTransId="{46482B2F-5D42-413C-BB4B-975418D46A22}" sibTransId="{63F956A9-1811-4309-8434-B6D2498C8DE4}"/>
    <dgm:cxn modelId="{4B697BEA-2776-492C-9609-CE8877B31447}" srcId="{23EF2013-0B32-4102-9AE5-E10AE2BB0DD5}" destId="{7738925A-7E9A-4F62-B385-F96121C311CF}" srcOrd="2" destOrd="0" parTransId="{35C89B04-1D07-4F5A-917F-178C23158298}" sibTransId="{0AD2E526-C260-4CE8-9A06-11315CBBCD7C}"/>
    <dgm:cxn modelId="{4216187C-2263-470C-93B3-66425548DB9F}" type="presOf" srcId="{0FD2E406-FF4A-4BC9-8EF4-3DA8A9D8B13A}" destId="{E04A09A1-8BD1-4612-93E6-BDF9E0E7362A}" srcOrd="0" destOrd="0" presId="urn:microsoft.com/office/officeart/2005/8/layout/default"/>
    <dgm:cxn modelId="{359B8F76-DC32-4C32-B0CF-0274B1B91A8F}" type="presOf" srcId="{0FAB76ED-C6BC-4807-AC3E-021A018EAB9C}" destId="{64924FEA-CF72-45DF-9659-B70E158756C9}" srcOrd="0" destOrd="0" presId="urn:microsoft.com/office/officeart/2005/8/layout/default"/>
    <dgm:cxn modelId="{F2C74B1E-FDC0-48EF-A38A-407DF9E29CBF}" type="presOf" srcId="{23EF2013-0B32-4102-9AE5-E10AE2BB0DD5}" destId="{27C0133C-ECA2-49B2-BFC1-5AA53EB139BB}" srcOrd="0" destOrd="0" presId="urn:microsoft.com/office/officeart/2005/8/layout/default"/>
    <dgm:cxn modelId="{E6E61D42-677D-40F4-B7AD-F9B647923625}" type="presOf" srcId="{14A12FAE-0276-4270-B91E-17A32C22A01B}" destId="{2BDACEED-E7F7-4B34-952F-BE24269CEB6E}" srcOrd="0" destOrd="0" presId="urn:microsoft.com/office/officeart/2005/8/layout/default"/>
    <dgm:cxn modelId="{1BCCB30C-85D4-4648-BE61-73ECCE687CE2}" srcId="{23EF2013-0B32-4102-9AE5-E10AE2BB0DD5}" destId="{0FAB76ED-C6BC-4807-AC3E-021A018EAB9C}" srcOrd="3" destOrd="0" parTransId="{39188807-5AE4-4973-9612-A39E2BB18AC5}" sibTransId="{25E3A107-E0BF-44F4-B8A7-9494381C4A02}"/>
    <dgm:cxn modelId="{60004B91-96E1-4A4C-B142-8C71B251B2CD}" type="presParOf" srcId="{27C0133C-ECA2-49B2-BFC1-5AA53EB139BB}" destId="{E04A09A1-8BD1-4612-93E6-BDF9E0E7362A}" srcOrd="0" destOrd="0" presId="urn:microsoft.com/office/officeart/2005/8/layout/default"/>
    <dgm:cxn modelId="{3CCFC220-5888-4D29-817D-DDAFD98053A7}" type="presParOf" srcId="{27C0133C-ECA2-49B2-BFC1-5AA53EB139BB}" destId="{8DD3A456-5289-47F3-84D9-8F21C3124904}" srcOrd="1" destOrd="0" presId="urn:microsoft.com/office/officeart/2005/8/layout/default"/>
    <dgm:cxn modelId="{1E5AD1A2-9891-488C-8F46-AEE386D0C1B5}" type="presParOf" srcId="{27C0133C-ECA2-49B2-BFC1-5AA53EB139BB}" destId="{2BDACEED-E7F7-4B34-952F-BE24269CEB6E}" srcOrd="2" destOrd="0" presId="urn:microsoft.com/office/officeart/2005/8/layout/default"/>
    <dgm:cxn modelId="{D38480D2-F4FD-41EA-82C2-87336F72BB0D}" type="presParOf" srcId="{27C0133C-ECA2-49B2-BFC1-5AA53EB139BB}" destId="{1676186A-FC60-470C-B27B-35A910724F8C}" srcOrd="3" destOrd="0" presId="urn:microsoft.com/office/officeart/2005/8/layout/default"/>
    <dgm:cxn modelId="{3AACD582-D91F-4F56-8F78-964435698B39}" type="presParOf" srcId="{27C0133C-ECA2-49B2-BFC1-5AA53EB139BB}" destId="{347D90E0-4B1E-412A-83C8-6C8B5E95E1EE}" srcOrd="4" destOrd="0" presId="urn:microsoft.com/office/officeart/2005/8/layout/default"/>
    <dgm:cxn modelId="{937C19CC-7005-4E6D-AB8B-7F3A8A10C29E}" type="presParOf" srcId="{27C0133C-ECA2-49B2-BFC1-5AA53EB139BB}" destId="{26FEC087-7264-4CB5-A42A-93284B1E5DFD}" srcOrd="5" destOrd="0" presId="urn:microsoft.com/office/officeart/2005/8/layout/default"/>
    <dgm:cxn modelId="{9FA18666-FD65-4A1F-B7BA-24A7AC423291}" type="presParOf" srcId="{27C0133C-ECA2-49B2-BFC1-5AA53EB139BB}" destId="{64924FEA-CF72-45DF-9659-B70E158756C9}" srcOrd="6" destOrd="0" presId="urn:microsoft.com/office/officeart/2005/8/layout/default"/>
    <dgm:cxn modelId="{7D903775-7F6F-455A-BDF7-26C4AB1B4E12}" type="presParOf" srcId="{27C0133C-ECA2-49B2-BFC1-5AA53EB139BB}" destId="{B15805FA-93C9-4593-A565-07CAD55298AC}" srcOrd="7" destOrd="0" presId="urn:microsoft.com/office/officeart/2005/8/layout/default"/>
    <dgm:cxn modelId="{73C23D4B-802B-4DCB-A047-3268E4567A13}" type="presParOf" srcId="{27C0133C-ECA2-49B2-BFC1-5AA53EB139BB}" destId="{A64914BF-B1A9-4C97-B7F1-CA933F1572B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B91789-CBED-4727-8208-05BD23E6DBC8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C3DCDE0-095B-42CC-B0DC-C136D14004AF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6600" b="1" dirty="0" smtClean="0"/>
            <a:t>Вредная</a:t>
          </a:r>
          <a:r>
            <a:rPr lang="ru-RU" sz="6000" b="1" dirty="0" smtClean="0"/>
            <a:t> пятёрка</a:t>
          </a:r>
          <a:endParaRPr lang="ru-RU" sz="6000" dirty="0"/>
        </a:p>
      </dgm:t>
    </dgm:pt>
    <dgm:pt modelId="{3F9683E9-6FCE-4B15-9A3B-40A558096C55}" type="parTrans" cxnId="{4D4906A6-1F83-466A-83E7-9A538080780E}">
      <dgm:prSet/>
      <dgm:spPr/>
      <dgm:t>
        <a:bodyPr/>
        <a:lstStyle/>
        <a:p>
          <a:endParaRPr lang="ru-RU"/>
        </a:p>
      </dgm:t>
    </dgm:pt>
    <dgm:pt modelId="{59D69743-9CD5-462B-A4F3-AD4ED8963733}" type="sibTrans" cxnId="{4D4906A6-1F83-466A-83E7-9A538080780E}">
      <dgm:prSet/>
      <dgm:spPr/>
      <dgm:t>
        <a:bodyPr/>
        <a:lstStyle/>
        <a:p>
          <a:endParaRPr lang="ru-RU"/>
        </a:p>
      </dgm:t>
    </dgm:pt>
    <dgm:pt modelId="{1E605BFC-AD47-4FCE-A867-C155FC86DE01}" type="pres">
      <dgm:prSet presAssocID="{22B91789-CBED-4727-8208-05BD23E6DBC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211DAF-BDBE-421D-A207-AA82677E1F5D}" type="pres">
      <dgm:prSet presAssocID="{7C3DCDE0-095B-42CC-B0DC-C136D14004AF}" presName="horFlow" presStyleCnt="0"/>
      <dgm:spPr/>
    </dgm:pt>
    <dgm:pt modelId="{379F23F3-507C-4B48-B320-42371A432755}" type="pres">
      <dgm:prSet presAssocID="{7C3DCDE0-095B-42CC-B0DC-C136D14004AF}" presName="bigChev" presStyleLbl="node1" presStyleIdx="0" presStyleCnt="1" custScaleX="150190"/>
      <dgm:spPr/>
      <dgm:t>
        <a:bodyPr/>
        <a:lstStyle/>
        <a:p>
          <a:endParaRPr lang="ru-RU"/>
        </a:p>
      </dgm:t>
    </dgm:pt>
  </dgm:ptLst>
  <dgm:cxnLst>
    <dgm:cxn modelId="{4D4906A6-1F83-466A-83E7-9A538080780E}" srcId="{22B91789-CBED-4727-8208-05BD23E6DBC8}" destId="{7C3DCDE0-095B-42CC-B0DC-C136D14004AF}" srcOrd="0" destOrd="0" parTransId="{3F9683E9-6FCE-4B15-9A3B-40A558096C55}" sibTransId="{59D69743-9CD5-462B-A4F3-AD4ED8963733}"/>
    <dgm:cxn modelId="{D262CB0F-79EE-4716-80FF-96EF74F1D8E5}" type="presOf" srcId="{7C3DCDE0-095B-42CC-B0DC-C136D14004AF}" destId="{379F23F3-507C-4B48-B320-42371A432755}" srcOrd="0" destOrd="0" presId="urn:microsoft.com/office/officeart/2005/8/layout/lProcess3"/>
    <dgm:cxn modelId="{399F11A4-A05E-4A7B-896C-8DAF2F707AA6}" type="presOf" srcId="{22B91789-CBED-4727-8208-05BD23E6DBC8}" destId="{1E605BFC-AD47-4FCE-A867-C155FC86DE01}" srcOrd="0" destOrd="0" presId="urn:microsoft.com/office/officeart/2005/8/layout/lProcess3"/>
    <dgm:cxn modelId="{99246D3D-98BE-4579-BCF9-465E62440DE5}" type="presParOf" srcId="{1E605BFC-AD47-4FCE-A867-C155FC86DE01}" destId="{C9211DAF-BDBE-421D-A207-AA82677E1F5D}" srcOrd="0" destOrd="0" presId="urn:microsoft.com/office/officeart/2005/8/layout/lProcess3"/>
    <dgm:cxn modelId="{F79808D1-D643-4DF2-90C6-11FEBC2CABFD}" type="presParOf" srcId="{C9211DAF-BDBE-421D-A207-AA82677E1F5D}" destId="{379F23F3-507C-4B48-B320-42371A43275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FD4F3C-3D25-4C1A-B253-25814BD4FD7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35189F5-123A-470E-B968-2EE7F8D15C50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Сладкие газированные напитки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9B135AA-F52F-4D83-9821-77FCDA9BB311}" type="parTrans" cxnId="{AACDDA42-083F-432F-96AF-6379AF582851}">
      <dgm:prSet/>
      <dgm:spPr/>
      <dgm:t>
        <a:bodyPr/>
        <a:lstStyle/>
        <a:p>
          <a:endParaRPr lang="ru-RU"/>
        </a:p>
      </dgm:t>
    </dgm:pt>
    <dgm:pt modelId="{1A33F40D-78C2-4870-AE4F-3E910109BE3A}" type="sibTrans" cxnId="{AACDDA42-083F-432F-96AF-6379AF582851}">
      <dgm:prSet/>
      <dgm:spPr/>
      <dgm:t>
        <a:bodyPr/>
        <a:lstStyle/>
        <a:p>
          <a:endParaRPr lang="ru-RU"/>
        </a:p>
      </dgm:t>
    </dgm:pt>
    <dgm:pt modelId="{460EAA28-47B9-4580-85D8-3072534C80B2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Картофельные чипсы</a:t>
          </a:r>
          <a:r>
            <a: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8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0893FC-DEDE-45D4-99F9-C2CF5566E9F4}" type="parTrans" cxnId="{E8E73096-66FF-4DAC-9A75-CF031E565941}">
      <dgm:prSet/>
      <dgm:spPr/>
      <dgm:t>
        <a:bodyPr/>
        <a:lstStyle/>
        <a:p>
          <a:endParaRPr lang="ru-RU"/>
        </a:p>
      </dgm:t>
    </dgm:pt>
    <dgm:pt modelId="{3D52B5F4-7F6E-4B1D-A2FE-ECBFC36C7D6C}" type="sibTrans" cxnId="{E8E73096-66FF-4DAC-9A75-CF031E565941}">
      <dgm:prSet/>
      <dgm:spPr/>
      <dgm:t>
        <a:bodyPr/>
        <a:lstStyle/>
        <a:p>
          <a:endParaRPr lang="ru-RU"/>
        </a:p>
      </dgm:t>
    </dgm:pt>
    <dgm:pt modelId="{A10EF5DF-DB09-416A-B9AF-4679FFFE89FD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Сладкие батончики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AB555A6D-E36E-43BE-B048-5A3C659B1C42}" type="parTrans" cxnId="{39107B24-8DA1-429F-8BD3-77BB5842B0EC}">
      <dgm:prSet/>
      <dgm:spPr/>
      <dgm:t>
        <a:bodyPr/>
        <a:lstStyle/>
        <a:p>
          <a:endParaRPr lang="ru-RU"/>
        </a:p>
      </dgm:t>
    </dgm:pt>
    <dgm:pt modelId="{71669C26-C0C1-465B-98FE-82CCFA12C988}" type="sibTrans" cxnId="{39107B24-8DA1-429F-8BD3-77BB5842B0EC}">
      <dgm:prSet/>
      <dgm:spPr/>
      <dgm:t>
        <a:bodyPr/>
        <a:lstStyle/>
        <a:p>
          <a:endParaRPr lang="ru-RU"/>
        </a:p>
      </dgm:t>
    </dgm:pt>
    <dgm:pt modelId="{BDDB2F51-CD03-4F00-9B49-F0F78FF72F8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Сосиски, сардельки, вареная колбаса</a:t>
          </a:r>
          <a:endParaRPr lang="ru-RU" sz="28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CD9DF4-AD95-4B01-AC3C-3FD796205861}" type="parTrans" cxnId="{BC8E3AE8-EF51-48F7-98B4-362DB7B39F44}">
      <dgm:prSet/>
      <dgm:spPr/>
      <dgm:t>
        <a:bodyPr/>
        <a:lstStyle/>
        <a:p>
          <a:endParaRPr lang="ru-RU"/>
        </a:p>
      </dgm:t>
    </dgm:pt>
    <dgm:pt modelId="{8E563B61-A081-4A4B-ACED-2623EDABB4DB}" type="sibTrans" cxnId="{BC8E3AE8-EF51-48F7-98B4-362DB7B39F44}">
      <dgm:prSet/>
      <dgm:spPr/>
      <dgm:t>
        <a:bodyPr/>
        <a:lstStyle/>
        <a:p>
          <a:endParaRPr lang="ru-RU"/>
        </a:p>
      </dgm:t>
    </dgm:pt>
    <dgm:pt modelId="{51C456BE-2D03-428B-9C58-6A73F5880BE3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Жирные сорта мяса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C97476EA-31E4-4FCF-A902-4A1CFD87AC14}" type="parTrans" cxnId="{DA39D534-235E-4734-A4A3-71128671F9D9}">
      <dgm:prSet/>
      <dgm:spPr/>
      <dgm:t>
        <a:bodyPr/>
        <a:lstStyle/>
        <a:p>
          <a:endParaRPr lang="ru-RU"/>
        </a:p>
      </dgm:t>
    </dgm:pt>
    <dgm:pt modelId="{33B27DD1-E2D9-40C7-9186-20CC585B329C}" type="sibTrans" cxnId="{DA39D534-235E-4734-A4A3-71128671F9D9}">
      <dgm:prSet/>
      <dgm:spPr/>
      <dgm:t>
        <a:bodyPr/>
        <a:lstStyle/>
        <a:p>
          <a:endParaRPr lang="ru-RU"/>
        </a:p>
      </dgm:t>
    </dgm:pt>
    <dgm:pt modelId="{E0EB513D-2AD1-40FB-9843-92856574ED75}" type="pres">
      <dgm:prSet presAssocID="{50FD4F3C-3D25-4C1A-B253-25814BD4FD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626472-E0A7-483C-BF6D-CEA9E54A0B5A}" type="pres">
      <dgm:prSet presAssocID="{435189F5-123A-470E-B968-2EE7F8D15C5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88BF3-2399-43A5-868B-4EAA1E1466D2}" type="pres">
      <dgm:prSet presAssocID="{1A33F40D-78C2-4870-AE4F-3E910109BE3A}" presName="sibTrans" presStyleCnt="0"/>
      <dgm:spPr/>
      <dgm:t>
        <a:bodyPr/>
        <a:lstStyle/>
        <a:p>
          <a:endParaRPr lang="ru-RU"/>
        </a:p>
      </dgm:t>
    </dgm:pt>
    <dgm:pt modelId="{FECD4C76-1FA5-4B0E-8BA8-239A3AB88CCD}" type="pres">
      <dgm:prSet presAssocID="{460EAA28-47B9-4580-85D8-3072534C80B2}" presName="node" presStyleLbl="node1" presStyleIdx="1" presStyleCnt="5" custScaleX="108362" custLinFactNeighborX="-187" custLinFactNeighborY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EDBC7-3BAC-4F60-8E3D-6CFF394F3541}" type="pres">
      <dgm:prSet presAssocID="{3D52B5F4-7F6E-4B1D-A2FE-ECBFC36C7D6C}" presName="sibTrans" presStyleCnt="0"/>
      <dgm:spPr/>
      <dgm:t>
        <a:bodyPr/>
        <a:lstStyle/>
        <a:p>
          <a:endParaRPr lang="ru-RU"/>
        </a:p>
      </dgm:t>
    </dgm:pt>
    <dgm:pt modelId="{A21E8907-D080-4DF9-9CB1-622058306F8A}" type="pres">
      <dgm:prSet presAssocID="{A10EF5DF-DB09-416A-B9AF-4679FFFE89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A60C1-512C-48A4-AB8E-84B862B8DF99}" type="pres">
      <dgm:prSet presAssocID="{71669C26-C0C1-465B-98FE-82CCFA12C988}" presName="sibTrans" presStyleCnt="0"/>
      <dgm:spPr/>
      <dgm:t>
        <a:bodyPr/>
        <a:lstStyle/>
        <a:p>
          <a:endParaRPr lang="ru-RU"/>
        </a:p>
      </dgm:t>
    </dgm:pt>
    <dgm:pt modelId="{336C4104-1124-48D0-9461-7265BF50618C}" type="pres">
      <dgm:prSet presAssocID="{BDDB2F51-CD03-4F00-9B49-F0F78FF72F8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5761D-7A02-422F-BFBC-29A6F8974B12}" type="pres">
      <dgm:prSet presAssocID="{8E563B61-A081-4A4B-ACED-2623EDABB4DB}" presName="sibTrans" presStyleCnt="0"/>
      <dgm:spPr/>
      <dgm:t>
        <a:bodyPr/>
        <a:lstStyle/>
        <a:p>
          <a:endParaRPr lang="ru-RU"/>
        </a:p>
      </dgm:t>
    </dgm:pt>
    <dgm:pt modelId="{EFC80A7A-99DF-44C4-AB0F-100C686A3547}" type="pres">
      <dgm:prSet presAssocID="{51C456BE-2D03-428B-9C58-6A73F5880B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107B24-8DA1-429F-8BD3-77BB5842B0EC}" srcId="{50FD4F3C-3D25-4C1A-B253-25814BD4FD7C}" destId="{A10EF5DF-DB09-416A-B9AF-4679FFFE89FD}" srcOrd="2" destOrd="0" parTransId="{AB555A6D-E36E-43BE-B048-5A3C659B1C42}" sibTransId="{71669C26-C0C1-465B-98FE-82CCFA12C988}"/>
    <dgm:cxn modelId="{DA39D534-235E-4734-A4A3-71128671F9D9}" srcId="{50FD4F3C-3D25-4C1A-B253-25814BD4FD7C}" destId="{51C456BE-2D03-428B-9C58-6A73F5880BE3}" srcOrd="4" destOrd="0" parTransId="{C97476EA-31E4-4FCF-A902-4A1CFD87AC14}" sibTransId="{33B27DD1-E2D9-40C7-9186-20CC585B329C}"/>
    <dgm:cxn modelId="{F24D7DAB-0F71-49E3-A24D-B2E842E8767B}" type="presOf" srcId="{435189F5-123A-470E-B968-2EE7F8D15C50}" destId="{1E626472-E0A7-483C-BF6D-CEA9E54A0B5A}" srcOrd="0" destOrd="0" presId="urn:microsoft.com/office/officeart/2005/8/layout/default"/>
    <dgm:cxn modelId="{426D5EFC-D21B-450E-974C-0506021FD863}" type="presOf" srcId="{50FD4F3C-3D25-4C1A-B253-25814BD4FD7C}" destId="{E0EB513D-2AD1-40FB-9843-92856574ED75}" srcOrd="0" destOrd="0" presId="urn:microsoft.com/office/officeart/2005/8/layout/default"/>
    <dgm:cxn modelId="{F3E1BB3D-619F-4DA0-A9D6-1E7FC8C54BC3}" type="presOf" srcId="{BDDB2F51-CD03-4F00-9B49-F0F78FF72F81}" destId="{336C4104-1124-48D0-9461-7265BF50618C}" srcOrd="0" destOrd="0" presId="urn:microsoft.com/office/officeart/2005/8/layout/default"/>
    <dgm:cxn modelId="{E72D68DB-1BFA-4F97-A31A-DC91ED344810}" type="presOf" srcId="{51C456BE-2D03-428B-9C58-6A73F5880BE3}" destId="{EFC80A7A-99DF-44C4-AB0F-100C686A3547}" srcOrd="0" destOrd="0" presId="urn:microsoft.com/office/officeart/2005/8/layout/default"/>
    <dgm:cxn modelId="{A09F7BDE-2343-4F81-8564-92334A8DBCA8}" type="presOf" srcId="{460EAA28-47B9-4580-85D8-3072534C80B2}" destId="{FECD4C76-1FA5-4B0E-8BA8-239A3AB88CCD}" srcOrd="0" destOrd="0" presId="urn:microsoft.com/office/officeart/2005/8/layout/default"/>
    <dgm:cxn modelId="{E8E73096-66FF-4DAC-9A75-CF031E565941}" srcId="{50FD4F3C-3D25-4C1A-B253-25814BD4FD7C}" destId="{460EAA28-47B9-4580-85D8-3072534C80B2}" srcOrd="1" destOrd="0" parTransId="{550893FC-DEDE-45D4-99F9-C2CF5566E9F4}" sibTransId="{3D52B5F4-7F6E-4B1D-A2FE-ECBFC36C7D6C}"/>
    <dgm:cxn modelId="{1E643510-DF0E-489E-9E65-B3D73D0281E4}" type="presOf" srcId="{A10EF5DF-DB09-416A-B9AF-4679FFFE89FD}" destId="{A21E8907-D080-4DF9-9CB1-622058306F8A}" srcOrd="0" destOrd="0" presId="urn:microsoft.com/office/officeart/2005/8/layout/default"/>
    <dgm:cxn modelId="{AACDDA42-083F-432F-96AF-6379AF582851}" srcId="{50FD4F3C-3D25-4C1A-B253-25814BD4FD7C}" destId="{435189F5-123A-470E-B968-2EE7F8D15C50}" srcOrd="0" destOrd="0" parTransId="{19B135AA-F52F-4D83-9821-77FCDA9BB311}" sibTransId="{1A33F40D-78C2-4870-AE4F-3E910109BE3A}"/>
    <dgm:cxn modelId="{BC8E3AE8-EF51-48F7-98B4-362DB7B39F44}" srcId="{50FD4F3C-3D25-4C1A-B253-25814BD4FD7C}" destId="{BDDB2F51-CD03-4F00-9B49-F0F78FF72F81}" srcOrd="3" destOrd="0" parTransId="{AACD9DF4-AD95-4B01-AC3C-3FD796205861}" sibTransId="{8E563B61-A081-4A4B-ACED-2623EDABB4DB}"/>
    <dgm:cxn modelId="{40EE8F4A-301D-4D8D-9EB6-DC0BABE29D98}" type="presParOf" srcId="{E0EB513D-2AD1-40FB-9843-92856574ED75}" destId="{1E626472-E0A7-483C-BF6D-CEA9E54A0B5A}" srcOrd="0" destOrd="0" presId="urn:microsoft.com/office/officeart/2005/8/layout/default"/>
    <dgm:cxn modelId="{D7B8D3A4-C21D-4790-ADA7-31293A4AE72E}" type="presParOf" srcId="{E0EB513D-2AD1-40FB-9843-92856574ED75}" destId="{C6F88BF3-2399-43A5-868B-4EAA1E1466D2}" srcOrd="1" destOrd="0" presId="urn:microsoft.com/office/officeart/2005/8/layout/default"/>
    <dgm:cxn modelId="{4BC0720A-0116-464E-8EF3-5A964AD2D72C}" type="presParOf" srcId="{E0EB513D-2AD1-40FB-9843-92856574ED75}" destId="{FECD4C76-1FA5-4B0E-8BA8-239A3AB88CCD}" srcOrd="2" destOrd="0" presId="urn:microsoft.com/office/officeart/2005/8/layout/default"/>
    <dgm:cxn modelId="{96DB198F-6FDB-47C4-98C4-C2B7F09A04B3}" type="presParOf" srcId="{E0EB513D-2AD1-40FB-9843-92856574ED75}" destId="{A66EDBC7-3BAC-4F60-8E3D-6CFF394F3541}" srcOrd="3" destOrd="0" presId="urn:microsoft.com/office/officeart/2005/8/layout/default"/>
    <dgm:cxn modelId="{836BB9DD-9AC6-4312-85B2-0B7D48808F0F}" type="presParOf" srcId="{E0EB513D-2AD1-40FB-9843-92856574ED75}" destId="{A21E8907-D080-4DF9-9CB1-622058306F8A}" srcOrd="4" destOrd="0" presId="urn:microsoft.com/office/officeart/2005/8/layout/default"/>
    <dgm:cxn modelId="{271A102C-B54E-4C77-BBAD-638ECD62CB7C}" type="presParOf" srcId="{E0EB513D-2AD1-40FB-9843-92856574ED75}" destId="{D1FA60C1-512C-48A4-AB8E-84B862B8DF99}" srcOrd="5" destOrd="0" presId="urn:microsoft.com/office/officeart/2005/8/layout/default"/>
    <dgm:cxn modelId="{56D8D993-3441-4DED-88D3-2B62D3DB9BA4}" type="presParOf" srcId="{E0EB513D-2AD1-40FB-9843-92856574ED75}" destId="{336C4104-1124-48D0-9461-7265BF50618C}" srcOrd="6" destOrd="0" presId="urn:microsoft.com/office/officeart/2005/8/layout/default"/>
    <dgm:cxn modelId="{2D6E28A0-52B2-4223-867E-2A7EC7CC71CB}" type="presParOf" srcId="{E0EB513D-2AD1-40FB-9843-92856574ED75}" destId="{EDB5761D-7A02-422F-BFBC-29A6F8974B12}" srcOrd="7" destOrd="0" presId="urn:microsoft.com/office/officeart/2005/8/layout/default"/>
    <dgm:cxn modelId="{0227CDAB-3F4B-4813-9AFA-ED53987D56F9}" type="presParOf" srcId="{E0EB513D-2AD1-40FB-9843-92856574ED75}" destId="{EFC80A7A-99DF-44C4-AB0F-100C686A354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8AF9B4-7B0D-45D1-B5DE-EA7CAFF78148}" type="doc">
      <dgm:prSet loTypeId="urn:microsoft.com/office/officeart/2005/8/layout/vList5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723408C-4986-4274-BA20-F5894A45CC58}">
      <dgm:prSet custT="1"/>
      <dgm:spPr/>
      <dgm:t>
        <a:bodyPr anchor="t"/>
        <a:lstStyle/>
        <a:p>
          <a:pPr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Во всех этих продуктах очень много химии: </a:t>
          </a:r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заменителей, красителей. Действие многих этих веществ сопоставимо с действием ядов.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Если есть много такой пищи, организм постепенно привыкает к яду и уже не посылает тревожных сигналов в виде высыпаний на коже, тошноты или головокружений. Постепенно ядовитые вещества накапливаются, и вспыхивает болезнь. Старайтесь избегать этих продуктов. </a:t>
          </a:r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Молочные продукты, овощи, фрукты - вот что поможет растущему организму. </a:t>
          </a:r>
          <a:r>
            <a: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</a:t>
          </a:r>
          <a:br>
            <a:rPr lang="ru-RU" sz="3200" b="1" dirty="0" smtClean="0">
              <a:latin typeface="Times New Roman" pitchFamily="18" charset="0"/>
              <a:cs typeface="Times New Roman" pitchFamily="18" charset="0"/>
            </a:rPr>
          </a:b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EFF3812D-88AD-45E7-A324-37DA9FEFAF6D}" type="parTrans" cxnId="{ED90D96A-FDB4-42C0-A9EF-6254F9EF3C16}">
      <dgm:prSet/>
      <dgm:spPr/>
      <dgm:t>
        <a:bodyPr/>
        <a:lstStyle/>
        <a:p>
          <a:endParaRPr lang="ru-RU"/>
        </a:p>
      </dgm:t>
    </dgm:pt>
    <dgm:pt modelId="{F8B21CAC-D0B5-4829-BE71-E5FD7F3DFD8F}" type="sibTrans" cxnId="{ED90D96A-FDB4-42C0-A9EF-6254F9EF3C16}">
      <dgm:prSet/>
      <dgm:spPr/>
      <dgm:t>
        <a:bodyPr/>
        <a:lstStyle/>
        <a:p>
          <a:endParaRPr lang="ru-RU"/>
        </a:p>
      </dgm:t>
    </dgm:pt>
    <dgm:pt modelId="{C5238B99-455A-4D92-8771-BC6D0E65F9BC}" type="pres">
      <dgm:prSet presAssocID="{8A8AF9B4-7B0D-45D1-B5DE-EA7CAFF781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E3CB8-2171-4C9C-91F9-0F05113E043D}" type="pres">
      <dgm:prSet presAssocID="{2723408C-4986-4274-BA20-F5894A45CC58}" presName="linNode" presStyleCnt="0"/>
      <dgm:spPr/>
      <dgm:t>
        <a:bodyPr/>
        <a:lstStyle/>
        <a:p>
          <a:endParaRPr lang="ru-RU"/>
        </a:p>
      </dgm:t>
    </dgm:pt>
    <dgm:pt modelId="{02250C23-3592-4788-A9D7-5FED920A91C9}" type="pres">
      <dgm:prSet presAssocID="{2723408C-4986-4274-BA20-F5894A45CC58}" presName="parentText" presStyleLbl="node1" presStyleIdx="0" presStyleCnt="1" custScaleX="234405" custScaleY="100098" custLinFactNeighborX="-13234" custLinFactNeighborY="4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90D96A-FDB4-42C0-A9EF-6254F9EF3C16}" srcId="{8A8AF9B4-7B0D-45D1-B5DE-EA7CAFF78148}" destId="{2723408C-4986-4274-BA20-F5894A45CC58}" srcOrd="0" destOrd="0" parTransId="{EFF3812D-88AD-45E7-A324-37DA9FEFAF6D}" sibTransId="{F8B21CAC-D0B5-4829-BE71-E5FD7F3DFD8F}"/>
    <dgm:cxn modelId="{DCB70F7E-96F5-40D5-996A-28888A27BE8E}" type="presOf" srcId="{2723408C-4986-4274-BA20-F5894A45CC58}" destId="{02250C23-3592-4788-A9D7-5FED920A91C9}" srcOrd="0" destOrd="0" presId="urn:microsoft.com/office/officeart/2005/8/layout/vList5"/>
    <dgm:cxn modelId="{E44F9C8E-D379-4B35-866C-DE2A21AF063F}" type="presOf" srcId="{8A8AF9B4-7B0D-45D1-B5DE-EA7CAFF78148}" destId="{C5238B99-455A-4D92-8771-BC6D0E65F9BC}" srcOrd="0" destOrd="0" presId="urn:microsoft.com/office/officeart/2005/8/layout/vList5"/>
    <dgm:cxn modelId="{9AD9AC10-4B51-454F-B32F-70EC318137CC}" type="presParOf" srcId="{C5238B99-455A-4D92-8771-BC6D0E65F9BC}" destId="{65DE3CB8-2171-4C9C-91F9-0F05113E043D}" srcOrd="0" destOrd="0" presId="urn:microsoft.com/office/officeart/2005/8/layout/vList5"/>
    <dgm:cxn modelId="{ADABFA3F-9DE7-43CD-8988-C6B6F6090389}" type="presParOf" srcId="{65DE3CB8-2171-4C9C-91F9-0F05113E043D}" destId="{02250C23-3592-4788-A9D7-5FED920A91C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B896BD-3C0B-4AB3-850A-866B14B0663F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D936DA6-0265-486B-84BC-F60320A92B62}">
      <dgm:prSet custT="1"/>
      <dgm:spPr>
        <a:solidFill>
          <a:srgbClr val="92D050"/>
        </a:solidFill>
      </dgm:spPr>
      <dgm:t>
        <a:bodyPr anchor="t"/>
        <a:lstStyle/>
        <a:p>
          <a:pPr algn="ctr" rtl="0"/>
          <a:r>
            <a: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Полезная десятка</a:t>
          </a:r>
          <a:br>
            <a: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</a:br>
          <a:endParaRPr lang="ru-RU" sz="4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BF2C36-E85A-4088-B8FF-B642FA75BC31}" type="parTrans" cxnId="{E8915F86-1EEC-4B20-AF48-D7D81CCBF4F5}">
      <dgm:prSet/>
      <dgm:spPr/>
      <dgm:t>
        <a:bodyPr/>
        <a:lstStyle/>
        <a:p>
          <a:endParaRPr lang="ru-RU"/>
        </a:p>
      </dgm:t>
    </dgm:pt>
    <dgm:pt modelId="{CD92B3FF-1AAD-4CF8-B4FC-2F56B0B31418}" type="sibTrans" cxnId="{E8915F86-1EEC-4B20-AF48-D7D81CCBF4F5}">
      <dgm:prSet/>
      <dgm:spPr/>
      <dgm:t>
        <a:bodyPr/>
        <a:lstStyle/>
        <a:p>
          <a:endParaRPr lang="ru-RU"/>
        </a:p>
      </dgm:t>
    </dgm:pt>
    <dgm:pt modelId="{37C629FA-DFF4-4D95-8DED-5B446ED63768}" type="pres">
      <dgm:prSet presAssocID="{D6B896BD-3C0B-4AB3-850A-866B14B066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287B85-B850-4637-9E8D-94E2B2587BE8}" type="pres">
      <dgm:prSet presAssocID="{5D936DA6-0265-486B-84BC-F60320A92B62}" presName="parentText" presStyleLbl="node1" presStyleIdx="0" presStyleCnt="1" custScaleY="199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915F86-1EEC-4B20-AF48-D7D81CCBF4F5}" srcId="{D6B896BD-3C0B-4AB3-850A-866B14B0663F}" destId="{5D936DA6-0265-486B-84BC-F60320A92B62}" srcOrd="0" destOrd="0" parTransId="{C3BF2C36-E85A-4088-B8FF-B642FA75BC31}" sibTransId="{CD92B3FF-1AAD-4CF8-B4FC-2F56B0B31418}"/>
    <dgm:cxn modelId="{97DBCEEA-454B-41A2-B20C-597DADA1921F}" type="presOf" srcId="{5D936DA6-0265-486B-84BC-F60320A92B62}" destId="{6F287B85-B850-4637-9E8D-94E2B2587BE8}" srcOrd="0" destOrd="0" presId="urn:microsoft.com/office/officeart/2005/8/layout/vList2"/>
    <dgm:cxn modelId="{81E8EC09-04CD-4F09-8F02-4951539F74AB}" type="presOf" srcId="{D6B896BD-3C0B-4AB3-850A-866B14B0663F}" destId="{37C629FA-DFF4-4D95-8DED-5B446ED63768}" srcOrd="0" destOrd="0" presId="urn:microsoft.com/office/officeart/2005/8/layout/vList2"/>
    <dgm:cxn modelId="{3DBB2451-C15D-4441-868E-FEACCEEDB81C}" type="presParOf" srcId="{37C629FA-DFF4-4D95-8DED-5B446ED63768}" destId="{6F287B85-B850-4637-9E8D-94E2B2587B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DA0D85-20E4-4538-B374-77A643C47A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2AD988-A512-4AFA-AC6B-3483C9A3A8BA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Яблоки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189BC7A-4EEB-485F-9475-F9A18ED1C644}" type="parTrans" cxnId="{1BEC3F36-862C-4330-8964-0D4ED53D6E74}">
      <dgm:prSet/>
      <dgm:spPr/>
      <dgm:t>
        <a:bodyPr/>
        <a:lstStyle/>
        <a:p>
          <a:endParaRPr lang="ru-RU"/>
        </a:p>
      </dgm:t>
    </dgm:pt>
    <dgm:pt modelId="{BA72C4B9-7DCD-485D-B0A7-7C760D7A6719}" type="sibTrans" cxnId="{1BEC3F36-862C-4330-8964-0D4ED53D6E74}">
      <dgm:prSet/>
      <dgm:spPr/>
      <dgm:t>
        <a:bodyPr/>
        <a:lstStyle/>
        <a:p>
          <a:endParaRPr lang="ru-RU"/>
        </a:p>
      </dgm:t>
    </dgm:pt>
    <dgm:pt modelId="{94827B6B-E09C-48D0-8AED-0551A842E532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/>
            <a:t>Лук</a:t>
          </a:r>
          <a:endParaRPr lang="ru-RU" dirty="0"/>
        </a:p>
      </dgm:t>
    </dgm:pt>
    <dgm:pt modelId="{73F9AD7D-7865-401D-B365-5C1C500CD9AE}" type="parTrans" cxnId="{3D4E4479-F613-4396-973F-2BEDB13EFBE3}">
      <dgm:prSet/>
      <dgm:spPr/>
      <dgm:t>
        <a:bodyPr/>
        <a:lstStyle/>
        <a:p>
          <a:endParaRPr lang="ru-RU"/>
        </a:p>
      </dgm:t>
    </dgm:pt>
    <dgm:pt modelId="{C2259911-46B5-4F6D-A1E2-81192E0D5E18}" type="sibTrans" cxnId="{3D4E4479-F613-4396-973F-2BEDB13EFBE3}">
      <dgm:prSet/>
      <dgm:spPr/>
      <dgm:t>
        <a:bodyPr/>
        <a:lstStyle/>
        <a:p>
          <a:endParaRPr lang="ru-RU"/>
        </a:p>
      </dgm:t>
    </dgm:pt>
    <dgm:pt modelId="{AB0A0CC3-D9B2-4D8C-9426-7CB00B447B6F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/>
            <a:t>Чеснок</a:t>
          </a:r>
          <a:endParaRPr lang="ru-RU" dirty="0"/>
        </a:p>
      </dgm:t>
    </dgm:pt>
    <dgm:pt modelId="{7E42A676-8D61-41F9-9997-02C54FDE7AD5}" type="parTrans" cxnId="{00073BA7-2940-4984-B5E5-82CD434E59D0}">
      <dgm:prSet/>
      <dgm:spPr/>
      <dgm:t>
        <a:bodyPr/>
        <a:lstStyle/>
        <a:p>
          <a:endParaRPr lang="ru-RU"/>
        </a:p>
      </dgm:t>
    </dgm:pt>
    <dgm:pt modelId="{6060F050-85DA-43EC-BDE7-D736FFCE7852}" type="sibTrans" cxnId="{00073BA7-2940-4984-B5E5-82CD434E59D0}">
      <dgm:prSet/>
      <dgm:spPr/>
      <dgm:t>
        <a:bodyPr/>
        <a:lstStyle/>
        <a:p>
          <a:endParaRPr lang="ru-RU"/>
        </a:p>
      </dgm:t>
    </dgm:pt>
    <dgm:pt modelId="{A69D9997-852B-4A05-B977-00419EE56973}">
      <dgm:prSet phldrT="[Текст]"/>
      <dgm:spPr/>
      <dgm:t>
        <a:bodyPr/>
        <a:lstStyle/>
        <a:p>
          <a:r>
            <a:rPr lang="ru-RU" b="1" i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Морковь</a:t>
          </a:r>
          <a:endParaRPr lang="ru-RU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34006A14-2C6D-4957-B251-B403708C8BA4}" type="parTrans" cxnId="{EF6F5811-2AD2-48BC-9F4A-62B328697244}">
      <dgm:prSet/>
      <dgm:spPr/>
      <dgm:t>
        <a:bodyPr/>
        <a:lstStyle/>
        <a:p>
          <a:endParaRPr lang="ru-RU"/>
        </a:p>
      </dgm:t>
    </dgm:pt>
    <dgm:pt modelId="{8632BBE9-9BB1-4BD5-A2FF-E59A4095A684}" type="sibTrans" cxnId="{EF6F5811-2AD2-48BC-9F4A-62B328697244}">
      <dgm:prSet/>
      <dgm:spPr/>
      <dgm:t>
        <a:bodyPr/>
        <a:lstStyle/>
        <a:p>
          <a:endParaRPr lang="ru-RU"/>
        </a:p>
      </dgm:t>
    </dgm:pt>
    <dgm:pt modelId="{930E2D8D-E4A3-40AC-83AE-25FE4FA4A28C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/>
            <a:t>Грецкий орех</a:t>
          </a:r>
          <a:endParaRPr lang="ru-RU" dirty="0"/>
        </a:p>
      </dgm:t>
    </dgm:pt>
    <dgm:pt modelId="{F71A1189-CD56-437C-AA49-CE20164DDF08}" type="parTrans" cxnId="{09AF993A-CA88-4D50-AF8A-455BF86133B5}">
      <dgm:prSet/>
      <dgm:spPr/>
      <dgm:t>
        <a:bodyPr/>
        <a:lstStyle/>
        <a:p>
          <a:endParaRPr lang="ru-RU"/>
        </a:p>
      </dgm:t>
    </dgm:pt>
    <dgm:pt modelId="{46C821A6-7526-4A77-9845-0BB40C630A3A}" type="sibTrans" cxnId="{09AF993A-CA88-4D50-AF8A-455BF86133B5}">
      <dgm:prSet/>
      <dgm:spPr/>
      <dgm:t>
        <a:bodyPr/>
        <a:lstStyle/>
        <a:p>
          <a:endParaRPr lang="ru-RU"/>
        </a:p>
      </dgm:t>
    </dgm:pt>
    <dgm:pt modelId="{26ECF1EC-01BE-462E-93A7-B251B9C4BF4B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Рыба</a:t>
          </a:r>
          <a:endParaRPr lang="ru-RU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439C6496-6F5C-4EA7-ADAB-69C142471D56}" type="parTrans" cxnId="{3666279E-89DF-43BA-AF91-BB162E2368EC}">
      <dgm:prSet/>
      <dgm:spPr/>
      <dgm:t>
        <a:bodyPr/>
        <a:lstStyle/>
        <a:p>
          <a:endParaRPr lang="ru-RU"/>
        </a:p>
      </dgm:t>
    </dgm:pt>
    <dgm:pt modelId="{9A368C3B-E8A0-423D-BA26-F49353F991B1}" type="sibTrans" cxnId="{3666279E-89DF-43BA-AF91-BB162E2368EC}">
      <dgm:prSet/>
      <dgm:spPr/>
      <dgm:t>
        <a:bodyPr/>
        <a:lstStyle/>
        <a:p>
          <a:endParaRPr lang="ru-RU"/>
        </a:p>
      </dgm:t>
    </dgm:pt>
    <dgm:pt modelId="{FA393A6A-A905-4340-A0E8-74CE2E973F8C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/>
            <a:t>Молоко</a:t>
          </a:r>
          <a:endParaRPr lang="ru-RU" dirty="0"/>
        </a:p>
      </dgm:t>
    </dgm:pt>
    <dgm:pt modelId="{3EEAD28C-3E0F-4FF1-B61B-A947195F5731}" type="parTrans" cxnId="{584BE046-D743-44F4-838F-90302A5A5E8A}">
      <dgm:prSet/>
      <dgm:spPr/>
      <dgm:t>
        <a:bodyPr/>
        <a:lstStyle/>
        <a:p>
          <a:endParaRPr lang="ru-RU"/>
        </a:p>
      </dgm:t>
    </dgm:pt>
    <dgm:pt modelId="{3E7E7644-4C2F-42C5-912F-5FD912C88791}" type="sibTrans" cxnId="{584BE046-D743-44F4-838F-90302A5A5E8A}">
      <dgm:prSet/>
      <dgm:spPr/>
      <dgm:t>
        <a:bodyPr/>
        <a:lstStyle/>
        <a:p>
          <a:endParaRPr lang="ru-RU"/>
        </a:p>
      </dgm:t>
    </dgm:pt>
    <dgm:pt modelId="{973EED44-402E-4461-ADC2-B265E36C820D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/>
            <a:t>Мёд</a:t>
          </a:r>
          <a:endParaRPr lang="ru-RU" dirty="0"/>
        </a:p>
      </dgm:t>
    </dgm:pt>
    <dgm:pt modelId="{87DAE23C-FD6F-4B25-BFE5-13B680C32774}" type="parTrans" cxnId="{80588B5F-54F9-4FE5-BC2C-6669FED0AD23}">
      <dgm:prSet/>
      <dgm:spPr/>
      <dgm:t>
        <a:bodyPr/>
        <a:lstStyle/>
        <a:p>
          <a:endParaRPr lang="ru-RU"/>
        </a:p>
      </dgm:t>
    </dgm:pt>
    <dgm:pt modelId="{D5146C09-FBE2-4A84-917B-4A52677D5542}" type="sibTrans" cxnId="{80588B5F-54F9-4FE5-BC2C-6669FED0AD23}">
      <dgm:prSet/>
      <dgm:spPr/>
      <dgm:t>
        <a:bodyPr/>
        <a:lstStyle/>
        <a:p>
          <a:endParaRPr lang="ru-RU"/>
        </a:p>
      </dgm:t>
    </dgm:pt>
    <dgm:pt modelId="{0BE426D9-A3C1-4918-BA6C-8C695630AEA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/>
            <a:t>Бананы</a:t>
          </a:r>
          <a:endParaRPr lang="ru-RU" dirty="0"/>
        </a:p>
      </dgm:t>
    </dgm:pt>
    <dgm:pt modelId="{8B90676B-E006-4526-9170-45436CFCC99A}" type="parTrans" cxnId="{5F76145E-9DC7-46E7-9DA1-C324199A1653}">
      <dgm:prSet/>
      <dgm:spPr/>
      <dgm:t>
        <a:bodyPr/>
        <a:lstStyle/>
        <a:p>
          <a:endParaRPr lang="ru-RU"/>
        </a:p>
      </dgm:t>
    </dgm:pt>
    <dgm:pt modelId="{4073CFF5-2E43-4236-AB83-DBEAF87E9BF6}" type="sibTrans" cxnId="{5F76145E-9DC7-46E7-9DA1-C324199A1653}">
      <dgm:prSet/>
      <dgm:spPr/>
      <dgm:t>
        <a:bodyPr/>
        <a:lstStyle/>
        <a:p>
          <a:endParaRPr lang="ru-RU"/>
        </a:p>
      </dgm:t>
    </dgm:pt>
    <dgm:pt modelId="{5942BFC0-7768-40F4-8194-5223F2074E3D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/>
            <a:t>Зеленый чай</a:t>
          </a:r>
          <a:endParaRPr lang="ru-RU" dirty="0"/>
        </a:p>
      </dgm:t>
    </dgm:pt>
    <dgm:pt modelId="{C4F116B3-4ECD-4079-B65F-4B2D48FCE36F}" type="parTrans" cxnId="{857897E7-6855-41EA-9E43-B7F0754B7797}">
      <dgm:prSet/>
      <dgm:spPr/>
      <dgm:t>
        <a:bodyPr/>
        <a:lstStyle/>
        <a:p>
          <a:endParaRPr lang="ru-RU"/>
        </a:p>
      </dgm:t>
    </dgm:pt>
    <dgm:pt modelId="{94A0E649-D6E4-40A8-A056-6ADD8B30B316}" type="sibTrans" cxnId="{857897E7-6855-41EA-9E43-B7F0754B7797}">
      <dgm:prSet/>
      <dgm:spPr/>
      <dgm:t>
        <a:bodyPr/>
        <a:lstStyle/>
        <a:p>
          <a:endParaRPr lang="ru-RU"/>
        </a:p>
      </dgm:t>
    </dgm:pt>
    <dgm:pt modelId="{B949A72E-CB58-4BE6-B6A6-300F78AF6988}" type="pres">
      <dgm:prSet presAssocID="{01DA0D85-20E4-4538-B374-77A643C47A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060679-8121-4892-BE88-B41FB07E1884}" type="pres">
      <dgm:prSet presAssocID="{6F2AD988-A512-4AFA-AC6B-3483C9A3A8BA}" presName="parentText" presStyleLbl="node1" presStyleIdx="0" presStyleCnt="10" custLinFactNeighborX="44444" custLinFactNeighborY="-11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729BC-1BB8-46EF-BE6A-AB404C08969C}" type="pres">
      <dgm:prSet presAssocID="{BA72C4B9-7DCD-485D-B0A7-7C760D7A6719}" presName="spacer" presStyleCnt="0"/>
      <dgm:spPr/>
    </dgm:pt>
    <dgm:pt modelId="{5A06A042-FD8C-46B5-92E6-1AC32C97E1BE}" type="pres">
      <dgm:prSet presAssocID="{94827B6B-E09C-48D0-8AED-0551A842E532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C6B63-55CB-460B-BA8C-5888C78E53A4}" type="pres">
      <dgm:prSet presAssocID="{C2259911-46B5-4F6D-A1E2-81192E0D5E18}" presName="spacer" presStyleCnt="0"/>
      <dgm:spPr/>
    </dgm:pt>
    <dgm:pt modelId="{D4D8573B-0BCE-4AEC-8C6C-1332BB962769}" type="pres">
      <dgm:prSet presAssocID="{AB0A0CC3-D9B2-4D8C-9426-7CB00B447B6F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3116C-5CD2-44E4-9AD9-7D798554F597}" type="pres">
      <dgm:prSet presAssocID="{6060F050-85DA-43EC-BDE7-D736FFCE7852}" presName="spacer" presStyleCnt="0"/>
      <dgm:spPr/>
    </dgm:pt>
    <dgm:pt modelId="{2B3F7F80-7E12-44F5-B599-78BB7E6CE4B7}" type="pres">
      <dgm:prSet presAssocID="{A69D9997-852B-4A05-B977-00419EE56973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4B435-3C84-4387-AB39-95A694966212}" type="pres">
      <dgm:prSet presAssocID="{8632BBE9-9BB1-4BD5-A2FF-E59A4095A684}" presName="spacer" presStyleCnt="0"/>
      <dgm:spPr/>
    </dgm:pt>
    <dgm:pt modelId="{AC9B5DF2-B70F-49DE-AB49-44CD3FCB33CA}" type="pres">
      <dgm:prSet presAssocID="{930E2D8D-E4A3-40AC-83AE-25FE4FA4A28C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AAC70-80BC-41EC-B9AB-380BFF9C9C69}" type="pres">
      <dgm:prSet presAssocID="{46C821A6-7526-4A77-9845-0BB40C630A3A}" presName="spacer" presStyleCnt="0"/>
      <dgm:spPr/>
    </dgm:pt>
    <dgm:pt modelId="{39FA139A-6712-4D5A-B3EC-B858076670D7}" type="pres">
      <dgm:prSet presAssocID="{26ECF1EC-01BE-462E-93A7-B251B9C4BF4B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DAF4E-1F58-4DD6-8338-FCE9770B34CA}" type="pres">
      <dgm:prSet presAssocID="{9A368C3B-E8A0-423D-BA26-F49353F991B1}" presName="spacer" presStyleCnt="0"/>
      <dgm:spPr/>
    </dgm:pt>
    <dgm:pt modelId="{A735221B-1737-4896-9B25-D32E896B3069}" type="pres">
      <dgm:prSet presAssocID="{FA393A6A-A905-4340-A0E8-74CE2E973F8C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A21CF-DEF6-48AF-BA92-F09EA94A13FC}" type="pres">
      <dgm:prSet presAssocID="{3E7E7644-4C2F-42C5-912F-5FD912C88791}" presName="spacer" presStyleCnt="0"/>
      <dgm:spPr/>
    </dgm:pt>
    <dgm:pt modelId="{D5724907-9DA0-4CB9-95E6-EC24DCABE6A9}" type="pres">
      <dgm:prSet presAssocID="{973EED44-402E-4461-ADC2-B265E36C820D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3BDBF-9EDB-46B8-85D9-153988E8B594}" type="pres">
      <dgm:prSet presAssocID="{D5146C09-FBE2-4A84-917B-4A52677D5542}" presName="spacer" presStyleCnt="0"/>
      <dgm:spPr/>
    </dgm:pt>
    <dgm:pt modelId="{6B0729B4-8677-4632-816E-1C3E7F5AAC78}" type="pres">
      <dgm:prSet presAssocID="{0BE426D9-A3C1-4918-BA6C-8C695630AEA9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B8C6C-EBED-477A-923C-457F8F1FEC5A}" type="pres">
      <dgm:prSet presAssocID="{4073CFF5-2E43-4236-AB83-DBEAF87E9BF6}" presName="spacer" presStyleCnt="0"/>
      <dgm:spPr/>
    </dgm:pt>
    <dgm:pt modelId="{B8D7C6EB-EA0F-4922-A0DB-7C7BE388C4B8}" type="pres">
      <dgm:prSet presAssocID="{5942BFC0-7768-40F4-8194-5223F2074E3D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588B5F-54F9-4FE5-BC2C-6669FED0AD23}" srcId="{01DA0D85-20E4-4538-B374-77A643C47A42}" destId="{973EED44-402E-4461-ADC2-B265E36C820D}" srcOrd="7" destOrd="0" parTransId="{87DAE23C-FD6F-4B25-BFE5-13B680C32774}" sibTransId="{D5146C09-FBE2-4A84-917B-4A52677D5542}"/>
    <dgm:cxn modelId="{AD297988-D325-4735-AEC6-095C0D65C272}" type="presOf" srcId="{94827B6B-E09C-48D0-8AED-0551A842E532}" destId="{5A06A042-FD8C-46B5-92E6-1AC32C97E1BE}" srcOrd="0" destOrd="0" presId="urn:microsoft.com/office/officeart/2005/8/layout/vList2"/>
    <dgm:cxn modelId="{EF6F5811-2AD2-48BC-9F4A-62B328697244}" srcId="{01DA0D85-20E4-4538-B374-77A643C47A42}" destId="{A69D9997-852B-4A05-B977-00419EE56973}" srcOrd="3" destOrd="0" parTransId="{34006A14-2C6D-4957-B251-B403708C8BA4}" sibTransId="{8632BBE9-9BB1-4BD5-A2FF-E59A4095A684}"/>
    <dgm:cxn modelId="{80ED012B-4DE9-4033-B341-3AD346DB03FD}" type="presOf" srcId="{A69D9997-852B-4A05-B977-00419EE56973}" destId="{2B3F7F80-7E12-44F5-B599-78BB7E6CE4B7}" srcOrd="0" destOrd="0" presId="urn:microsoft.com/office/officeart/2005/8/layout/vList2"/>
    <dgm:cxn modelId="{1BEC3F36-862C-4330-8964-0D4ED53D6E74}" srcId="{01DA0D85-20E4-4538-B374-77A643C47A42}" destId="{6F2AD988-A512-4AFA-AC6B-3483C9A3A8BA}" srcOrd="0" destOrd="0" parTransId="{D189BC7A-4EEB-485F-9475-F9A18ED1C644}" sibTransId="{BA72C4B9-7DCD-485D-B0A7-7C760D7A6719}"/>
    <dgm:cxn modelId="{67A9D51A-7E4E-471A-BF17-C2A9B8BEF115}" type="presOf" srcId="{930E2D8D-E4A3-40AC-83AE-25FE4FA4A28C}" destId="{AC9B5DF2-B70F-49DE-AB49-44CD3FCB33CA}" srcOrd="0" destOrd="0" presId="urn:microsoft.com/office/officeart/2005/8/layout/vList2"/>
    <dgm:cxn modelId="{1DC9F2B7-F956-4566-A6BA-997BA18BFE95}" type="presOf" srcId="{FA393A6A-A905-4340-A0E8-74CE2E973F8C}" destId="{A735221B-1737-4896-9B25-D32E896B3069}" srcOrd="0" destOrd="0" presId="urn:microsoft.com/office/officeart/2005/8/layout/vList2"/>
    <dgm:cxn modelId="{3666279E-89DF-43BA-AF91-BB162E2368EC}" srcId="{01DA0D85-20E4-4538-B374-77A643C47A42}" destId="{26ECF1EC-01BE-462E-93A7-B251B9C4BF4B}" srcOrd="5" destOrd="0" parTransId="{439C6496-6F5C-4EA7-ADAB-69C142471D56}" sibTransId="{9A368C3B-E8A0-423D-BA26-F49353F991B1}"/>
    <dgm:cxn modelId="{7B44DD62-AD8C-424C-AED9-F96372A0190B}" type="presOf" srcId="{0BE426D9-A3C1-4918-BA6C-8C695630AEA9}" destId="{6B0729B4-8677-4632-816E-1C3E7F5AAC78}" srcOrd="0" destOrd="0" presId="urn:microsoft.com/office/officeart/2005/8/layout/vList2"/>
    <dgm:cxn modelId="{BA51A433-0D5B-4039-829A-55F9EC78DF9F}" type="presOf" srcId="{26ECF1EC-01BE-462E-93A7-B251B9C4BF4B}" destId="{39FA139A-6712-4D5A-B3EC-B858076670D7}" srcOrd="0" destOrd="0" presId="urn:microsoft.com/office/officeart/2005/8/layout/vList2"/>
    <dgm:cxn modelId="{5F76145E-9DC7-46E7-9DA1-C324199A1653}" srcId="{01DA0D85-20E4-4538-B374-77A643C47A42}" destId="{0BE426D9-A3C1-4918-BA6C-8C695630AEA9}" srcOrd="8" destOrd="0" parTransId="{8B90676B-E006-4526-9170-45436CFCC99A}" sibTransId="{4073CFF5-2E43-4236-AB83-DBEAF87E9BF6}"/>
    <dgm:cxn modelId="{3D4E4479-F613-4396-973F-2BEDB13EFBE3}" srcId="{01DA0D85-20E4-4538-B374-77A643C47A42}" destId="{94827B6B-E09C-48D0-8AED-0551A842E532}" srcOrd="1" destOrd="0" parTransId="{73F9AD7D-7865-401D-B365-5C1C500CD9AE}" sibTransId="{C2259911-46B5-4F6D-A1E2-81192E0D5E18}"/>
    <dgm:cxn modelId="{2E8BA2A0-D43D-4DD4-B49F-7F4CACA968A6}" type="presOf" srcId="{AB0A0CC3-D9B2-4D8C-9426-7CB00B447B6F}" destId="{D4D8573B-0BCE-4AEC-8C6C-1332BB962769}" srcOrd="0" destOrd="0" presId="urn:microsoft.com/office/officeart/2005/8/layout/vList2"/>
    <dgm:cxn modelId="{52C6CC27-D67C-4BB1-9829-EC45F71F90BA}" type="presOf" srcId="{6F2AD988-A512-4AFA-AC6B-3483C9A3A8BA}" destId="{11060679-8121-4892-BE88-B41FB07E1884}" srcOrd="0" destOrd="0" presId="urn:microsoft.com/office/officeart/2005/8/layout/vList2"/>
    <dgm:cxn modelId="{18B5F87C-E9D4-4ACF-873F-76EF96C2E182}" type="presOf" srcId="{973EED44-402E-4461-ADC2-B265E36C820D}" destId="{D5724907-9DA0-4CB9-95E6-EC24DCABE6A9}" srcOrd="0" destOrd="0" presId="urn:microsoft.com/office/officeart/2005/8/layout/vList2"/>
    <dgm:cxn modelId="{0F4830AF-2836-4CC4-B32E-152A9024CB54}" type="presOf" srcId="{01DA0D85-20E4-4538-B374-77A643C47A42}" destId="{B949A72E-CB58-4BE6-B6A6-300F78AF6988}" srcOrd="0" destOrd="0" presId="urn:microsoft.com/office/officeart/2005/8/layout/vList2"/>
    <dgm:cxn modelId="{857897E7-6855-41EA-9E43-B7F0754B7797}" srcId="{01DA0D85-20E4-4538-B374-77A643C47A42}" destId="{5942BFC0-7768-40F4-8194-5223F2074E3D}" srcOrd="9" destOrd="0" parTransId="{C4F116B3-4ECD-4079-B65F-4B2D48FCE36F}" sibTransId="{94A0E649-D6E4-40A8-A056-6ADD8B30B316}"/>
    <dgm:cxn modelId="{00073BA7-2940-4984-B5E5-82CD434E59D0}" srcId="{01DA0D85-20E4-4538-B374-77A643C47A42}" destId="{AB0A0CC3-D9B2-4D8C-9426-7CB00B447B6F}" srcOrd="2" destOrd="0" parTransId="{7E42A676-8D61-41F9-9997-02C54FDE7AD5}" sibTransId="{6060F050-85DA-43EC-BDE7-D736FFCE7852}"/>
    <dgm:cxn modelId="{436F16AA-2B42-477B-A372-3C887C6C51E8}" type="presOf" srcId="{5942BFC0-7768-40F4-8194-5223F2074E3D}" destId="{B8D7C6EB-EA0F-4922-A0DB-7C7BE388C4B8}" srcOrd="0" destOrd="0" presId="urn:microsoft.com/office/officeart/2005/8/layout/vList2"/>
    <dgm:cxn modelId="{584BE046-D743-44F4-838F-90302A5A5E8A}" srcId="{01DA0D85-20E4-4538-B374-77A643C47A42}" destId="{FA393A6A-A905-4340-A0E8-74CE2E973F8C}" srcOrd="6" destOrd="0" parTransId="{3EEAD28C-3E0F-4FF1-B61B-A947195F5731}" sibTransId="{3E7E7644-4C2F-42C5-912F-5FD912C88791}"/>
    <dgm:cxn modelId="{09AF993A-CA88-4D50-AF8A-455BF86133B5}" srcId="{01DA0D85-20E4-4538-B374-77A643C47A42}" destId="{930E2D8D-E4A3-40AC-83AE-25FE4FA4A28C}" srcOrd="4" destOrd="0" parTransId="{F71A1189-CD56-437C-AA49-CE20164DDF08}" sibTransId="{46C821A6-7526-4A77-9845-0BB40C630A3A}"/>
    <dgm:cxn modelId="{9957EBE0-4203-40EA-B1D5-7236336FFC62}" type="presParOf" srcId="{B949A72E-CB58-4BE6-B6A6-300F78AF6988}" destId="{11060679-8121-4892-BE88-B41FB07E1884}" srcOrd="0" destOrd="0" presId="urn:microsoft.com/office/officeart/2005/8/layout/vList2"/>
    <dgm:cxn modelId="{5E3F918B-4E27-4D12-AC54-5E18631C049F}" type="presParOf" srcId="{B949A72E-CB58-4BE6-B6A6-300F78AF6988}" destId="{307729BC-1BB8-46EF-BE6A-AB404C08969C}" srcOrd="1" destOrd="0" presId="urn:microsoft.com/office/officeart/2005/8/layout/vList2"/>
    <dgm:cxn modelId="{5893458B-EB9F-4675-A30D-BDCD13BF4FE5}" type="presParOf" srcId="{B949A72E-CB58-4BE6-B6A6-300F78AF6988}" destId="{5A06A042-FD8C-46B5-92E6-1AC32C97E1BE}" srcOrd="2" destOrd="0" presId="urn:microsoft.com/office/officeart/2005/8/layout/vList2"/>
    <dgm:cxn modelId="{74D23350-6C8F-4301-935E-93E3647CE175}" type="presParOf" srcId="{B949A72E-CB58-4BE6-B6A6-300F78AF6988}" destId="{85DC6B63-55CB-460B-BA8C-5888C78E53A4}" srcOrd="3" destOrd="0" presId="urn:microsoft.com/office/officeart/2005/8/layout/vList2"/>
    <dgm:cxn modelId="{26637D9F-A56B-45FB-A7CD-D39B813A594A}" type="presParOf" srcId="{B949A72E-CB58-4BE6-B6A6-300F78AF6988}" destId="{D4D8573B-0BCE-4AEC-8C6C-1332BB962769}" srcOrd="4" destOrd="0" presId="urn:microsoft.com/office/officeart/2005/8/layout/vList2"/>
    <dgm:cxn modelId="{A4C50F36-5842-4C7A-A874-C027B6462B84}" type="presParOf" srcId="{B949A72E-CB58-4BE6-B6A6-300F78AF6988}" destId="{B673116C-5CD2-44E4-9AD9-7D798554F597}" srcOrd="5" destOrd="0" presId="urn:microsoft.com/office/officeart/2005/8/layout/vList2"/>
    <dgm:cxn modelId="{71015530-2E76-47B3-A102-3B5014A1F3DD}" type="presParOf" srcId="{B949A72E-CB58-4BE6-B6A6-300F78AF6988}" destId="{2B3F7F80-7E12-44F5-B599-78BB7E6CE4B7}" srcOrd="6" destOrd="0" presId="urn:microsoft.com/office/officeart/2005/8/layout/vList2"/>
    <dgm:cxn modelId="{0B8EA223-865F-4C96-A039-C88A96FD9DF6}" type="presParOf" srcId="{B949A72E-CB58-4BE6-B6A6-300F78AF6988}" destId="{F634B435-3C84-4387-AB39-95A694966212}" srcOrd="7" destOrd="0" presId="urn:microsoft.com/office/officeart/2005/8/layout/vList2"/>
    <dgm:cxn modelId="{32D4333E-F606-41BB-9828-AC1CD717EDC0}" type="presParOf" srcId="{B949A72E-CB58-4BE6-B6A6-300F78AF6988}" destId="{AC9B5DF2-B70F-49DE-AB49-44CD3FCB33CA}" srcOrd="8" destOrd="0" presId="urn:microsoft.com/office/officeart/2005/8/layout/vList2"/>
    <dgm:cxn modelId="{1C8CB49B-8E8E-4DA0-AF16-F79E1213C41B}" type="presParOf" srcId="{B949A72E-CB58-4BE6-B6A6-300F78AF6988}" destId="{9E9AAC70-80BC-41EC-B9AB-380BFF9C9C69}" srcOrd="9" destOrd="0" presId="urn:microsoft.com/office/officeart/2005/8/layout/vList2"/>
    <dgm:cxn modelId="{5EAE355B-C257-4899-9322-16F7FF7871CE}" type="presParOf" srcId="{B949A72E-CB58-4BE6-B6A6-300F78AF6988}" destId="{39FA139A-6712-4D5A-B3EC-B858076670D7}" srcOrd="10" destOrd="0" presId="urn:microsoft.com/office/officeart/2005/8/layout/vList2"/>
    <dgm:cxn modelId="{048F612B-2E44-4241-8DDC-903D7288EDC9}" type="presParOf" srcId="{B949A72E-CB58-4BE6-B6A6-300F78AF6988}" destId="{47BDAF4E-1F58-4DD6-8338-FCE9770B34CA}" srcOrd="11" destOrd="0" presId="urn:microsoft.com/office/officeart/2005/8/layout/vList2"/>
    <dgm:cxn modelId="{AB5CF354-AB9D-4A01-847E-6604302FE148}" type="presParOf" srcId="{B949A72E-CB58-4BE6-B6A6-300F78AF6988}" destId="{A735221B-1737-4896-9B25-D32E896B3069}" srcOrd="12" destOrd="0" presId="urn:microsoft.com/office/officeart/2005/8/layout/vList2"/>
    <dgm:cxn modelId="{BBE8E413-BF82-4699-AD20-BC82FC21F3A3}" type="presParOf" srcId="{B949A72E-CB58-4BE6-B6A6-300F78AF6988}" destId="{48AA21CF-DEF6-48AF-BA92-F09EA94A13FC}" srcOrd="13" destOrd="0" presId="urn:microsoft.com/office/officeart/2005/8/layout/vList2"/>
    <dgm:cxn modelId="{13062618-98D5-439E-97C7-345445550406}" type="presParOf" srcId="{B949A72E-CB58-4BE6-B6A6-300F78AF6988}" destId="{D5724907-9DA0-4CB9-95E6-EC24DCABE6A9}" srcOrd="14" destOrd="0" presId="urn:microsoft.com/office/officeart/2005/8/layout/vList2"/>
    <dgm:cxn modelId="{33072712-E51C-4341-B6F8-D7E60AD65F5A}" type="presParOf" srcId="{B949A72E-CB58-4BE6-B6A6-300F78AF6988}" destId="{26A3BDBF-9EDB-46B8-85D9-153988E8B594}" srcOrd="15" destOrd="0" presId="urn:microsoft.com/office/officeart/2005/8/layout/vList2"/>
    <dgm:cxn modelId="{A1CFE395-028A-4F53-A925-03E16098EE23}" type="presParOf" srcId="{B949A72E-CB58-4BE6-B6A6-300F78AF6988}" destId="{6B0729B4-8677-4632-816E-1C3E7F5AAC78}" srcOrd="16" destOrd="0" presId="urn:microsoft.com/office/officeart/2005/8/layout/vList2"/>
    <dgm:cxn modelId="{04D34D1A-DC79-40AC-BDEA-A95DA5BB8182}" type="presParOf" srcId="{B949A72E-CB58-4BE6-B6A6-300F78AF6988}" destId="{B40B8C6C-EBED-477A-923C-457F8F1FEC5A}" srcOrd="17" destOrd="0" presId="urn:microsoft.com/office/officeart/2005/8/layout/vList2"/>
    <dgm:cxn modelId="{CC8CE7C1-9A95-4E15-9916-9071C2170FF8}" type="presParOf" srcId="{B949A72E-CB58-4BE6-B6A6-300F78AF6988}" destId="{B8D7C6EB-EA0F-4922-A0DB-7C7BE388C4B8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6DFC5-32D6-4D36-A5EB-A4F348EBB8F8}">
      <dsp:nvSpPr>
        <dsp:cNvPr id="0" name=""/>
        <dsp:cNvSpPr/>
      </dsp:nvSpPr>
      <dsp:spPr>
        <a:xfrm rot="10800000">
          <a:off x="1855829" y="2234"/>
          <a:ext cx="7036650" cy="4390253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3353" tIns="274320" rIns="512064" bIns="274320" numCol="1" spcCol="1270" anchor="ctr" anchorCtr="0">
          <a:noAutofit/>
        </a:bodyPr>
        <a:lstStyle/>
        <a:p>
          <a:pPr lvl="0" algn="ctr" defTabSz="3200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b="1" kern="1200" dirty="0" smtClean="0">
              <a:latin typeface="Times New Roman" pitchFamily="18" charset="0"/>
              <a:cs typeface="Times New Roman" pitchFamily="18" charset="0"/>
            </a:rPr>
            <a:t>Быть здоровым -здорово!</a:t>
          </a:r>
          <a:endParaRPr lang="ru-RU" sz="72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953392" y="2234"/>
        <a:ext cx="5939087" cy="4390253"/>
      </dsp:txXfrm>
    </dsp:sp>
    <dsp:sp modelId="{35A7E303-C7D0-4BC0-AF7D-49A70D292135}">
      <dsp:nvSpPr>
        <dsp:cNvPr id="0" name=""/>
        <dsp:cNvSpPr/>
      </dsp:nvSpPr>
      <dsp:spPr>
        <a:xfrm>
          <a:off x="0" y="504067"/>
          <a:ext cx="3206427" cy="371678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A077E-F026-4802-808C-4345C8DBD84B}">
      <dsp:nvSpPr>
        <dsp:cNvPr id="0" name=""/>
        <dsp:cNvSpPr/>
      </dsp:nvSpPr>
      <dsp:spPr>
        <a:xfrm>
          <a:off x="-111381" y="0"/>
          <a:ext cx="3888058" cy="5684786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4003D-6EE5-459C-9E73-3FBB7E60005E}">
      <dsp:nvSpPr>
        <dsp:cNvPr id="0" name=""/>
        <dsp:cNvSpPr/>
      </dsp:nvSpPr>
      <dsp:spPr>
        <a:xfrm>
          <a:off x="0" y="720080"/>
          <a:ext cx="5969771" cy="4390832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 ещё врачи говорят о пользе добра и юмора, шуток и комплиментов. Светлые мысли и доброта ко всем окружающим – это сильный фактор здоровья. Ученые считают, что легче быть счастливым, чем несчастным. Легче любить, чем ненавидеть. Нужно лишь приложить усилия и жить, любить, работать, творить здоровое тело и здоровый дух.</a:t>
          </a:r>
          <a:endParaRPr lang="ru-RU" sz="2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4343" y="934423"/>
        <a:ext cx="5541085" cy="39621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DF038-C62A-4A3A-99F7-EA1921310EFF}">
      <dsp:nvSpPr>
        <dsp:cNvPr id="0" name=""/>
        <dsp:cNvSpPr/>
      </dsp:nvSpPr>
      <dsp:spPr>
        <a:xfrm>
          <a:off x="0" y="6143"/>
          <a:ext cx="7978848" cy="60840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«Любите  ли  вы  смеяться?»</a:t>
          </a:r>
          <a:endParaRPr lang="ru-RU" sz="2600" kern="1200"/>
        </a:p>
      </dsp:txBody>
      <dsp:txXfrm>
        <a:off x="29700" y="35843"/>
        <a:ext cx="7919448" cy="549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2B902-24CF-4B92-99A9-934D12B49F1E}">
      <dsp:nvSpPr>
        <dsp:cNvPr id="0" name=""/>
        <dsp:cNvSpPr/>
      </dsp:nvSpPr>
      <dsp:spPr>
        <a:xfrm>
          <a:off x="-282771" y="0"/>
          <a:ext cx="2262113" cy="2262113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4EC25-5688-49F3-ACC7-F47EEC03A154}">
      <dsp:nvSpPr>
        <dsp:cNvPr id="0" name=""/>
        <dsp:cNvSpPr/>
      </dsp:nvSpPr>
      <dsp:spPr>
        <a:xfrm>
          <a:off x="282740" y="0"/>
          <a:ext cx="7772431" cy="226211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Классный час</a:t>
          </a:r>
          <a:endParaRPr lang="ru-RU" sz="6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740" y="0"/>
        <a:ext cx="7772431" cy="22621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AA0E5-0726-4DB6-B99D-C21F9A3F0541}">
      <dsp:nvSpPr>
        <dsp:cNvPr id="0" name=""/>
        <dsp:cNvSpPr/>
      </dsp:nvSpPr>
      <dsp:spPr>
        <a:xfrm>
          <a:off x="15173" y="0"/>
          <a:ext cx="7757226" cy="648072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5 факторов здоровья</a:t>
          </a:r>
          <a:endParaRPr lang="ru-RU" sz="54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154" y="18981"/>
        <a:ext cx="7719264" cy="610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A09A1-8BD1-4612-93E6-BDF9E0E7362A}">
      <dsp:nvSpPr>
        <dsp:cNvPr id="0" name=""/>
        <dsp:cNvSpPr/>
      </dsp:nvSpPr>
      <dsp:spPr>
        <a:xfrm>
          <a:off x="261041" y="129542"/>
          <a:ext cx="3762390" cy="1835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Равномерное чередование труда и отдыха в течение дня. </a:t>
          </a:r>
          <a:r>
            <a:rPr lang="ru-RU" sz="2400" b="1" i="1" u="sng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(Режим дня.)</a:t>
          </a:r>
          <a:endParaRPr lang="ru-RU" sz="2400" b="1" u="sng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1041" y="129542"/>
        <a:ext cx="3762390" cy="1835433"/>
      </dsp:txXfrm>
    </dsp:sp>
    <dsp:sp modelId="{2BDACEED-E7F7-4B34-952F-BE24269CEB6E}">
      <dsp:nvSpPr>
        <dsp:cNvPr id="0" name=""/>
        <dsp:cNvSpPr/>
      </dsp:nvSpPr>
      <dsp:spPr>
        <a:xfrm>
          <a:off x="4108959" y="129549"/>
          <a:ext cx="3797262" cy="1873359"/>
        </a:xfrm>
        <a:prstGeom prst="rect">
          <a:avLst/>
        </a:prstGeom>
        <a:gradFill rotWithShape="0">
          <a:gsLst>
            <a:gs pos="0">
              <a:schemeClr val="accent2">
                <a:hueOff val="-3600000"/>
                <a:satOff val="-12501"/>
                <a:lumOff val="15000"/>
                <a:alphaOff val="0"/>
                <a:tint val="50000"/>
                <a:satMod val="300000"/>
              </a:schemeClr>
            </a:gs>
            <a:gs pos="35000">
              <a:schemeClr val="accent2">
                <a:hueOff val="-3600000"/>
                <a:satOff val="-12501"/>
                <a:lumOff val="15000"/>
                <a:alphaOff val="0"/>
                <a:tint val="37000"/>
                <a:satMod val="300000"/>
              </a:schemeClr>
            </a:gs>
            <a:gs pos="100000">
              <a:schemeClr val="accent2">
                <a:hueOff val="-3600000"/>
                <a:satOff val="-12501"/>
                <a:lumOff val="15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Постоянная тренировка своей физической выносливости, устойчивости к холоду, к заболеваниям. </a:t>
          </a:r>
          <a:r>
            <a:rPr lang="ru-RU" sz="2400" b="1" i="1" u="sng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(Закаливание.)</a:t>
          </a:r>
          <a:endParaRPr lang="ru-RU" sz="2400" b="1" u="sng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08959" y="129549"/>
        <a:ext cx="3797262" cy="1873359"/>
      </dsp:txXfrm>
    </dsp:sp>
    <dsp:sp modelId="{347D90E0-4B1E-412A-83C8-6C8B5E95E1EE}">
      <dsp:nvSpPr>
        <dsp:cNvPr id="0" name=""/>
        <dsp:cNvSpPr/>
      </dsp:nvSpPr>
      <dsp:spPr>
        <a:xfrm>
          <a:off x="164073" y="2090384"/>
          <a:ext cx="2447146" cy="2897255"/>
        </a:xfrm>
        <a:prstGeom prst="rect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tint val="50000"/>
                <a:satMod val="300000"/>
              </a:schemeClr>
            </a:gs>
            <a:gs pos="35000">
              <a:schemeClr val="accent2">
                <a:hueOff val="-7200000"/>
                <a:satOff val="-25001"/>
                <a:lumOff val="3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Мероприятия, направленные на поддержание чистоты, здоровья. </a:t>
          </a:r>
          <a:r>
            <a:rPr lang="ru-RU" sz="2400" b="1" i="1" u="sng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(Гигиена.)</a:t>
          </a:r>
          <a:endParaRPr lang="ru-RU" sz="2400" b="1" u="sng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4073" y="2090384"/>
        <a:ext cx="2447146" cy="2897255"/>
      </dsp:txXfrm>
    </dsp:sp>
    <dsp:sp modelId="{64924FEA-CF72-45DF-9659-B70E158756C9}">
      <dsp:nvSpPr>
        <dsp:cNvPr id="0" name=""/>
        <dsp:cNvSpPr/>
      </dsp:nvSpPr>
      <dsp:spPr>
        <a:xfrm>
          <a:off x="2826324" y="2119841"/>
          <a:ext cx="2447146" cy="2920718"/>
        </a:xfrm>
        <a:prstGeom prst="rect">
          <a:avLst/>
        </a:prstGeom>
        <a:gradFill rotWithShape="0">
          <a:gsLst>
            <a:gs pos="0">
              <a:schemeClr val="accent2">
                <a:hueOff val="-10800000"/>
                <a:satOff val="-37502"/>
                <a:lumOff val="45001"/>
                <a:alphaOff val="0"/>
                <a:tint val="50000"/>
                <a:satMod val="300000"/>
              </a:schemeClr>
            </a:gs>
            <a:gs pos="35000">
              <a:schemeClr val="accent2">
                <a:hueOff val="-10800000"/>
                <a:satOff val="-37502"/>
                <a:lumOff val="45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0800000"/>
                <a:satOff val="-37502"/>
                <a:lumOff val="45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Порядок приема пищи, ее характер и количество. </a:t>
          </a:r>
          <a:r>
            <a:rPr lang="ru-RU" sz="2400" b="1" u="sng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400" b="1" i="1" u="sng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Правильное питание.)</a:t>
          </a:r>
          <a:endParaRPr lang="ru-RU" sz="2400" b="1" u="sng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6324" y="2119841"/>
        <a:ext cx="2447146" cy="2920718"/>
      </dsp:txXfrm>
    </dsp:sp>
    <dsp:sp modelId="{A64914BF-B1A9-4C97-B7F1-CA933F1572B1}">
      <dsp:nvSpPr>
        <dsp:cNvPr id="0" name=""/>
        <dsp:cNvSpPr/>
      </dsp:nvSpPr>
      <dsp:spPr>
        <a:xfrm>
          <a:off x="5459111" y="2130780"/>
          <a:ext cx="2447146" cy="2909779"/>
        </a:xfrm>
        <a:prstGeom prst="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Активные действия, в которых участвуют разные группы мышц. </a:t>
          </a:r>
          <a:r>
            <a:rPr lang="ru-RU" sz="2400" b="1" i="1" u="sng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(Движение, спорт.)</a:t>
          </a:r>
          <a:br>
            <a:rPr lang="ru-RU" sz="2400" b="1" i="1" u="sng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</a:br>
          <a:endParaRPr lang="ru-RU" sz="2400" b="1" u="sng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9111" y="2130780"/>
        <a:ext cx="2447146" cy="29097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F23F3-507C-4B48-B320-42371A432755}">
      <dsp:nvSpPr>
        <dsp:cNvPr id="0" name=""/>
        <dsp:cNvSpPr/>
      </dsp:nvSpPr>
      <dsp:spPr>
        <a:xfrm>
          <a:off x="983087" y="113"/>
          <a:ext cx="6217704" cy="1655956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0" bIns="41910" numCol="1" spcCol="1270" anchor="ctr" anchorCtr="0">
          <a:noAutofit/>
        </a:bodyPr>
        <a:lstStyle/>
        <a:p>
          <a:pPr lvl="0" algn="ctr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kern="1200" dirty="0" smtClean="0"/>
            <a:t>Вредная</a:t>
          </a:r>
          <a:r>
            <a:rPr lang="ru-RU" sz="6000" b="1" kern="1200" dirty="0" smtClean="0"/>
            <a:t> пятёрка</a:t>
          </a:r>
          <a:endParaRPr lang="ru-RU" sz="6000" kern="1200" dirty="0"/>
        </a:p>
      </dsp:txBody>
      <dsp:txXfrm>
        <a:off x="1811065" y="113"/>
        <a:ext cx="4561748" cy="16559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26472-E0A7-483C-BF6D-CEA9E54A0B5A}">
      <dsp:nvSpPr>
        <dsp:cNvPr id="0" name=""/>
        <dsp:cNvSpPr/>
      </dsp:nvSpPr>
      <dsp:spPr>
        <a:xfrm>
          <a:off x="1337958" y="382597"/>
          <a:ext cx="2632792" cy="1579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Сладкие газированные напитки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37958" y="382597"/>
        <a:ext cx="2632792" cy="1579675"/>
      </dsp:txXfrm>
    </dsp:sp>
    <dsp:sp modelId="{FECD4C76-1FA5-4B0E-8BA8-239A3AB88CCD}">
      <dsp:nvSpPr>
        <dsp:cNvPr id="0" name=""/>
        <dsp:cNvSpPr/>
      </dsp:nvSpPr>
      <dsp:spPr>
        <a:xfrm>
          <a:off x="4229107" y="383039"/>
          <a:ext cx="2852946" cy="15796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Картофельные чипсы</a:t>
          </a:r>
          <a:r>
            <a:rPr lang="ru-RU" sz="2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8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29107" y="383039"/>
        <a:ext cx="2852946" cy="1579675"/>
      </dsp:txXfrm>
    </dsp:sp>
    <dsp:sp modelId="{A21E8907-D080-4DF9-9CB1-622058306F8A}">
      <dsp:nvSpPr>
        <dsp:cNvPr id="0" name=""/>
        <dsp:cNvSpPr/>
      </dsp:nvSpPr>
      <dsp:spPr>
        <a:xfrm>
          <a:off x="0" y="2225552"/>
          <a:ext cx="2632792" cy="1579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Сладкие батончики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225552"/>
        <a:ext cx="2632792" cy="1579675"/>
      </dsp:txXfrm>
    </dsp:sp>
    <dsp:sp modelId="{336C4104-1124-48D0-9461-7265BF50618C}">
      <dsp:nvSpPr>
        <dsp:cNvPr id="0" name=""/>
        <dsp:cNvSpPr/>
      </dsp:nvSpPr>
      <dsp:spPr>
        <a:xfrm>
          <a:off x="2896071" y="2225552"/>
          <a:ext cx="2632792" cy="1579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Сосиски, сардельки, вареная колбаса</a:t>
          </a:r>
          <a:endParaRPr lang="ru-RU" sz="28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96071" y="2225552"/>
        <a:ext cx="2632792" cy="1579675"/>
      </dsp:txXfrm>
    </dsp:sp>
    <dsp:sp modelId="{EFC80A7A-99DF-44C4-AB0F-100C686A3547}">
      <dsp:nvSpPr>
        <dsp:cNvPr id="0" name=""/>
        <dsp:cNvSpPr/>
      </dsp:nvSpPr>
      <dsp:spPr>
        <a:xfrm>
          <a:off x="5792143" y="2225552"/>
          <a:ext cx="2632792" cy="1579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Жирные сорта мяса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92143" y="2225552"/>
        <a:ext cx="2632792" cy="1579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50C23-3592-4788-A9D7-5FED920A91C9}">
      <dsp:nvSpPr>
        <dsp:cNvPr id="0" name=""/>
        <dsp:cNvSpPr/>
      </dsp:nvSpPr>
      <dsp:spPr>
        <a:xfrm>
          <a:off x="262446" y="5546"/>
          <a:ext cx="7163212" cy="56830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Во всех этих продуктах очень много химии: </a:t>
          </a: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заменителей, красителей. Действие многих этих веществ сопоставимо с действием ядов. 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Если есть много такой пищи, организм постепенно привыкает к яду и уже не посылает тревожных сигналов в виде высыпаний на коже, тошноты или головокружений. Постепенно ядовитые вещества накапливаются, и вспыхивает болезнь. Старайтесь избегать этих продуктов. </a:t>
          </a: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Молочные продукты, овощи, фрукты - вот что поможет растущему организму. </a:t>
          </a:r>
          <a:r>
            <a:rPr lang="ru-RU" sz="3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3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br>
            <a:rPr lang="ru-RU" sz="3200" b="1" kern="1200" dirty="0" smtClean="0">
              <a:latin typeface="Times New Roman" pitchFamily="18" charset="0"/>
              <a:cs typeface="Times New Roman" pitchFamily="18" charset="0"/>
            </a:rPr>
          </a:b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9871" y="282971"/>
        <a:ext cx="6608362" cy="5128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87B85-B850-4637-9E8D-94E2B2587BE8}">
      <dsp:nvSpPr>
        <dsp:cNvPr id="0" name=""/>
        <dsp:cNvSpPr/>
      </dsp:nvSpPr>
      <dsp:spPr>
        <a:xfrm>
          <a:off x="0" y="513"/>
          <a:ext cx="6480720" cy="105053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Полезная десятка</a:t>
          </a:r>
          <a:br>
            <a:rPr lang="ru-RU" sz="4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</a:br>
          <a:endParaRPr lang="ru-RU" sz="44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283" y="51796"/>
        <a:ext cx="6378154" cy="9479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60679-8121-4892-BE88-B41FB07E1884}">
      <dsp:nvSpPr>
        <dsp:cNvPr id="0" name=""/>
        <dsp:cNvSpPr/>
      </dsp:nvSpPr>
      <dsp:spPr>
        <a:xfrm>
          <a:off x="0" y="72008"/>
          <a:ext cx="3888432" cy="491399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latin typeface="Times New Roman" pitchFamily="18" charset="0"/>
              <a:cs typeface="Times New Roman" pitchFamily="18" charset="0"/>
            </a:rPr>
            <a:t>Яблоки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988" y="95996"/>
        <a:ext cx="3840456" cy="443423"/>
      </dsp:txXfrm>
    </dsp:sp>
    <dsp:sp modelId="{5A06A042-FD8C-46B5-92E6-1AC32C97E1BE}">
      <dsp:nvSpPr>
        <dsp:cNvPr id="0" name=""/>
        <dsp:cNvSpPr/>
      </dsp:nvSpPr>
      <dsp:spPr>
        <a:xfrm>
          <a:off x="0" y="631031"/>
          <a:ext cx="3888432" cy="491399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Лук</a:t>
          </a:r>
          <a:endParaRPr lang="ru-RU" sz="2100" kern="1200" dirty="0"/>
        </a:p>
      </dsp:txBody>
      <dsp:txXfrm>
        <a:off x="23988" y="655019"/>
        <a:ext cx="3840456" cy="443423"/>
      </dsp:txXfrm>
    </dsp:sp>
    <dsp:sp modelId="{D4D8573B-0BCE-4AEC-8C6C-1332BB962769}">
      <dsp:nvSpPr>
        <dsp:cNvPr id="0" name=""/>
        <dsp:cNvSpPr/>
      </dsp:nvSpPr>
      <dsp:spPr>
        <a:xfrm>
          <a:off x="0" y="1182911"/>
          <a:ext cx="3888432" cy="491399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Чеснок</a:t>
          </a:r>
          <a:endParaRPr lang="ru-RU" sz="2100" kern="1200" dirty="0"/>
        </a:p>
      </dsp:txBody>
      <dsp:txXfrm>
        <a:off x="23988" y="1206899"/>
        <a:ext cx="3840456" cy="443423"/>
      </dsp:txXfrm>
    </dsp:sp>
    <dsp:sp modelId="{2B3F7F80-7E12-44F5-B599-78BB7E6CE4B7}">
      <dsp:nvSpPr>
        <dsp:cNvPr id="0" name=""/>
        <dsp:cNvSpPr/>
      </dsp:nvSpPr>
      <dsp:spPr>
        <a:xfrm>
          <a:off x="0" y="1734791"/>
          <a:ext cx="3888432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Морковь</a:t>
          </a:r>
          <a:endParaRPr lang="ru-RU" sz="21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23988" y="1758779"/>
        <a:ext cx="3840456" cy="443423"/>
      </dsp:txXfrm>
    </dsp:sp>
    <dsp:sp modelId="{AC9B5DF2-B70F-49DE-AB49-44CD3FCB33CA}">
      <dsp:nvSpPr>
        <dsp:cNvPr id="0" name=""/>
        <dsp:cNvSpPr/>
      </dsp:nvSpPr>
      <dsp:spPr>
        <a:xfrm>
          <a:off x="0" y="2286671"/>
          <a:ext cx="3888432" cy="491399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Грецкий орех</a:t>
          </a:r>
          <a:endParaRPr lang="ru-RU" sz="2100" kern="1200" dirty="0"/>
        </a:p>
      </dsp:txBody>
      <dsp:txXfrm>
        <a:off x="23988" y="2310659"/>
        <a:ext cx="3840456" cy="443423"/>
      </dsp:txXfrm>
    </dsp:sp>
    <dsp:sp modelId="{39FA139A-6712-4D5A-B3EC-B858076670D7}">
      <dsp:nvSpPr>
        <dsp:cNvPr id="0" name=""/>
        <dsp:cNvSpPr/>
      </dsp:nvSpPr>
      <dsp:spPr>
        <a:xfrm>
          <a:off x="0" y="2838551"/>
          <a:ext cx="3888432" cy="491399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Рыба</a:t>
          </a:r>
          <a:endParaRPr lang="ru-RU" sz="21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23988" y="2862539"/>
        <a:ext cx="3840456" cy="443423"/>
      </dsp:txXfrm>
    </dsp:sp>
    <dsp:sp modelId="{A735221B-1737-4896-9B25-D32E896B3069}">
      <dsp:nvSpPr>
        <dsp:cNvPr id="0" name=""/>
        <dsp:cNvSpPr/>
      </dsp:nvSpPr>
      <dsp:spPr>
        <a:xfrm>
          <a:off x="0" y="3390432"/>
          <a:ext cx="3888432" cy="491399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Молоко</a:t>
          </a:r>
          <a:endParaRPr lang="ru-RU" sz="2100" kern="1200" dirty="0"/>
        </a:p>
      </dsp:txBody>
      <dsp:txXfrm>
        <a:off x="23988" y="3414420"/>
        <a:ext cx="3840456" cy="443423"/>
      </dsp:txXfrm>
    </dsp:sp>
    <dsp:sp modelId="{D5724907-9DA0-4CB9-95E6-EC24DCABE6A9}">
      <dsp:nvSpPr>
        <dsp:cNvPr id="0" name=""/>
        <dsp:cNvSpPr/>
      </dsp:nvSpPr>
      <dsp:spPr>
        <a:xfrm>
          <a:off x="0" y="3942312"/>
          <a:ext cx="3888432" cy="491399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Мёд</a:t>
          </a:r>
          <a:endParaRPr lang="ru-RU" sz="2100" kern="1200" dirty="0"/>
        </a:p>
      </dsp:txBody>
      <dsp:txXfrm>
        <a:off x="23988" y="3966300"/>
        <a:ext cx="3840456" cy="443423"/>
      </dsp:txXfrm>
    </dsp:sp>
    <dsp:sp modelId="{6B0729B4-8677-4632-816E-1C3E7F5AAC78}">
      <dsp:nvSpPr>
        <dsp:cNvPr id="0" name=""/>
        <dsp:cNvSpPr/>
      </dsp:nvSpPr>
      <dsp:spPr>
        <a:xfrm>
          <a:off x="0" y="4494192"/>
          <a:ext cx="3888432" cy="491399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Бананы</a:t>
          </a:r>
          <a:endParaRPr lang="ru-RU" sz="2100" kern="1200" dirty="0"/>
        </a:p>
      </dsp:txBody>
      <dsp:txXfrm>
        <a:off x="23988" y="4518180"/>
        <a:ext cx="3840456" cy="443423"/>
      </dsp:txXfrm>
    </dsp:sp>
    <dsp:sp modelId="{B8D7C6EB-EA0F-4922-A0DB-7C7BE388C4B8}">
      <dsp:nvSpPr>
        <dsp:cNvPr id="0" name=""/>
        <dsp:cNvSpPr/>
      </dsp:nvSpPr>
      <dsp:spPr>
        <a:xfrm>
          <a:off x="0" y="5046072"/>
          <a:ext cx="3888432" cy="491399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Зеленый чай</a:t>
          </a:r>
          <a:endParaRPr lang="ru-RU" sz="2100" kern="1200" dirty="0"/>
        </a:p>
      </dsp:txBody>
      <dsp:txXfrm>
        <a:off x="23988" y="5070060"/>
        <a:ext cx="3840456" cy="443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60962-8709-4B9D-97EA-0086CF3F843F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FD463-48BE-4322-8132-C4A1B97E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1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FD463-48BE-4322-8132-C4A1B97EC01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FD463-48BE-4322-8132-C4A1B97EC01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93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231E9E-C085-4873-BB3D-44A1D22FC19C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31E9E-C085-4873-BB3D-44A1D22FC19C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31E9E-C085-4873-BB3D-44A1D22FC19C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231E9E-C085-4873-BB3D-44A1D22FC19C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31E9E-C085-4873-BB3D-44A1D22FC19C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31E9E-C085-4873-BB3D-44A1D22FC19C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31E9E-C085-4873-BB3D-44A1D22FC19C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31E9E-C085-4873-BB3D-44A1D22FC19C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31E9E-C085-4873-BB3D-44A1D22FC19C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31E9E-C085-4873-BB3D-44A1D22FC19C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31E9E-C085-4873-BB3D-44A1D22FC19C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31E9E-C085-4873-BB3D-44A1D22FC19C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4231E9E-C085-4873-BB3D-44A1D22FC19C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11.png"/><Relationship Id="rId12" Type="http://schemas.microsoft.com/office/2007/relationships/diagramDrawing" Target="../diagrams/drawing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diagramColors" Target="../diagrams/colors11.xml"/><Relationship Id="rId5" Type="http://schemas.openxmlformats.org/officeDocument/2006/relationships/diagramColors" Target="../diagrams/colors10.xml"/><Relationship Id="rId10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10.xml"/><Relationship Id="rId9" Type="http://schemas.openxmlformats.org/officeDocument/2006/relationships/diagramLayout" Target="../diagrams/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75" y="136163"/>
            <a:ext cx="907232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1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	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не купишь ни за какие деньги?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916832"/>
            <a:ext cx="74705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	 Что для человека дороже всего?</a:t>
            </a:r>
          </a:p>
          <a:p>
            <a:pPr lvl="0"/>
            <a:r>
              <a:rPr lang="ru-RU" sz="54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5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675" y="3861048"/>
            <a:ext cx="88025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	 Если его потеряешь, то вернуть его очень сложно, а часто даже невозможно</a:t>
            </a:r>
            <a:r>
              <a:rPr lang="ru-RU" sz="44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908720"/>
            <a:ext cx="8072494" cy="3234660"/>
          </a:xfrm>
          <a:prstGeom prst="rect">
            <a:avLst/>
          </a:prstGeom>
          <a:noFill/>
          <a:effectLst/>
          <a:scene3d>
            <a:camera prst="orthographicFront"/>
            <a:lightRig rig="brightRoom" dir="t"/>
          </a:scene3d>
          <a:sp3d>
            <a:bevelT prst="slope"/>
          </a:sp3d>
        </p:spPr>
        <p:txBody>
          <a:bodyPr spcFirstLastPara="1" wrap="none">
            <a:prstTxWarp prst="textInflateTo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</a:t>
            </a:r>
          </a:p>
          <a:p>
            <a:pPr algn="ctr">
              <a:defRPr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внимание!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3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77313520"/>
              </p:ext>
            </p:extLst>
          </p:nvPr>
        </p:nvGraphicFramePr>
        <p:xfrm>
          <a:off x="395536" y="3861048"/>
          <a:ext cx="831986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2910" y="-142900"/>
            <a:ext cx="8072494" cy="2357454"/>
          </a:xfrm>
          <a:prstGeom prst="rect">
            <a:avLst/>
          </a:prstGeom>
          <a:noFill/>
          <a:effectLst/>
          <a:scene3d>
            <a:camera prst="orthographicFront"/>
            <a:lightRig rig="brightRoom" dir="t"/>
          </a:scene3d>
          <a:sp3d>
            <a:bevelT prst="slope"/>
          </a:sp3d>
        </p:spPr>
        <p:txBody>
          <a:bodyPr spcFirstLastPara="1" wrap="none">
            <a:prstTxWarp prst="textInflateTo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за  здоровый </a:t>
            </a:r>
          </a:p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образ  жизни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2" name="Picture 19" descr="Image39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DFD"/>
              </a:clrFrom>
              <a:clrTo>
                <a:srgbClr val="F7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823" y="910423"/>
            <a:ext cx="186690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Подзаголовок 2"/>
          <p:cNvSpPr txBox="1">
            <a:spLocks/>
          </p:cNvSpPr>
          <p:nvPr/>
        </p:nvSpPr>
        <p:spPr bwMode="auto">
          <a:xfrm>
            <a:off x="2214563" y="5748338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72784324"/>
              </p:ext>
            </p:extLst>
          </p:nvPr>
        </p:nvGraphicFramePr>
        <p:xfrm>
          <a:off x="467544" y="260648"/>
          <a:ext cx="822960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194501"/>
              </p:ext>
            </p:extLst>
          </p:nvPr>
        </p:nvGraphicFramePr>
        <p:xfrm>
          <a:off x="467544" y="1052736"/>
          <a:ext cx="8280920" cy="5074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3928" y="3573016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Легче любить, чем ненавидеть</a:t>
            </a:r>
          </a:p>
        </p:txBody>
      </p:sp>
    </p:spTree>
    <p:extLst>
      <p:ext uri="{BB962C8B-B14F-4D97-AF65-F5344CB8AC3E}">
        <p14:creationId xmlns:p14="http://schemas.microsoft.com/office/powerpoint/2010/main" val="16818915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39"/>
            <a:ext cx="9144000" cy="706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sy="50000" kx="2115830" algn="bl" rotWithShape="0">
                    <a:schemeClr val="bg2">
                      <a:alpha val="79999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89440330"/>
              </p:ext>
            </p:extLst>
          </p:nvPr>
        </p:nvGraphicFramePr>
        <p:xfrm>
          <a:off x="250825" y="116632"/>
          <a:ext cx="8642350" cy="92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5623465"/>
              </p:ext>
            </p:extLst>
          </p:nvPr>
        </p:nvGraphicFramePr>
        <p:xfrm>
          <a:off x="323614" y="962752"/>
          <a:ext cx="8496771" cy="6074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761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2871698"/>
              </p:ext>
            </p:extLst>
          </p:nvPr>
        </p:nvGraphicFramePr>
        <p:xfrm>
          <a:off x="251520" y="1844824"/>
          <a:ext cx="88924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88898920"/>
              </p:ext>
            </p:extLst>
          </p:nvPr>
        </p:nvGraphicFramePr>
        <p:xfrm>
          <a:off x="755576" y="14077"/>
          <a:ext cx="7772401" cy="226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678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814646"/>
            <a:ext cx="712879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физическое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душевное </a:t>
            </a:r>
            <a:endParaRPr lang="ru-R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социальное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60648"/>
            <a:ext cx="6791731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 бывает </a:t>
            </a:r>
          </a:p>
        </p:txBody>
      </p:sp>
    </p:spTree>
    <p:extLst>
      <p:ext uri="{BB962C8B-B14F-4D97-AF65-F5344CB8AC3E}">
        <p14:creationId xmlns:p14="http://schemas.microsoft.com/office/powerpoint/2010/main" val="32072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42767920"/>
              </p:ext>
            </p:extLst>
          </p:nvPr>
        </p:nvGraphicFramePr>
        <p:xfrm>
          <a:off x="683568" y="116632"/>
          <a:ext cx="77724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92875397"/>
              </p:ext>
            </p:extLst>
          </p:nvPr>
        </p:nvGraphicFramePr>
        <p:xfrm>
          <a:off x="395536" y="836712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0523" y="5909423"/>
            <a:ext cx="8876341" cy="830997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Отказ от вредных привычек</a:t>
            </a:r>
            <a:endParaRPr lang="ru-RU" sz="4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33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4A09A1-8BD1-4612-93E6-BDF9E0E73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E04A09A1-8BD1-4612-93E6-BDF9E0E73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E04A09A1-8BD1-4612-93E6-BDF9E0E73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E04A09A1-8BD1-4612-93E6-BDF9E0E73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BDACEED-E7F7-4B34-952F-BE24269CE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2BDACEED-E7F7-4B34-952F-BE24269CEB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2BDACEED-E7F7-4B34-952F-BE24269CE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2BDACEED-E7F7-4B34-952F-BE24269CE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7D90E0-4B1E-412A-83C8-6C8B5E95E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347D90E0-4B1E-412A-83C8-6C8B5E95E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347D90E0-4B1E-412A-83C8-6C8B5E95E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347D90E0-4B1E-412A-83C8-6C8B5E95E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924FEA-CF72-45DF-9659-B70E15875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64924FEA-CF72-45DF-9659-B70E15875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64924FEA-CF72-45DF-9659-B70E15875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64924FEA-CF72-45DF-9659-B70E15875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4914BF-B1A9-4C97-B7F1-CA933F157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A64914BF-B1A9-4C97-B7F1-CA933F157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A64914BF-B1A9-4C97-B7F1-CA933F157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dgm id="{A64914BF-B1A9-4C97-B7F1-CA933F157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90149687"/>
              </p:ext>
            </p:extLst>
          </p:nvPr>
        </p:nvGraphicFramePr>
        <p:xfrm>
          <a:off x="323528" y="476672"/>
          <a:ext cx="818388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274755"/>
              </p:ext>
            </p:extLst>
          </p:nvPr>
        </p:nvGraphicFramePr>
        <p:xfrm>
          <a:off x="539552" y="2204864"/>
          <a:ext cx="8424936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400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626472-E0A7-483C-BF6D-CEA9E54A0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1E626472-E0A7-483C-BF6D-CEA9E54A0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1E626472-E0A7-483C-BF6D-CEA9E54A0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1E626472-E0A7-483C-BF6D-CEA9E54A0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CD4C76-1FA5-4B0E-8BA8-239A3AB88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FECD4C76-1FA5-4B0E-8BA8-239A3AB88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FECD4C76-1FA5-4B0E-8BA8-239A3AB88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FECD4C76-1FA5-4B0E-8BA8-239A3AB88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1E8907-D080-4DF9-9CB1-622058306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A21E8907-D080-4DF9-9CB1-622058306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A21E8907-D080-4DF9-9CB1-622058306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A21E8907-D080-4DF9-9CB1-622058306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6C4104-1124-48D0-9461-7265BF506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336C4104-1124-48D0-9461-7265BF506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336C4104-1124-48D0-9461-7265BF506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336C4104-1124-48D0-9461-7265BF506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80A7A-99DF-44C4-AB0F-100C686A3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EFC80A7A-99DF-44C4-AB0F-100C686A3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EFC80A7A-99DF-44C4-AB0F-100C686A3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EFC80A7A-99DF-44C4-AB0F-100C686A3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88410336"/>
              </p:ext>
            </p:extLst>
          </p:nvPr>
        </p:nvGraphicFramePr>
        <p:xfrm>
          <a:off x="467544" y="594218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039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250C23-3592-4788-A9D7-5FED920A9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02250C23-3592-4788-A9D7-5FED920A9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2250C23-3592-4788-A9D7-5FED920A9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02250C23-3592-4788-A9D7-5FED920A9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6978429"/>
              </p:ext>
            </p:extLst>
          </p:nvPr>
        </p:nvGraphicFramePr>
        <p:xfrm>
          <a:off x="1475656" y="9646"/>
          <a:ext cx="6480720" cy="105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267320"/>
              </p:ext>
            </p:extLst>
          </p:nvPr>
        </p:nvGraphicFramePr>
        <p:xfrm>
          <a:off x="2339752" y="1052736"/>
          <a:ext cx="388843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080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060679-8121-4892-BE88-B41FB07E1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1060679-8121-4892-BE88-B41FB07E1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1060679-8121-4892-BE88-B41FB07E1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06A042-FD8C-46B5-92E6-1AC32C97E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A06A042-FD8C-46B5-92E6-1AC32C97E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5A06A042-FD8C-46B5-92E6-1AC32C97E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D8573B-0BCE-4AEC-8C6C-1332BB962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4D8573B-0BCE-4AEC-8C6C-1332BB962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4D8573B-0BCE-4AEC-8C6C-1332BB962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3F7F80-7E12-44F5-B599-78BB7E6CE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B3F7F80-7E12-44F5-B599-78BB7E6CE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B3F7F80-7E12-44F5-B599-78BB7E6CE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9B5DF2-B70F-49DE-AB49-44CD3FCB3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C9B5DF2-B70F-49DE-AB49-44CD3FCB3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AC9B5DF2-B70F-49DE-AB49-44CD3FCB3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FA139A-6712-4D5A-B3EC-B85807667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9FA139A-6712-4D5A-B3EC-B85807667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39FA139A-6712-4D5A-B3EC-B85807667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35221B-1737-4896-9B25-D32E896B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735221B-1737-4896-9B25-D32E896B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735221B-1737-4896-9B25-D32E896B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24907-9DA0-4CB9-95E6-EC24DCABE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D5724907-9DA0-4CB9-95E6-EC24DCABE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5724907-9DA0-4CB9-95E6-EC24DCABE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0729B4-8677-4632-816E-1C3E7F5AA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6B0729B4-8677-4632-816E-1C3E7F5AA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6B0729B4-8677-4632-816E-1C3E7F5AA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D7C6EB-EA0F-4922-A0DB-7C7BE388C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8D7C6EB-EA0F-4922-A0DB-7C7BE388C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8D7C6EB-EA0F-4922-A0DB-7C7BE388C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018266" y="160810"/>
            <a:ext cx="5543505" cy="623610"/>
            <a:chOff x="0" y="11360"/>
            <a:chExt cx="5543505" cy="623610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11360"/>
              <a:ext cx="5543505" cy="62361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0442" y="41802"/>
              <a:ext cx="5482621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Советы психологов</a:t>
              </a:r>
              <a:endParaRPr lang="ru-RU" sz="3600" kern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78932592"/>
              </p:ext>
            </p:extLst>
          </p:nvPr>
        </p:nvGraphicFramePr>
        <p:xfrm>
          <a:off x="474437" y="908720"/>
          <a:ext cx="5969771" cy="5684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3" name="Picture 1" descr="F:\d153759cc8e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378" y="908720"/>
            <a:ext cx="364331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13175628"/>
              </p:ext>
            </p:extLst>
          </p:nvPr>
        </p:nvGraphicFramePr>
        <p:xfrm>
          <a:off x="769616" y="6021288"/>
          <a:ext cx="7978848" cy="62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836656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715917" y="980728"/>
            <a:ext cx="8229600" cy="24765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alt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Никогда не болеть;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Правильно питаться;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Быть бодрыми;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Вершить добрые дела.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107504" y="3356992"/>
            <a:ext cx="885698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0000FF"/>
                </a:solidFill>
                <a:latin typeface="Bookman Old Style" pitchFamily="18" charset="0"/>
              </a:rPr>
              <a:t>В общем, вести</a:t>
            </a:r>
            <a:r>
              <a:rPr lang="ru-RU" altLang="ru-RU" sz="4400" b="1" i="1" dirty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ru-RU" altLang="ru-RU" sz="4400" b="1" i="1" dirty="0" smtClean="0">
                <a:solidFill>
                  <a:srgbClr val="990033"/>
                </a:solidFill>
                <a:latin typeface="Bookman Old Style" pitchFamily="18" charset="0"/>
              </a:rPr>
              <a:t>здоровый </a:t>
            </a:r>
            <a:r>
              <a:rPr lang="ru-RU" altLang="ru-RU" sz="4400" b="1" i="1" dirty="0">
                <a:solidFill>
                  <a:srgbClr val="990033"/>
                </a:solidFill>
                <a:latin typeface="Bookman Old Style" pitchFamily="18" charset="0"/>
              </a:rPr>
              <a:t>образ жизни!</a:t>
            </a:r>
          </a:p>
        </p:txBody>
      </p:sp>
      <p:sp>
        <p:nvSpPr>
          <p:cNvPr id="45060" name="WordArt 5"/>
          <p:cNvSpPr>
            <a:spLocks noChangeArrowheads="1" noChangeShapeType="1" noTextEdit="1"/>
          </p:cNvSpPr>
          <p:nvPr/>
        </p:nvSpPr>
        <p:spPr bwMode="auto">
          <a:xfrm>
            <a:off x="2267744" y="201494"/>
            <a:ext cx="48244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Желаю вам: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458" y="4955942"/>
            <a:ext cx="88569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 i="1" dirty="0" smtClean="0">
                <a:solidFill>
                  <a:srgbClr val="0000FF"/>
                </a:solidFill>
                <a:latin typeface="Bookman Old Style" pitchFamily="18" charset="0"/>
              </a:rPr>
              <a:t>Быть здоровым- здорово!</a:t>
            </a:r>
            <a:endParaRPr lang="ru-RU" altLang="ru-RU" sz="6600" b="1" i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2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  <p:bldP spid="45059" grpId="0"/>
      <p:bldP spid="5" grpId="0"/>
    </p:bldLst>
  </p:timing>
</p:sld>
</file>

<file path=ppt/theme/theme1.xml><?xml version="1.0" encoding="utf-8"?>
<a:theme xmlns:a="http://schemas.openxmlformats.org/drawingml/2006/main" name="эколог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ed2357d6026f68dbd3f72a7146574263</Template>
  <TotalTime>1866</TotalTime>
  <Words>466</Words>
  <Application>Microsoft Office PowerPoint</Application>
  <PresentationFormat>Экран (4:3)</PresentationFormat>
  <Paragraphs>67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экология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самом главном, о здоровье</dc:title>
  <dc:creator>Vita</dc:creator>
  <cp:lastModifiedBy>User</cp:lastModifiedBy>
  <cp:revision>345</cp:revision>
  <dcterms:created xsi:type="dcterms:W3CDTF">2014-10-30T15:42:56Z</dcterms:created>
  <dcterms:modified xsi:type="dcterms:W3CDTF">2021-02-11T06:47:45Z</dcterms:modified>
</cp:coreProperties>
</file>