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260" r:id="rId2"/>
    <p:sldId id="527" r:id="rId3"/>
    <p:sldId id="525" r:id="rId4"/>
    <p:sldId id="526" r:id="rId5"/>
    <p:sldId id="528" r:id="rId6"/>
    <p:sldId id="531" r:id="rId7"/>
    <p:sldId id="532" r:id="rId8"/>
    <p:sldId id="535" r:id="rId9"/>
    <p:sldId id="536" r:id="rId10"/>
    <p:sldId id="537" r:id="rId11"/>
    <p:sldId id="575" r:id="rId12"/>
    <p:sldId id="576" r:id="rId13"/>
    <p:sldId id="577" r:id="rId14"/>
    <p:sldId id="578" r:id="rId15"/>
    <p:sldId id="579" r:id="rId16"/>
    <p:sldId id="580" r:id="rId17"/>
    <p:sldId id="581" r:id="rId18"/>
    <p:sldId id="582" r:id="rId19"/>
    <p:sldId id="583" r:id="rId20"/>
    <p:sldId id="644" r:id="rId21"/>
    <p:sldId id="588" r:id="rId22"/>
    <p:sldId id="645" r:id="rId23"/>
    <p:sldId id="585" r:id="rId24"/>
    <p:sldId id="595" r:id="rId25"/>
    <p:sldId id="596" r:id="rId26"/>
    <p:sldId id="597" r:id="rId27"/>
    <p:sldId id="598" r:id="rId28"/>
    <p:sldId id="599" r:id="rId29"/>
    <p:sldId id="600" r:id="rId30"/>
    <p:sldId id="601" r:id="rId31"/>
    <p:sldId id="646" r:id="rId32"/>
    <p:sldId id="647" r:id="rId33"/>
    <p:sldId id="594" r:id="rId34"/>
    <p:sldId id="612" r:id="rId35"/>
    <p:sldId id="614" r:id="rId36"/>
    <p:sldId id="616" r:id="rId37"/>
    <p:sldId id="615" r:id="rId38"/>
    <p:sldId id="592" r:id="rId39"/>
    <p:sldId id="602" r:id="rId40"/>
    <p:sldId id="603" r:id="rId41"/>
    <p:sldId id="604" r:id="rId42"/>
    <p:sldId id="605" r:id="rId43"/>
    <p:sldId id="606" r:id="rId44"/>
    <p:sldId id="591" r:id="rId45"/>
    <p:sldId id="607" r:id="rId46"/>
    <p:sldId id="608" r:id="rId47"/>
    <p:sldId id="609" r:id="rId48"/>
    <p:sldId id="610" r:id="rId49"/>
    <p:sldId id="611" r:id="rId50"/>
    <p:sldId id="617" r:id="rId51"/>
    <p:sldId id="618" r:id="rId52"/>
    <p:sldId id="619" r:id="rId53"/>
    <p:sldId id="620" r:id="rId54"/>
    <p:sldId id="621" r:id="rId55"/>
    <p:sldId id="622" r:id="rId56"/>
    <p:sldId id="623" r:id="rId57"/>
    <p:sldId id="624" r:id="rId58"/>
    <p:sldId id="625" r:id="rId59"/>
    <p:sldId id="626" r:id="rId60"/>
    <p:sldId id="627" r:id="rId61"/>
    <p:sldId id="628" r:id="rId62"/>
    <p:sldId id="629" r:id="rId63"/>
    <p:sldId id="630" r:id="rId64"/>
    <p:sldId id="631" r:id="rId65"/>
    <p:sldId id="632" r:id="rId66"/>
    <p:sldId id="633" r:id="rId67"/>
    <p:sldId id="635" r:id="rId68"/>
    <p:sldId id="637" r:id="rId69"/>
    <p:sldId id="636" r:id="rId70"/>
    <p:sldId id="639" r:id="rId71"/>
    <p:sldId id="640" r:id="rId72"/>
    <p:sldId id="641" r:id="rId73"/>
    <p:sldId id="642" r:id="rId74"/>
    <p:sldId id="643" r:id="rId75"/>
    <p:sldId id="522" r:id="rId76"/>
    <p:sldId id="650" r:id="rId77"/>
    <p:sldId id="653" r:id="rId78"/>
    <p:sldId id="654" r:id="rId79"/>
    <p:sldId id="655" r:id="rId80"/>
    <p:sldId id="657" r:id="rId81"/>
    <p:sldId id="658" r:id="rId82"/>
    <p:sldId id="659" r:id="rId83"/>
    <p:sldId id="660" r:id="rId84"/>
    <p:sldId id="661" r:id="rId85"/>
    <p:sldId id="662" r:id="rId86"/>
    <p:sldId id="663" r:id="rId87"/>
    <p:sldId id="664" r:id="rId88"/>
    <p:sldId id="665" r:id="rId89"/>
    <p:sldId id="671" r:id="rId90"/>
    <p:sldId id="670" r:id="rId91"/>
    <p:sldId id="656" r:id="rId92"/>
    <p:sldId id="666" r:id="rId93"/>
    <p:sldId id="667" r:id="rId94"/>
    <p:sldId id="668" r:id="rId95"/>
    <p:sldId id="678" r:id="rId96"/>
    <p:sldId id="652" r:id="rId97"/>
    <p:sldId id="672" r:id="rId98"/>
    <p:sldId id="673" r:id="rId99"/>
    <p:sldId id="679" r:id="rId100"/>
    <p:sldId id="680" r:id="rId101"/>
    <p:sldId id="681" r:id="rId102"/>
    <p:sldId id="683" r:id="rId103"/>
    <p:sldId id="684" r:id="rId104"/>
    <p:sldId id="685" r:id="rId105"/>
    <p:sldId id="686" r:id="rId106"/>
    <p:sldId id="687" r:id="rId107"/>
    <p:sldId id="688" r:id="rId108"/>
    <p:sldId id="689" r:id="rId109"/>
    <p:sldId id="690" r:id="rId110"/>
    <p:sldId id="691" r:id="rId111"/>
    <p:sldId id="648" r:id="rId112"/>
    <p:sldId id="523" r:id="rId113"/>
    <p:sldId id="692" r:id="rId114"/>
    <p:sldId id="682" r:id="rId1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8" y="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8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C08C9-2542-4EA8-88B1-E5E15E54599E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err="1"/>
              <a:t>Ените</a:t>
            </a:r>
            <a:r>
              <a:rPr lang="ru-RU" dirty="0"/>
              <a:t> в баллах</a:t>
            </a: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08D75-F3F0-43EC-9734-71D34AF14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D26860-4AE5-411A-BAEF-E4D55E7D7A3E}" type="slidenum">
              <a:rPr lang="ru-RU" altLang="ru-RU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100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101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102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103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104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105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106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107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108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109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110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111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2DC47E-3512-4D7A-BA4B-0B8CE54E4934}" type="slidenum">
              <a:rPr lang="ru-RU" altLang="ru-RU">
                <a:solidFill>
                  <a:srgbClr val="000000"/>
                </a:solidFill>
              </a:rPr>
              <a:pPr/>
              <a:t>112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2DC47E-3512-4D7A-BA4B-0B8CE54E4934}" type="slidenum">
              <a:rPr lang="ru-RU" altLang="ru-RU">
                <a:solidFill>
                  <a:srgbClr val="000000"/>
                </a:solidFill>
              </a:rPr>
              <a:pPr/>
              <a:t>113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114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26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31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32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33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34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35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36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37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38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39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40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41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42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43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44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45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46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47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48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49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50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51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52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53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54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55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56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57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58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59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60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61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62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63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64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65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66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67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68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69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70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71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72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73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74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75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76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77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78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79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80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81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82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83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84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85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86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87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88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89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65A8E-B0A2-4842-B5A8-8F22107362D7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90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91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92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93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94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95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96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97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98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BC070-D337-49D8-9A38-F0D0070C8123}" type="slidenum">
              <a:rPr lang="ru-RU" altLang="ru-RU">
                <a:solidFill>
                  <a:srgbClr val="000000"/>
                </a:solidFill>
              </a:rPr>
              <a:pPr/>
              <a:t>99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112C-E038-4027-BD51-92869BDDE526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C2D-5614-4DC7-B4E7-90F9EF64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112C-E038-4027-BD51-92869BDDE526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C2D-5614-4DC7-B4E7-90F9EF64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112C-E038-4027-BD51-92869BDDE526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C2D-5614-4DC7-B4E7-90F9EF64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112C-E038-4027-BD51-92869BDDE526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C2D-5614-4DC7-B4E7-90F9EF64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112C-E038-4027-BD51-92869BDDE526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C2D-5614-4DC7-B4E7-90F9EF64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112C-E038-4027-BD51-92869BDDE526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C2D-5614-4DC7-B4E7-90F9EF64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112C-E038-4027-BD51-92869BDDE526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C2D-5614-4DC7-B4E7-90F9EF64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112C-E038-4027-BD51-92869BDDE526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C2D-5614-4DC7-B4E7-90F9EF64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112C-E038-4027-BD51-92869BDDE526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C2D-5614-4DC7-B4E7-90F9EF64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112C-E038-4027-BD51-92869BDDE526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C2D-5614-4DC7-B4E7-90F9EF64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112C-E038-4027-BD51-92869BDDE526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C2D-5614-4DC7-B4E7-90F9EF64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112C-E038-4027-BD51-92869BDDE526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BC2D-5614-4DC7-B4E7-90F9EF64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6.bin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2.bin"/><Relationship Id="rId13" Type="http://schemas.openxmlformats.org/officeDocument/2006/relationships/image" Target="../media/image164.wmf"/><Relationship Id="rId3" Type="http://schemas.openxmlformats.org/officeDocument/2006/relationships/image" Target="../media/image108.png"/><Relationship Id="rId7" Type="http://schemas.openxmlformats.org/officeDocument/2006/relationships/image" Target="../media/image157.wmf"/><Relationship Id="rId12" Type="http://schemas.openxmlformats.org/officeDocument/2006/relationships/oleObject" Target="../embeddings/oleObject324.bin"/><Relationship Id="rId17" Type="http://schemas.openxmlformats.org/officeDocument/2006/relationships/image" Target="../media/image167.wmf"/><Relationship Id="rId2" Type="http://schemas.openxmlformats.org/officeDocument/2006/relationships/notesSlide" Target="../notesSlides/notesSlide100.xml"/><Relationship Id="rId16" Type="http://schemas.openxmlformats.org/officeDocument/2006/relationships/oleObject" Target="../embeddings/oleObject3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1.bin"/><Relationship Id="rId11" Type="http://schemas.openxmlformats.org/officeDocument/2006/relationships/image" Target="../media/image163.wmf"/><Relationship Id="rId5" Type="http://schemas.openxmlformats.org/officeDocument/2006/relationships/image" Target="../media/image156.wmf"/><Relationship Id="rId15" Type="http://schemas.openxmlformats.org/officeDocument/2006/relationships/image" Target="../media/image166.wmf"/><Relationship Id="rId10" Type="http://schemas.openxmlformats.org/officeDocument/2006/relationships/oleObject" Target="../embeddings/oleObject323.bin"/><Relationship Id="rId4" Type="http://schemas.openxmlformats.org/officeDocument/2006/relationships/oleObject" Target="../embeddings/oleObject320.bin"/><Relationship Id="rId9" Type="http://schemas.openxmlformats.org/officeDocument/2006/relationships/image" Target="../media/image158.wmf"/><Relationship Id="rId14" Type="http://schemas.openxmlformats.org/officeDocument/2006/relationships/oleObject" Target="../embeddings/oleObject325.bin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9.bin"/><Relationship Id="rId13" Type="http://schemas.openxmlformats.org/officeDocument/2006/relationships/image" Target="../media/image164.wmf"/><Relationship Id="rId18" Type="http://schemas.openxmlformats.org/officeDocument/2006/relationships/oleObject" Target="../embeddings/oleObject334.bin"/><Relationship Id="rId3" Type="http://schemas.openxmlformats.org/officeDocument/2006/relationships/image" Target="../media/image108.png"/><Relationship Id="rId7" Type="http://schemas.openxmlformats.org/officeDocument/2006/relationships/image" Target="../media/image157.wmf"/><Relationship Id="rId12" Type="http://schemas.openxmlformats.org/officeDocument/2006/relationships/oleObject" Target="../embeddings/oleObject331.bin"/><Relationship Id="rId17" Type="http://schemas.openxmlformats.org/officeDocument/2006/relationships/image" Target="../media/image167.wmf"/><Relationship Id="rId2" Type="http://schemas.openxmlformats.org/officeDocument/2006/relationships/notesSlide" Target="../notesSlides/notesSlide101.xml"/><Relationship Id="rId16" Type="http://schemas.openxmlformats.org/officeDocument/2006/relationships/oleObject" Target="../embeddings/oleObject333.bin"/><Relationship Id="rId20" Type="http://schemas.openxmlformats.org/officeDocument/2006/relationships/oleObject" Target="../embeddings/oleObject3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8.bin"/><Relationship Id="rId11" Type="http://schemas.openxmlformats.org/officeDocument/2006/relationships/image" Target="../media/image163.wmf"/><Relationship Id="rId5" Type="http://schemas.openxmlformats.org/officeDocument/2006/relationships/image" Target="../media/image156.wmf"/><Relationship Id="rId15" Type="http://schemas.openxmlformats.org/officeDocument/2006/relationships/image" Target="../media/image166.wmf"/><Relationship Id="rId10" Type="http://schemas.openxmlformats.org/officeDocument/2006/relationships/oleObject" Target="../embeddings/oleObject330.bin"/><Relationship Id="rId19" Type="http://schemas.openxmlformats.org/officeDocument/2006/relationships/image" Target="../media/image168.wmf"/><Relationship Id="rId4" Type="http://schemas.openxmlformats.org/officeDocument/2006/relationships/oleObject" Target="../embeddings/oleObject327.bin"/><Relationship Id="rId9" Type="http://schemas.openxmlformats.org/officeDocument/2006/relationships/image" Target="../media/image158.wmf"/><Relationship Id="rId14" Type="http://schemas.openxmlformats.org/officeDocument/2006/relationships/oleObject" Target="../embeddings/oleObject332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6.bin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9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7.bin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338.bin"/><Relationship Id="rId4" Type="http://schemas.openxmlformats.org/officeDocument/2006/relationships/image" Target="../media/image169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9.bin"/><Relationship Id="rId7" Type="http://schemas.openxmlformats.org/officeDocument/2006/relationships/image" Target="../media/image170.w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1.bin"/><Relationship Id="rId5" Type="http://schemas.openxmlformats.org/officeDocument/2006/relationships/oleObject" Target="../embeddings/oleObject340.bin"/><Relationship Id="rId4" Type="http://schemas.openxmlformats.org/officeDocument/2006/relationships/image" Target="../media/image169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5.bin"/><Relationship Id="rId3" Type="http://schemas.openxmlformats.org/officeDocument/2006/relationships/oleObject" Target="../embeddings/oleObject342.bin"/><Relationship Id="rId7" Type="http://schemas.openxmlformats.org/officeDocument/2006/relationships/image" Target="../media/image170.w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4.bin"/><Relationship Id="rId5" Type="http://schemas.openxmlformats.org/officeDocument/2006/relationships/oleObject" Target="../embeddings/oleObject343.bin"/><Relationship Id="rId4" Type="http://schemas.openxmlformats.org/officeDocument/2006/relationships/image" Target="../media/image169.wmf"/><Relationship Id="rId9" Type="http://schemas.openxmlformats.org/officeDocument/2006/relationships/image" Target="../media/image171.w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9.bin"/><Relationship Id="rId3" Type="http://schemas.openxmlformats.org/officeDocument/2006/relationships/oleObject" Target="../embeddings/oleObject346.bin"/><Relationship Id="rId7" Type="http://schemas.openxmlformats.org/officeDocument/2006/relationships/image" Target="../media/image170.w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8.bin"/><Relationship Id="rId11" Type="http://schemas.openxmlformats.org/officeDocument/2006/relationships/image" Target="../media/image172.wmf"/><Relationship Id="rId5" Type="http://schemas.openxmlformats.org/officeDocument/2006/relationships/oleObject" Target="../embeddings/oleObject347.bin"/><Relationship Id="rId10" Type="http://schemas.openxmlformats.org/officeDocument/2006/relationships/oleObject" Target="../embeddings/oleObject350.bin"/><Relationship Id="rId4" Type="http://schemas.openxmlformats.org/officeDocument/2006/relationships/image" Target="../media/image169.wmf"/><Relationship Id="rId9" Type="http://schemas.openxmlformats.org/officeDocument/2006/relationships/image" Target="../media/image171.w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4.bin"/><Relationship Id="rId13" Type="http://schemas.openxmlformats.org/officeDocument/2006/relationships/image" Target="../media/image173.wmf"/><Relationship Id="rId3" Type="http://schemas.openxmlformats.org/officeDocument/2006/relationships/oleObject" Target="../embeddings/oleObject351.bin"/><Relationship Id="rId7" Type="http://schemas.openxmlformats.org/officeDocument/2006/relationships/image" Target="../media/image170.wmf"/><Relationship Id="rId12" Type="http://schemas.openxmlformats.org/officeDocument/2006/relationships/oleObject" Target="../embeddings/oleObject356.bin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3.bin"/><Relationship Id="rId11" Type="http://schemas.openxmlformats.org/officeDocument/2006/relationships/image" Target="../media/image172.wmf"/><Relationship Id="rId5" Type="http://schemas.openxmlformats.org/officeDocument/2006/relationships/oleObject" Target="../embeddings/oleObject352.bin"/><Relationship Id="rId10" Type="http://schemas.openxmlformats.org/officeDocument/2006/relationships/oleObject" Target="../embeddings/oleObject355.bin"/><Relationship Id="rId4" Type="http://schemas.openxmlformats.org/officeDocument/2006/relationships/image" Target="../media/image169.wmf"/><Relationship Id="rId9" Type="http://schemas.openxmlformats.org/officeDocument/2006/relationships/image" Target="../media/image171.w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0.bin"/><Relationship Id="rId13" Type="http://schemas.openxmlformats.org/officeDocument/2006/relationships/image" Target="../media/image173.wmf"/><Relationship Id="rId3" Type="http://schemas.openxmlformats.org/officeDocument/2006/relationships/oleObject" Target="../embeddings/oleObject357.bin"/><Relationship Id="rId7" Type="http://schemas.openxmlformats.org/officeDocument/2006/relationships/image" Target="../media/image170.wmf"/><Relationship Id="rId12" Type="http://schemas.openxmlformats.org/officeDocument/2006/relationships/oleObject" Target="../embeddings/oleObject362.bin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9.bin"/><Relationship Id="rId11" Type="http://schemas.openxmlformats.org/officeDocument/2006/relationships/image" Target="../media/image172.wmf"/><Relationship Id="rId5" Type="http://schemas.openxmlformats.org/officeDocument/2006/relationships/oleObject" Target="../embeddings/oleObject358.bin"/><Relationship Id="rId15" Type="http://schemas.openxmlformats.org/officeDocument/2006/relationships/image" Target="../media/image174.wmf"/><Relationship Id="rId10" Type="http://schemas.openxmlformats.org/officeDocument/2006/relationships/oleObject" Target="../embeddings/oleObject361.bin"/><Relationship Id="rId4" Type="http://schemas.openxmlformats.org/officeDocument/2006/relationships/image" Target="../media/image169.wmf"/><Relationship Id="rId9" Type="http://schemas.openxmlformats.org/officeDocument/2006/relationships/image" Target="../media/image171.wmf"/><Relationship Id="rId14" Type="http://schemas.openxmlformats.org/officeDocument/2006/relationships/oleObject" Target="../embeddings/oleObject363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7.bin"/><Relationship Id="rId13" Type="http://schemas.openxmlformats.org/officeDocument/2006/relationships/image" Target="../media/image173.wmf"/><Relationship Id="rId3" Type="http://schemas.openxmlformats.org/officeDocument/2006/relationships/oleObject" Target="../embeddings/oleObject364.bin"/><Relationship Id="rId7" Type="http://schemas.openxmlformats.org/officeDocument/2006/relationships/image" Target="../media/image170.wmf"/><Relationship Id="rId12" Type="http://schemas.openxmlformats.org/officeDocument/2006/relationships/oleObject" Target="../embeddings/oleObject369.bin"/><Relationship Id="rId17" Type="http://schemas.openxmlformats.org/officeDocument/2006/relationships/image" Target="../media/image175.wmf"/><Relationship Id="rId2" Type="http://schemas.openxmlformats.org/officeDocument/2006/relationships/notesSlide" Target="../notesSlides/notesSlide109.xml"/><Relationship Id="rId16" Type="http://schemas.openxmlformats.org/officeDocument/2006/relationships/oleObject" Target="../embeddings/oleObject3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6.bin"/><Relationship Id="rId11" Type="http://schemas.openxmlformats.org/officeDocument/2006/relationships/image" Target="../media/image172.wmf"/><Relationship Id="rId5" Type="http://schemas.openxmlformats.org/officeDocument/2006/relationships/oleObject" Target="../embeddings/oleObject365.bin"/><Relationship Id="rId15" Type="http://schemas.openxmlformats.org/officeDocument/2006/relationships/image" Target="../media/image174.wmf"/><Relationship Id="rId10" Type="http://schemas.openxmlformats.org/officeDocument/2006/relationships/oleObject" Target="../embeddings/oleObject368.bin"/><Relationship Id="rId4" Type="http://schemas.openxmlformats.org/officeDocument/2006/relationships/image" Target="../media/image169.wmf"/><Relationship Id="rId9" Type="http://schemas.openxmlformats.org/officeDocument/2006/relationships/image" Target="../media/image171.wmf"/><Relationship Id="rId14" Type="http://schemas.openxmlformats.org/officeDocument/2006/relationships/oleObject" Target="../embeddings/oleObject37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5.bin"/><Relationship Id="rId13" Type="http://schemas.openxmlformats.org/officeDocument/2006/relationships/image" Target="../media/image175.wmf"/><Relationship Id="rId3" Type="http://schemas.openxmlformats.org/officeDocument/2006/relationships/oleObject" Target="../embeddings/oleObject372.bin"/><Relationship Id="rId7" Type="http://schemas.openxmlformats.org/officeDocument/2006/relationships/image" Target="../media/image172.wmf"/><Relationship Id="rId12" Type="http://schemas.openxmlformats.org/officeDocument/2006/relationships/oleObject" Target="../embeddings/oleObject377.bin"/><Relationship Id="rId17" Type="http://schemas.openxmlformats.org/officeDocument/2006/relationships/image" Target="../media/image177.wmf"/><Relationship Id="rId2" Type="http://schemas.openxmlformats.org/officeDocument/2006/relationships/notesSlide" Target="../notesSlides/notesSlide110.xml"/><Relationship Id="rId16" Type="http://schemas.openxmlformats.org/officeDocument/2006/relationships/oleObject" Target="../embeddings/oleObject3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4.bin"/><Relationship Id="rId11" Type="http://schemas.openxmlformats.org/officeDocument/2006/relationships/image" Target="../media/image174.wmf"/><Relationship Id="rId5" Type="http://schemas.openxmlformats.org/officeDocument/2006/relationships/oleObject" Target="../embeddings/oleObject373.bin"/><Relationship Id="rId15" Type="http://schemas.openxmlformats.org/officeDocument/2006/relationships/image" Target="../media/image176.wmf"/><Relationship Id="rId10" Type="http://schemas.openxmlformats.org/officeDocument/2006/relationships/oleObject" Target="../embeddings/oleObject376.bin"/><Relationship Id="rId4" Type="http://schemas.openxmlformats.org/officeDocument/2006/relationships/image" Target="../media/image169.wmf"/><Relationship Id="rId9" Type="http://schemas.openxmlformats.org/officeDocument/2006/relationships/image" Target="../media/image173.wmf"/><Relationship Id="rId14" Type="http://schemas.openxmlformats.org/officeDocument/2006/relationships/oleObject" Target="../embeddings/oleObject378.bin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17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2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3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3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3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62.bin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4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4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7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7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49.wmf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5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92.bin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55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61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6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61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6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110.bin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65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0" Type="http://schemas.openxmlformats.org/officeDocument/2006/relationships/image" Target="../media/image64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66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6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7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7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7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7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7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74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7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79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79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138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140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83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14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148.bin"/><Relationship Id="rId4" Type="http://schemas.openxmlformats.org/officeDocument/2006/relationships/image" Target="../media/image84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151.bin"/><Relationship Id="rId4" Type="http://schemas.openxmlformats.org/officeDocument/2006/relationships/image" Target="../media/image84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154.bin"/><Relationship Id="rId10" Type="http://schemas.openxmlformats.org/officeDocument/2006/relationships/image" Target="../media/image88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56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12" Type="http://schemas.openxmlformats.org/officeDocument/2006/relationships/image" Target="../media/image89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161.bin"/><Relationship Id="rId5" Type="http://schemas.openxmlformats.org/officeDocument/2006/relationships/oleObject" Target="../embeddings/oleObject158.bin"/><Relationship Id="rId10" Type="http://schemas.openxmlformats.org/officeDocument/2006/relationships/image" Target="../media/image88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60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167.bin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12" Type="http://schemas.openxmlformats.org/officeDocument/2006/relationships/image" Target="../media/image89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166.bin"/><Relationship Id="rId5" Type="http://schemas.openxmlformats.org/officeDocument/2006/relationships/oleObject" Target="../embeddings/oleObject163.bin"/><Relationship Id="rId10" Type="http://schemas.openxmlformats.org/officeDocument/2006/relationships/image" Target="../media/image88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65.bin"/><Relationship Id="rId14" Type="http://schemas.openxmlformats.org/officeDocument/2006/relationships/image" Target="../media/image90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91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91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91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77.bin"/><Relationship Id="rId10" Type="http://schemas.openxmlformats.org/officeDocument/2006/relationships/image" Target="../media/image95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7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95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84.bin"/><Relationship Id="rId5" Type="http://schemas.openxmlformats.org/officeDocument/2006/relationships/oleObject" Target="../embeddings/oleObject181.bin"/><Relationship Id="rId10" Type="http://schemas.openxmlformats.org/officeDocument/2006/relationships/image" Target="../media/image96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83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190.bin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12" Type="http://schemas.openxmlformats.org/officeDocument/2006/relationships/image" Target="../media/image95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89.bin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96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88.bin"/><Relationship Id="rId14" Type="http://schemas.openxmlformats.org/officeDocument/2006/relationships/image" Target="../media/image97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196.bin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3.bin"/><Relationship Id="rId12" Type="http://schemas.openxmlformats.org/officeDocument/2006/relationships/image" Target="../media/image95.wmf"/><Relationship Id="rId2" Type="http://schemas.openxmlformats.org/officeDocument/2006/relationships/notesSlide" Target="../notesSlides/notesSlide72.xml"/><Relationship Id="rId16" Type="http://schemas.openxmlformats.org/officeDocument/2006/relationships/image" Target="../media/image9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95.bin"/><Relationship Id="rId5" Type="http://schemas.openxmlformats.org/officeDocument/2006/relationships/oleObject" Target="../embeddings/oleObject192.bin"/><Relationship Id="rId15" Type="http://schemas.openxmlformats.org/officeDocument/2006/relationships/oleObject" Target="../embeddings/oleObject197.bin"/><Relationship Id="rId10" Type="http://schemas.openxmlformats.org/officeDocument/2006/relationships/image" Target="../media/image96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94.bin"/><Relationship Id="rId14" Type="http://schemas.openxmlformats.org/officeDocument/2006/relationships/image" Target="../media/image98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8.bin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204.bin"/><Relationship Id="rId3" Type="http://schemas.openxmlformats.org/officeDocument/2006/relationships/oleObject" Target="../embeddings/oleObject199.bin"/><Relationship Id="rId7" Type="http://schemas.openxmlformats.org/officeDocument/2006/relationships/oleObject" Target="../embeddings/oleObject201.bin"/><Relationship Id="rId12" Type="http://schemas.openxmlformats.org/officeDocument/2006/relationships/image" Target="../media/image104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203.bin"/><Relationship Id="rId5" Type="http://schemas.openxmlformats.org/officeDocument/2006/relationships/oleObject" Target="../embeddings/oleObject200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202.bin"/><Relationship Id="rId14" Type="http://schemas.openxmlformats.org/officeDocument/2006/relationships/image" Target="../media/image105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5.bin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206.bin"/><Relationship Id="rId7" Type="http://schemas.openxmlformats.org/officeDocument/2006/relationships/oleObject" Target="../embeddings/oleObject208.bin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207.bin"/><Relationship Id="rId4" Type="http://schemas.openxmlformats.org/officeDocument/2006/relationships/image" Target="../media/image107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1.bin"/><Relationship Id="rId12" Type="http://schemas.openxmlformats.org/officeDocument/2006/relationships/image" Target="../media/image113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213.bin"/><Relationship Id="rId5" Type="http://schemas.openxmlformats.org/officeDocument/2006/relationships/oleObject" Target="../embeddings/oleObject210.bin"/><Relationship Id="rId10" Type="http://schemas.openxmlformats.org/officeDocument/2006/relationships/image" Target="../media/image112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2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219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115.wmf"/><Relationship Id="rId17" Type="http://schemas.openxmlformats.org/officeDocument/2006/relationships/image" Target="../media/image117.wmf"/><Relationship Id="rId2" Type="http://schemas.openxmlformats.org/officeDocument/2006/relationships/notesSlide" Target="../notesSlides/notesSlide80.xml"/><Relationship Id="rId16" Type="http://schemas.openxmlformats.org/officeDocument/2006/relationships/oleObject" Target="../embeddings/oleObject22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218.bin"/><Relationship Id="rId5" Type="http://schemas.openxmlformats.org/officeDocument/2006/relationships/oleObject" Target="../embeddings/oleObject215.bin"/><Relationship Id="rId15" Type="http://schemas.openxmlformats.org/officeDocument/2006/relationships/oleObject" Target="../embeddings/oleObject220.bin"/><Relationship Id="rId10" Type="http://schemas.openxmlformats.org/officeDocument/2006/relationships/image" Target="../media/image112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217.bin"/><Relationship Id="rId14" Type="http://schemas.openxmlformats.org/officeDocument/2006/relationships/image" Target="../media/image116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228.bin"/><Relationship Id="rId18" Type="http://schemas.openxmlformats.org/officeDocument/2006/relationships/image" Target="../media/image117.wmf"/><Relationship Id="rId3" Type="http://schemas.openxmlformats.org/officeDocument/2006/relationships/oleObject" Target="../embeddings/oleObject223.bin"/><Relationship Id="rId7" Type="http://schemas.openxmlformats.org/officeDocument/2006/relationships/oleObject" Target="../embeddings/oleObject225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231.bin"/><Relationship Id="rId2" Type="http://schemas.openxmlformats.org/officeDocument/2006/relationships/notesSlide" Target="../notesSlides/notesSlide82.xml"/><Relationship Id="rId16" Type="http://schemas.openxmlformats.org/officeDocument/2006/relationships/image" Target="../media/image123.wmf"/><Relationship Id="rId20" Type="http://schemas.openxmlformats.org/officeDocument/2006/relationships/image" Target="../media/image1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227.bin"/><Relationship Id="rId5" Type="http://schemas.openxmlformats.org/officeDocument/2006/relationships/oleObject" Target="../embeddings/oleObject224.bin"/><Relationship Id="rId15" Type="http://schemas.openxmlformats.org/officeDocument/2006/relationships/oleObject" Target="../embeddings/oleObject230.bin"/><Relationship Id="rId10" Type="http://schemas.openxmlformats.org/officeDocument/2006/relationships/image" Target="../media/image121.wmf"/><Relationship Id="rId19" Type="http://schemas.openxmlformats.org/officeDocument/2006/relationships/oleObject" Target="../embeddings/oleObject232.bin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226.bin"/><Relationship Id="rId14" Type="http://schemas.openxmlformats.org/officeDocument/2006/relationships/oleObject" Target="../embeddings/oleObject229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oleObject" Target="../embeddings/oleObject233.bin"/><Relationship Id="rId7" Type="http://schemas.openxmlformats.org/officeDocument/2006/relationships/oleObject" Target="../embeddings/oleObject235.bin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234.bin"/><Relationship Id="rId10" Type="http://schemas.openxmlformats.org/officeDocument/2006/relationships/image" Target="../media/image128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236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237.bin"/><Relationship Id="rId7" Type="http://schemas.openxmlformats.org/officeDocument/2006/relationships/oleObject" Target="../embeddings/oleObject239.bin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238.bin"/><Relationship Id="rId4" Type="http://schemas.openxmlformats.org/officeDocument/2006/relationships/image" Target="../media/image125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241.bin"/><Relationship Id="rId10" Type="http://schemas.openxmlformats.org/officeDocument/2006/relationships/image" Target="../media/image131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243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249.bin"/><Relationship Id="rId3" Type="http://schemas.openxmlformats.org/officeDocument/2006/relationships/oleObject" Target="../embeddings/oleObject244.bin"/><Relationship Id="rId7" Type="http://schemas.openxmlformats.org/officeDocument/2006/relationships/oleObject" Target="../embeddings/oleObject246.bin"/><Relationship Id="rId12" Type="http://schemas.openxmlformats.org/officeDocument/2006/relationships/image" Target="../media/image132.w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248.bin"/><Relationship Id="rId5" Type="http://schemas.openxmlformats.org/officeDocument/2006/relationships/oleObject" Target="../embeddings/oleObject245.bin"/><Relationship Id="rId10" Type="http://schemas.openxmlformats.org/officeDocument/2006/relationships/image" Target="../media/image131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247.bin"/><Relationship Id="rId14" Type="http://schemas.openxmlformats.org/officeDocument/2006/relationships/image" Target="../media/image133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255.bin"/><Relationship Id="rId18" Type="http://schemas.openxmlformats.org/officeDocument/2006/relationships/image" Target="../media/image135.wmf"/><Relationship Id="rId3" Type="http://schemas.openxmlformats.org/officeDocument/2006/relationships/oleObject" Target="../embeddings/oleObject250.bin"/><Relationship Id="rId7" Type="http://schemas.openxmlformats.org/officeDocument/2006/relationships/oleObject" Target="../embeddings/oleObject252.bin"/><Relationship Id="rId12" Type="http://schemas.openxmlformats.org/officeDocument/2006/relationships/image" Target="../media/image132.wmf"/><Relationship Id="rId17" Type="http://schemas.openxmlformats.org/officeDocument/2006/relationships/oleObject" Target="../embeddings/oleObject257.bin"/><Relationship Id="rId2" Type="http://schemas.openxmlformats.org/officeDocument/2006/relationships/notesSlide" Target="../notesSlides/notesSlide87.xml"/><Relationship Id="rId16" Type="http://schemas.openxmlformats.org/officeDocument/2006/relationships/image" Target="../media/image1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254.bin"/><Relationship Id="rId5" Type="http://schemas.openxmlformats.org/officeDocument/2006/relationships/oleObject" Target="../embeddings/oleObject251.bin"/><Relationship Id="rId15" Type="http://schemas.openxmlformats.org/officeDocument/2006/relationships/oleObject" Target="../embeddings/oleObject256.bin"/><Relationship Id="rId10" Type="http://schemas.openxmlformats.org/officeDocument/2006/relationships/image" Target="../media/image131.wmf"/><Relationship Id="rId19" Type="http://schemas.openxmlformats.org/officeDocument/2006/relationships/oleObject" Target="../embeddings/oleObject258.bin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253.bin"/><Relationship Id="rId14" Type="http://schemas.openxmlformats.org/officeDocument/2006/relationships/image" Target="../media/image133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264.bin"/><Relationship Id="rId18" Type="http://schemas.openxmlformats.org/officeDocument/2006/relationships/image" Target="../media/image135.wmf"/><Relationship Id="rId3" Type="http://schemas.openxmlformats.org/officeDocument/2006/relationships/oleObject" Target="../embeddings/oleObject259.bin"/><Relationship Id="rId21" Type="http://schemas.openxmlformats.org/officeDocument/2006/relationships/image" Target="../media/image136.wmf"/><Relationship Id="rId7" Type="http://schemas.openxmlformats.org/officeDocument/2006/relationships/oleObject" Target="../embeddings/oleObject261.bin"/><Relationship Id="rId12" Type="http://schemas.openxmlformats.org/officeDocument/2006/relationships/image" Target="../media/image132.wmf"/><Relationship Id="rId17" Type="http://schemas.openxmlformats.org/officeDocument/2006/relationships/oleObject" Target="../embeddings/oleObject266.bin"/><Relationship Id="rId2" Type="http://schemas.openxmlformats.org/officeDocument/2006/relationships/notesSlide" Target="../notesSlides/notesSlide88.xml"/><Relationship Id="rId16" Type="http://schemas.openxmlformats.org/officeDocument/2006/relationships/image" Target="../media/image134.wmf"/><Relationship Id="rId20" Type="http://schemas.openxmlformats.org/officeDocument/2006/relationships/oleObject" Target="../embeddings/oleObject26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263.bin"/><Relationship Id="rId5" Type="http://schemas.openxmlformats.org/officeDocument/2006/relationships/oleObject" Target="../embeddings/oleObject260.bin"/><Relationship Id="rId15" Type="http://schemas.openxmlformats.org/officeDocument/2006/relationships/oleObject" Target="../embeddings/oleObject265.bin"/><Relationship Id="rId23" Type="http://schemas.openxmlformats.org/officeDocument/2006/relationships/image" Target="../media/image137.wmf"/><Relationship Id="rId10" Type="http://schemas.openxmlformats.org/officeDocument/2006/relationships/image" Target="../media/image131.wmf"/><Relationship Id="rId19" Type="http://schemas.openxmlformats.org/officeDocument/2006/relationships/oleObject" Target="../embeddings/oleObject267.bin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262.bin"/><Relationship Id="rId14" Type="http://schemas.openxmlformats.org/officeDocument/2006/relationships/image" Target="../media/image133.wmf"/><Relationship Id="rId22" Type="http://schemas.openxmlformats.org/officeDocument/2006/relationships/oleObject" Target="../embeddings/oleObject269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2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2.bin"/><Relationship Id="rId3" Type="http://schemas.openxmlformats.org/officeDocument/2006/relationships/oleObject" Target="../embeddings/oleObject270.bin"/><Relationship Id="rId7" Type="http://schemas.openxmlformats.org/officeDocument/2006/relationships/image" Target="../media/image140.w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1.bin"/><Relationship Id="rId11" Type="http://schemas.openxmlformats.org/officeDocument/2006/relationships/image" Target="../media/image142.wmf"/><Relationship Id="rId5" Type="http://schemas.openxmlformats.org/officeDocument/2006/relationships/image" Target="../media/image108.png"/><Relationship Id="rId10" Type="http://schemas.openxmlformats.org/officeDocument/2006/relationships/oleObject" Target="../embeddings/oleObject273.bin"/><Relationship Id="rId4" Type="http://schemas.openxmlformats.org/officeDocument/2006/relationships/image" Target="../media/image139.wmf"/><Relationship Id="rId9" Type="http://schemas.openxmlformats.org/officeDocument/2006/relationships/image" Target="../media/image141.w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6.bin"/><Relationship Id="rId13" Type="http://schemas.openxmlformats.org/officeDocument/2006/relationships/image" Target="../media/image144.wmf"/><Relationship Id="rId3" Type="http://schemas.openxmlformats.org/officeDocument/2006/relationships/oleObject" Target="../embeddings/oleObject274.bin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278.bin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5.bin"/><Relationship Id="rId11" Type="http://schemas.openxmlformats.org/officeDocument/2006/relationships/image" Target="../media/image143.wmf"/><Relationship Id="rId5" Type="http://schemas.openxmlformats.org/officeDocument/2006/relationships/image" Target="../media/image108.png"/><Relationship Id="rId10" Type="http://schemas.openxmlformats.org/officeDocument/2006/relationships/oleObject" Target="../embeddings/oleObject277.bin"/><Relationship Id="rId4" Type="http://schemas.openxmlformats.org/officeDocument/2006/relationships/image" Target="../media/image139.wmf"/><Relationship Id="rId9" Type="http://schemas.openxmlformats.org/officeDocument/2006/relationships/image" Target="../media/image141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1.bin"/><Relationship Id="rId13" Type="http://schemas.openxmlformats.org/officeDocument/2006/relationships/image" Target="../media/image144.wmf"/><Relationship Id="rId3" Type="http://schemas.openxmlformats.org/officeDocument/2006/relationships/oleObject" Target="../embeddings/oleObject279.bin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283.bin"/><Relationship Id="rId17" Type="http://schemas.openxmlformats.org/officeDocument/2006/relationships/image" Target="../media/image146.wmf"/><Relationship Id="rId2" Type="http://schemas.openxmlformats.org/officeDocument/2006/relationships/notesSlide" Target="../notesSlides/notesSlide93.xml"/><Relationship Id="rId16" Type="http://schemas.openxmlformats.org/officeDocument/2006/relationships/oleObject" Target="../embeddings/oleObject28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0.bin"/><Relationship Id="rId11" Type="http://schemas.openxmlformats.org/officeDocument/2006/relationships/image" Target="../media/image143.wmf"/><Relationship Id="rId5" Type="http://schemas.openxmlformats.org/officeDocument/2006/relationships/image" Target="../media/image108.png"/><Relationship Id="rId15" Type="http://schemas.openxmlformats.org/officeDocument/2006/relationships/image" Target="../media/image145.wmf"/><Relationship Id="rId10" Type="http://schemas.openxmlformats.org/officeDocument/2006/relationships/oleObject" Target="../embeddings/oleObject282.bin"/><Relationship Id="rId4" Type="http://schemas.openxmlformats.org/officeDocument/2006/relationships/image" Target="../media/image139.wmf"/><Relationship Id="rId9" Type="http://schemas.openxmlformats.org/officeDocument/2006/relationships/image" Target="../media/image141.wmf"/><Relationship Id="rId14" Type="http://schemas.openxmlformats.org/officeDocument/2006/relationships/oleObject" Target="../embeddings/oleObject284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8.bin"/><Relationship Id="rId13" Type="http://schemas.openxmlformats.org/officeDocument/2006/relationships/image" Target="../media/image144.wmf"/><Relationship Id="rId18" Type="http://schemas.openxmlformats.org/officeDocument/2006/relationships/oleObject" Target="../embeddings/oleObject293.bin"/><Relationship Id="rId3" Type="http://schemas.openxmlformats.org/officeDocument/2006/relationships/oleObject" Target="../embeddings/oleObject286.bin"/><Relationship Id="rId21" Type="http://schemas.openxmlformats.org/officeDocument/2006/relationships/oleObject" Target="../embeddings/oleObject295.bin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290.bin"/><Relationship Id="rId17" Type="http://schemas.openxmlformats.org/officeDocument/2006/relationships/image" Target="../media/image147.wmf"/><Relationship Id="rId2" Type="http://schemas.openxmlformats.org/officeDocument/2006/relationships/notesSlide" Target="../notesSlides/notesSlide94.xml"/><Relationship Id="rId16" Type="http://schemas.openxmlformats.org/officeDocument/2006/relationships/oleObject" Target="../embeddings/oleObject292.bin"/><Relationship Id="rId20" Type="http://schemas.openxmlformats.org/officeDocument/2006/relationships/oleObject" Target="../embeddings/oleObject2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7.bin"/><Relationship Id="rId11" Type="http://schemas.openxmlformats.org/officeDocument/2006/relationships/image" Target="../media/image143.wmf"/><Relationship Id="rId5" Type="http://schemas.openxmlformats.org/officeDocument/2006/relationships/image" Target="../media/image108.png"/><Relationship Id="rId15" Type="http://schemas.openxmlformats.org/officeDocument/2006/relationships/image" Target="../media/image145.wmf"/><Relationship Id="rId10" Type="http://schemas.openxmlformats.org/officeDocument/2006/relationships/oleObject" Target="../embeddings/oleObject289.bin"/><Relationship Id="rId19" Type="http://schemas.openxmlformats.org/officeDocument/2006/relationships/image" Target="../media/image148.wmf"/><Relationship Id="rId4" Type="http://schemas.openxmlformats.org/officeDocument/2006/relationships/image" Target="../media/image139.wmf"/><Relationship Id="rId9" Type="http://schemas.openxmlformats.org/officeDocument/2006/relationships/image" Target="../media/image141.wmf"/><Relationship Id="rId14" Type="http://schemas.openxmlformats.org/officeDocument/2006/relationships/oleObject" Target="../embeddings/oleObject291.bin"/><Relationship Id="rId22" Type="http://schemas.openxmlformats.org/officeDocument/2006/relationships/image" Target="../media/image149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8.bin"/><Relationship Id="rId13" Type="http://schemas.openxmlformats.org/officeDocument/2006/relationships/image" Target="../media/image148.wmf"/><Relationship Id="rId18" Type="http://schemas.openxmlformats.org/officeDocument/2006/relationships/oleObject" Target="../embeddings/oleObject303.bin"/><Relationship Id="rId3" Type="http://schemas.openxmlformats.org/officeDocument/2006/relationships/oleObject" Target="../embeddings/oleObject296.bin"/><Relationship Id="rId7" Type="http://schemas.openxmlformats.org/officeDocument/2006/relationships/image" Target="../media/image150.wmf"/><Relationship Id="rId12" Type="http://schemas.openxmlformats.org/officeDocument/2006/relationships/oleObject" Target="../embeddings/oleObject300.bin"/><Relationship Id="rId17" Type="http://schemas.openxmlformats.org/officeDocument/2006/relationships/image" Target="../media/image153.wmf"/><Relationship Id="rId2" Type="http://schemas.openxmlformats.org/officeDocument/2006/relationships/notesSlide" Target="../notesSlides/notesSlide95.xml"/><Relationship Id="rId16" Type="http://schemas.openxmlformats.org/officeDocument/2006/relationships/oleObject" Target="../embeddings/oleObject30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7.bin"/><Relationship Id="rId11" Type="http://schemas.openxmlformats.org/officeDocument/2006/relationships/image" Target="../media/image152.wmf"/><Relationship Id="rId5" Type="http://schemas.openxmlformats.org/officeDocument/2006/relationships/image" Target="../media/image108.png"/><Relationship Id="rId15" Type="http://schemas.openxmlformats.org/officeDocument/2006/relationships/image" Target="../media/image149.wmf"/><Relationship Id="rId10" Type="http://schemas.openxmlformats.org/officeDocument/2006/relationships/oleObject" Target="../embeddings/oleObject299.bin"/><Relationship Id="rId19" Type="http://schemas.openxmlformats.org/officeDocument/2006/relationships/image" Target="../media/image154.wmf"/><Relationship Id="rId4" Type="http://schemas.openxmlformats.org/officeDocument/2006/relationships/image" Target="../media/image139.wmf"/><Relationship Id="rId9" Type="http://schemas.openxmlformats.org/officeDocument/2006/relationships/image" Target="../media/image151.wmf"/><Relationship Id="rId14" Type="http://schemas.openxmlformats.org/officeDocument/2006/relationships/oleObject" Target="../embeddings/oleObject301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6.bin"/><Relationship Id="rId13" Type="http://schemas.openxmlformats.org/officeDocument/2006/relationships/image" Target="../media/image160.wmf"/><Relationship Id="rId3" Type="http://schemas.openxmlformats.org/officeDocument/2006/relationships/image" Target="../media/image108.png"/><Relationship Id="rId7" Type="http://schemas.openxmlformats.org/officeDocument/2006/relationships/image" Target="../media/image157.wmf"/><Relationship Id="rId12" Type="http://schemas.openxmlformats.org/officeDocument/2006/relationships/oleObject" Target="../embeddings/oleObject308.bin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5.bin"/><Relationship Id="rId11" Type="http://schemas.openxmlformats.org/officeDocument/2006/relationships/image" Target="../media/image159.wmf"/><Relationship Id="rId5" Type="http://schemas.openxmlformats.org/officeDocument/2006/relationships/image" Target="../media/image156.wmf"/><Relationship Id="rId10" Type="http://schemas.openxmlformats.org/officeDocument/2006/relationships/oleObject" Target="../embeddings/oleObject307.bin"/><Relationship Id="rId4" Type="http://schemas.openxmlformats.org/officeDocument/2006/relationships/oleObject" Target="../embeddings/oleObject304.bin"/><Relationship Id="rId9" Type="http://schemas.openxmlformats.org/officeDocument/2006/relationships/image" Target="../media/image158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1.bin"/><Relationship Id="rId13" Type="http://schemas.openxmlformats.org/officeDocument/2006/relationships/image" Target="../media/image162.wmf"/><Relationship Id="rId3" Type="http://schemas.openxmlformats.org/officeDocument/2006/relationships/image" Target="../media/image108.png"/><Relationship Id="rId7" Type="http://schemas.openxmlformats.org/officeDocument/2006/relationships/image" Target="../media/image157.wmf"/><Relationship Id="rId12" Type="http://schemas.openxmlformats.org/officeDocument/2006/relationships/oleObject" Target="../embeddings/oleObject313.bin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0.bin"/><Relationship Id="rId11" Type="http://schemas.openxmlformats.org/officeDocument/2006/relationships/image" Target="../media/image161.wmf"/><Relationship Id="rId5" Type="http://schemas.openxmlformats.org/officeDocument/2006/relationships/image" Target="../media/image156.wmf"/><Relationship Id="rId10" Type="http://schemas.openxmlformats.org/officeDocument/2006/relationships/oleObject" Target="../embeddings/oleObject312.bin"/><Relationship Id="rId4" Type="http://schemas.openxmlformats.org/officeDocument/2006/relationships/oleObject" Target="../embeddings/oleObject309.bin"/><Relationship Id="rId9" Type="http://schemas.openxmlformats.org/officeDocument/2006/relationships/image" Target="../media/image158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6.bin"/><Relationship Id="rId13" Type="http://schemas.openxmlformats.org/officeDocument/2006/relationships/image" Target="../media/image164.wmf"/><Relationship Id="rId3" Type="http://schemas.openxmlformats.org/officeDocument/2006/relationships/image" Target="../media/image108.png"/><Relationship Id="rId7" Type="http://schemas.openxmlformats.org/officeDocument/2006/relationships/image" Target="../media/image157.wmf"/><Relationship Id="rId12" Type="http://schemas.openxmlformats.org/officeDocument/2006/relationships/oleObject" Target="../embeddings/oleObject318.bin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5.bin"/><Relationship Id="rId11" Type="http://schemas.openxmlformats.org/officeDocument/2006/relationships/image" Target="../media/image163.wmf"/><Relationship Id="rId5" Type="http://schemas.openxmlformats.org/officeDocument/2006/relationships/image" Target="../media/image156.wmf"/><Relationship Id="rId15" Type="http://schemas.openxmlformats.org/officeDocument/2006/relationships/image" Target="../media/image165.wmf"/><Relationship Id="rId10" Type="http://schemas.openxmlformats.org/officeDocument/2006/relationships/oleObject" Target="../embeddings/oleObject317.bin"/><Relationship Id="rId4" Type="http://schemas.openxmlformats.org/officeDocument/2006/relationships/oleObject" Target="../embeddings/oleObject314.bin"/><Relationship Id="rId9" Type="http://schemas.openxmlformats.org/officeDocument/2006/relationships/image" Target="../media/image158.wmf"/><Relationship Id="rId14" Type="http://schemas.openxmlformats.org/officeDocument/2006/relationships/oleObject" Target="../embeddings/oleObject3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8256241" y="1"/>
            <a:ext cx="3744415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ru-RU" altLang="ru-RU" sz="4000" b="1" i="1" dirty="0">
                <a:solidFill>
                  <a:srgbClr val="000000"/>
                </a:solidFill>
                <a:latin typeface="Bookman Old Style" pitchFamily="18" charset="0"/>
              </a:rPr>
              <a:t>    </a:t>
            </a:r>
            <a:r>
              <a:rPr lang="ru-RU" altLang="ru-RU" sz="3600" b="1" i="1" dirty="0">
                <a:solidFill>
                  <a:srgbClr val="000000"/>
                </a:solidFill>
                <a:latin typeface="Bookman Old Style" pitchFamily="18" charset="0"/>
              </a:rPr>
              <a:t>13.09.</a:t>
            </a:r>
          </a:p>
        </p:txBody>
      </p:sp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2999656" y="1196752"/>
            <a:ext cx="64087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3600" b="1" i="1" dirty="0">
                <a:solidFill>
                  <a:srgbClr val="000000"/>
                </a:solidFill>
                <a:latin typeface="Bookman Old Style" pitchFamily="18" charset="0"/>
              </a:rPr>
              <a:t>Классная работа</a:t>
            </a:r>
            <a:endParaRPr lang="ru-RU" altLang="ru-RU" sz="3200" b="1" i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1269" name="Прямоугольник 1"/>
          <p:cNvSpPr>
            <a:spLocks noChangeArrowheads="1"/>
          </p:cNvSpPr>
          <p:nvPr/>
        </p:nvSpPr>
        <p:spPr bwMode="auto">
          <a:xfrm>
            <a:off x="479376" y="2348880"/>
            <a:ext cx="11521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4000" b="1" i="1" dirty="0">
                <a:solidFill>
                  <a:srgbClr val="FF0000"/>
                </a:solidFill>
                <a:latin typeface="Bookman Old Style" pitchFamily="18" charset="0"/>
              </a:rPr>
              <a:t>Чётность, нечётность, периодичность тригонометрических функций</a:t>
            </a:r>
          </a:p>
          <a:p>
            <a:pPr algn="ctr"/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altLang="ru-RU" sz="4000" b="1" i="1" dirty="0">
                <a:solidFill>
                  <a:srgbClr val="000000"/>
                </a:solidFill>
                <a:latin typeface="Bookman Old Style" pitchFamily="18" charset="0"/>
              </a:rPr>
              <a:t>Глава </a:t>
            </a:r>
            <a:r>
              <a:rPr lang="en-US" altLang="ru-RU" sz="4000" b="1" i="1" dirty="0">
                <a:solidFill>
                  <a:srgbClr val="000000"/>
                </a:solidFill>
                <a:latin typeface="Bookman Old Style" pitchFamily="18" charset="0"/>
              </a:rPr>
              <a:t>I</a:t>
            </a:r>
            <a:r>
              <a:rPr lang="ru-RU" altLang="ru-RU" sz="4000" b="1" i="1" dirty="0">
                <a:solidFill>
                  <a:srgbClr val="000000"/>
                </a:solidFill>
                <a:latin typeface="Bookman Old Style" pitchFamily="18" charset="0"/>
              </a:rPr>
              <a:t>, </a:t>
            </a:r>
            <a:r>
              <a:rPr lang="en-US" altLang="ru-RU" sz="4000" b="1" i="1" dirty="0">
                <a:solidFill>
                  <a:srgbClr val="000000"/>
                </a:solidFill>
                <a:latin typeface="Bookman Old Style" pitchFamily="18" charset="0"/>
              </a:rPr>
              <a:t>§</a:t>
            </a:r>
            <a:r>
              <a:rPr lang="ru-RU" altLang="ru-RU" sz="4000" b="1" i="1" dirty="0">
                <a:solidFill>
                  <a:srgbClr val="000000"/>
                </a:solidFill>
                <a:latin typeface="Bookman Old Style" pitchFamily="18" charset="0"/>
              </a:rPr>
              <a:t>2.</a:t>
            </a:r>
            <a:endParaRPr lang="ru-RU" alt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35360" y="188640"/>
            <a:ext cx="337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i="1" dirty="0">
                <a:solidFill>
                  <a:srgbClr val="000000"/>
                </a:solidFill>
                <a:latin typeface="Bookman Old Style" pitchFamily="18" charset="0"/>
              </a:rPr>
              <a:t>Уроки №5–6 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368" y="332657"/>
            <a:ext cx="114492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4. </a:t>
            </a:r>
          </a:p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Функции</a:t>
            </a:r>
          </a:p>
          <a:p>
            <a:pPr marL="742950" indent="-742950"/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называются </a:t>
            </a:r>
            <a:r>
              <a:rPr lang="ru-RU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тригонометрическими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функциями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135560" y="1412776"/>
          <a:ext cx="2388578" cy="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96641" imgH="203112" progId="Equation.3">
                  <p:embed/>
                </p:oleObj>
              </mc:Choice>
              <mc:Fallback>
                <p:oleObj name="Формула" r:id="rId3" imgW="596641" imgH="20311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1412776"/>
                        <a:ext cx="2388578" cy="81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9624392" y="1268760"/>
          <a:ext cx="2266324" cy="73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545626" imgH="177646" progId="Equation.3">
                  <p:embed/>
                </p:oleObj>
              </mc:Choice>
              <mc:Fallback>
                <p:oleObj name="Формула" r:id="rId5" imgW="545626" imgH="177646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4392" y="1268760"/>
                        <a:ext cx="2266324" cy="7367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7392144" y="1340768"/>
          <a:ext cx="2109098" cy="73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507780" imgH="177723" progId="Equation.3">
                  <p:embed/>
                </p:oleObj>
              </mc:Choice>
              <mc:Fallback>
                <p:oleObj name="Формула" r:id="rId7" imgW="507780" imgH="177723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144" y="1340768"/>
                        <a:ext cx="2109098" cy="7367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583832" y="1484784"/>
          <a:ext cx="2537108" cy="698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596641" imgH="165028" progId="Equation.3">
                  <p:embed/>
                </p:oleObj>
              </mc:Choice>
              <mc:Fallback>
                <p:oleObj name="Формула" r:id="rId9" imgW="596641" imgH="165028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832" y="1484784"/>
                        <a:ext cx="2537108" cy="6986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№15(3)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8274" t="67720" r="35430" b="28954"/>
          <a:stretch>
            <a:fillRect/>
          </a:stretch>
        </p:blipFill>
        <p:spPr bwMode="auto">
          <a:xfrm>
            <a:off x="407368" y="620688"/>
            <a:ext cx="117846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8460" t="74003" r="54025" b="23040"/>
          <a:stretch>
            <a:fillRect/>
          </a:stretch>
        </p:blipFill>
        <p:spPr bwMode="auto">
          <a:xfrm>
            <a:off x="623392" y="1340768"/>
            <a:ext cx="47427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3352" y="2060848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 определена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множестве </a:t>
            </a:r>
            <a:r>
              <a:rPr lang="ru-RU" altLang="ru-RU" sz="3600" b="1" i="1" dirty="0" err="1"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, 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802818" name="Object 2"/>
          <p:cNvGraphicFramePr>
            <a:graphicFrameLocks noChangeAspect="1"/>
          </p:cNvGraphicFramePr>
          <p:nvPr/>
        </p:nvGraphicFramePr>
        <p:xfrm>
          <a:off x="2783632" y="1988840"/>
          <a:ext cx="197643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571320" imgH="203040" progId="Equation.3">
                  <p:embed/>
                </p:oleObj>
              </mc:Choice>
              <mc:Fallback>
                <p:oleObj name="Формула" r:id="rId4" imgW="5713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1988840"/>
                        <a:ext cx="1976438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055440" y="2564904"/>
          <a:ext cx="399573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155600" imgH="393480" progId="Equation.3">
                  <p:embed/>
                </p:oleObj>
              </mc:Choice>
              <mc:Fallback>
                <p:oleObj name="Формула" r:id="rId6" imgW="11556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440" y="2564904"/>
                        <a:ext cx="3995738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297488" y="2565400"/>
          <a:ext cx="38639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117440" imgH="393480" progId="Equation.3">
                  <p:embed/>
                </p:oleObj>
              </mc:Choice>
              <mc:Fallback>
                <p:oleObj name="Формула" r:id="rId8" imgW="11174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2565400"/>
                        <a:ext cx="3863975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21" name="Object 2"/>
          <p:cNvGraphicFramePr>
            <a:graphicFrameLocks noChangeAspect="1"/>
          </p:cNvGraphicFramePr>
          <p:nvPr/>
        </p:nvGraphicFramePr>
        <p:xfrm>
          <a:off x="0" y="3717032"/>
          <a:ext cx="25606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698400" imgH="393480" progId="Equation.3">
                  <p:embed/>
                </p:oleObj>
              </mc:Choice>
              <mc:Fallback>
                <p:oleObj name="Формула" r:id="rId10" imgW="6984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17032"/>
                        <a:ext cx="2560638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495600" y="3717032"/>
          <a:ext cx="316230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914400" imgH="393480" progId="Equation.3">
                  <p:embed/>
                </p:oleObj>
              </mc:Choice>
              <mc:Fallback>
                <p:oleObj name="Формула" r:id="rId12" imgW="9144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600" y="3717032"/>
                        <a:ext cx="3162300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91" name="Object 2"/>
          <p:cNvGraphicFramePr>
            <a:graphicFrameLocks noChangeAspect="1"/>
          </p:cNvGraphicFramePr>
          <p:nvPr/>
        </p:nvGraphicFramePr>
        <p:xfrm>
          <a:off x="5591175" y="4076700"/>
          <a:ext cx="27241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787320" imgH="203040" progId="Equation.3">
                  <p:embed/>
                </p:oleObj>
              </mc:Choice>
              <mc:Fallback>
                <p:oleObj name="Формула" r:id="rId14" imgW="7873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4076700"/>
                        <a:ext cx="2724150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8400256" y="4077072"/>
          <a:ext cx="26352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761760" imgH="203040" progId="Equation.3">
                  <p:embed/>
                </p:oleObj>
              </mc:Choice>
              <mc:Fallback>
                <p:oleObj name="Формула" r:id="rId16" imgW="76176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0256" y="4077072"/>
                        <a:ext cx="2635250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№15(3)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8274" t="67720" r="35430" b="28954"/>
          <a:stretch>
            <a:fillRect/>
          </a:stretch>
        </p:blipFill>
        <p:spPr bwMode="auto">
          <a:xfrm>
            <a:off x="407368" y="620688"/>
            <a:ext cx="117846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8460" t="74003" r="54025" b="23040"/>
          <a:stretch>
            <a:fillRect/>
          </a:stretch>
        </p:blipFill>
        <p:spPr bwMode="auto">
          <a:xfrm>
            <a:off x="623392" y="1340768"/>
            <a:ext cx="47427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3352" y="2060848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 определена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множестве </a:t>
            </a:r>
            <a:r>
              <a:rPr lang="ru-RU" altLang="ru-RU" sz="3600" b="1" i="1" dirty="0" err="1"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, 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802818" name="Object 2"/>
          <p:cNvGraphicFramePr>
            <a:graphicFrameLocks noChangeAspect="1"/>
          </p:cNvGraphicFramePr>
          <p:nvPr/>
        </p:nvGraphicFramePr>
        <p:xfrm>
          <a:off x="2783632" y="1988840"/>
          <a:ext cx="197643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571320" imgH="203040" progId="Equation.3">
                  <p:embed/>
                </p:oleObj>
              </mc:Choice>
              <mc:Fallback>
                <p:oleObj name="Формула" r:id="rId4" imgW="5713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1988840"/>
                        <a:ext cx="1976438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055440" y="2564904"/>
          <a:ext cx="399573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155600" imgH="393480" progId="Equation.3">
                  <p:embed/>
                </p:oleObj>
              </mc:Choice>
              <mc:Fallback>
                <p:oleObj name="Формула" r:id="rId6" imgW="11556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440" y="2564904"/>
                        <a:ext cx="3995738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297488" y="2565400"/>
          <a:ext cx="38639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117440" imgH="393480" progId="Equation.3">
                  <p:embed/>
                </p:oleObj>
              </mc:Choice>
              <mc:Fallback>
                <p:oleObj name="Формула" r:id="rId8" imgW="11174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2565400"/>
                        <a:ext cx="3863975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21" name="Object 2"/>
          <p:cNvGraphicFramePr>
            <a:graphicFrameLocks noChangeAspect="1"/>
          </p:cNvGraphicFramePr>
          <p:nvPr/>
        </p:nvGraphicFramePr>
        <p:xfrm>
          <a:off x="0" y="3717032"/>
          <a:ext cx="25606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698400" imgH="393480" progId="Equation.3">
                  <p:embed/>
                </p:oleObj>
              </mc:Choice>
              <mc:Fallback>
                <p:oleObj name="Формула" r:id="rId10" imgW="6984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17032"/>
                        <a:ext cx="2560638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495600" y="3717032"/>
          <a:ext cx="316230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914400" imgH="393480" progId="Equation.3">
                  <p:embed/>
                </p:oleObj>
              </mc:Choice>
              <mc:Fallback>
                <p:oleObj name="Формула" r:id="rId12" imgW="9144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600" y="3717032"/>
                        <a:ext cx="3162300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91" name="Object 2"/>
          <p:cNvGraphicFramePr>
            <a:graphicFrameLocks noChangeAspect="1"/>
          </p:cNvGraphicFramePr>
          <p:nvPr/>
        </p:nvGraphicFramePr>
        <p:xfrm>
          <a:off x="5591175" y="4076700"/>
          <a:ext cx="27241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787320" imgH="203040" progId="Equation.3">
                  <p:embed/>
                </p:oleObj>
              </mc:Choice>
              <mc:Fallback>
                <p:oleObj name="Формула" r:id="rId14" imgW="7873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4076700"/>
                        <a:ext cx="2724150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8400256" y="4077072"/>
          <a:ext cx="26352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761760" imgH="203040" progId="Equation.3">
                  <p:embed/>
                </p:oleObj>
              </mc:Choice>
              <mc:Fallback>
                <p:oleObj name="Формула" r:id="rId16" imgW="76176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0256" y="4077072"/>
                        <a:ext cx="2635250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5657671"/>
            <a:ext cx="11593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               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является периодической </a:t>
            </a:r>
            <a:endParaRPr lang="en-US" altLang="ru-RU" sz="32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                                                            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с периодом 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812042" name="Object 2"/>
          <p:cNvGraphicFramePr>
            <a:graphicFrameLocks noChangeAspect="1"/>
          </p:cNvGraphicFramePr>
          <p:nvPr/>
        </p:nvGraphicFramePr>
        <p:xfrm>
          <a:off x="11209338" y="5502275"/>
          <a:ext cx="5699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8" imgW="164880" imgH="393480" progId="Equation.3">
                  <p:embed/>
                </p:oleObj>
              </mc:Choice>
              <mc:Fallback>
                <p:oleObj name="Формула" r:id="rId18" imgW="16488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9338" y="5502275"/>
                        <a:ext cx="569912" cy="13557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2043" name="Object 2"/>
          <p:cNvGraphicFramePr>
            <a:graphicFrameLocks noChangeAspect="1"/>
          </p:cNvGraphicFramePr>
          <p:nvPr/>
        </p:nvGraphicFramePr>
        <p:xfrm>
          <a:off x="2279650" y="5661025"/>
          <a:ext cx="19764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0" imgW="571320" imgH="203040" progId="Equation.3">
                  <p:embed/>
                </p:oleObj>
              </mc:Choice>
              <mc:Fallback>
                <p:oleObj name="Формула" r:id="rId20" imgW="57132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5661025"/>
                        <a:ext cx="1976438" cy="7000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№18(1)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92696"/>
            <a:ext cx="11856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Найти наименьший положительны период</a:t>
            </a:r>
            <a:endParaRPr lang="en-US" altLang="ru-RU" sz="32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                                                    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 функции 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9768408" y="836712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11000" imgH="393480" progId="Equation.3">
                  <p:embed/>
                </p:oleObj>
              </mc:Choice>
              <mc:Fallback>
                <p:oleObj name="Формула" r:id="rId3" imgW="711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8408" y="836712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№18(1)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344" y="1916832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                определена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множестве 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R.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92696"/>
            <a:ext cx="11856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Найти наименьший положительны период</a:t>
            </a:r>
            <a:endParaRPr lang="en-US" altLang="ru-RU" sz="32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                                                    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 функции 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9768408" y="836712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11000" imgH="393480" progId="Equation.3">
                  <p:embed/>
                </p:oleObj>
              </mc:Choice>
              <mc:Fallback>
                <p:oleObj name="Формула" r:id="rId3" imgW="711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8408" y="836712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2495600" y="1700808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11000" imgH="393480" progId="Equation.3">
                  <p:embed/>
                </p:oleObj>
              </mc:Choice>
              <mc:Fallback>
                <p:oleObj name="Формула" r:id="rId5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600" y="1700808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№18(1)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28800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                определена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множестве 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R.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92696"/>
            <a:ext cx="11856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Найти наименьший положительны период</a:t>
            </a:r>
            <a:endParaRPr lang="en-US" altLang="ru-RU" sz="28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en-US" altLang="ru-RU" sz="2800" b="1" i="1" dirty="0">
                <a:latin typeface="Bookman Old Style" pitchFamily="18" charset="0"/>
                <a:ea typeface="+mj-ea"/>
                <a:cs typeface="+mj-cs"/>
              </a:rPr>
              <a:t>                                                    </a:t>
            </a:r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  функции </a:t>
            </a:r>
            <a:endParaRPr lang="ru-RU" altLang="ru-RU" sz="36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8976320" y="476672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11000" imgH="393480" progId="Equation.3">
                  <p:embed/>
                </p:oleObj>
              </mc:Choice>
              <mc:Fallback>
                <p:oleObj name="Формула" r:id="rId3" imgW="711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6320" y="476672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2207568" y="1340768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11000" imgH="393480" progId="Equation.3">
                  <p:embed/>
                </p:oleObj>
              </mc:Choice>
              <mc:Fallback>
                <p:oleObj name="Формула" r:id="rId5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1340768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0" y="2420888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Пусть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Т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- период данной функции, тогда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775519" y="2996952"/>
          <a:ext cx="4644477" cy="131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384200" imgH="393480" progId="Equation.3">
                  <p:embed/>
                </p:oleObj>
              </mc:Choice>
              <mc:Fallback>
                <p:oleObj name="Формула" r:id="rId6" imgW="13842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19" y="2996952"/>
                        <a:ext cx="4644477" cy="1314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№18(1)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28800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                определена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множестве 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R.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92696"/>
            <a:ext cx="11856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Найти наименьший положительны период</a:t>
            </a:r>
            <a:endParaRPr lang="en-US" altLang="ru-RU" sz="28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en-US" altLang="ru-RU" sz="2800" b="1" i="1" dirty="0">
                <a:latin typeface="Bookman Old Style" pitchFamily="18" charset="0"/>
                <a:ea typeface="+mj-ea"/>
                <a:cs typeface="+mj-cs"/>
              </a:rPr>
              <a:t>                                                    </a:t>
            </a:r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  функции </a:t>
            </a:r>
            <a:endParaRPr lang="ru-RU" altLang="ru-RU" sz="36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8976320" y="476672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11000" imgH="393480" progId="Equation.3">
                  <p:embed/>
                </p:oleObj>
              </mc:Choice>
              <mc:Fallback>
                <p:oleObj name="Формула" r:id="rId3" imgW="711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6320" y="476672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2207568" y="1340768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11000" imgH="393480" progId="Equation.3">
                  <p:embed/>
                </p:oleObj>
              </mc:Choice>
              <mc:Fallback>
                <p:oleObj name="Формула" r:id="rId5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1340768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0" y="2420888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Пусть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Т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- период данной функции, тогда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263353" y="2996952"/>
          <a:ext cx="4104456" cy="131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384200" imgH="393480" progId="Equation.3">
                  <p:embed/>
                </p:oleObj>
              </mc:Choice>
              <mc:Fallback>
                <p:oleObj name="Формула" r:id="rId6" imgW="13842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3" y="2996952"/>
                        <a:ext cx="4104456" cy="1314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35360" y="4221088"/>
          <a:ext cx="498633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485720" imgH="393480" progId="Equation.3">
                  <p:embed/>
                </p:oleObj>
              </mc:Choice>
              <mc:Fallback>
                <p:oleObj name="Формула" r:id="rId8" imgW="14857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4221088"/>
                        <a:ext cx="4986337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№18(1)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28800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                определена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множестве 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R.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92696"/>
            <a:ext cx="11856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Найти наименьший положительны период</a:t>
            </a:r>
            <a:endParaRPr lang="en-US" altLang="ru-RU" sz="28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en-US" altLang="ru-RU" sz="2800" b="1" i="1" dirty="0">
                <a:latin typeface="Bookman Old Style" pitchFamily="18" charset="0"/>
                <a:ea typeface="+mj-ea"/>
                <a:cs typeface="+mj-cs"/>
              </a:rPr>
              <a:t>                                                    </a:t>
            </a:r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  функции </a:t>
            </a:r>
            <a:endParaRPr lang="ru-RU" altLang="ru-RU" sz="36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8976320" y="476672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11000" imgH="393480" progId="Equation.3">
                  <p:embed/>
                </p:oleObj>
              </mc:Choice>
              <mc:Fallback>
                <p:oleObj name="Формула" r:id="rId3" imgW="711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6320" y="476672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2207568" y="1340768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11000" imgH="393480" progId="Equation.3">
                  <p:embed/>
                </p:oleObj>
              </mc:Choice>
              <mc:Fallback>
                <p:oleObj name="Формула" r:id="rId5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1340768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0" y="2420888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Пусть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Т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- период данной функции, тогда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263353" y="2996952"/>
          <a:ext cx="4104456" cy="131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384200" imgH="393480" progId="Equation.3">
                  <p:embed/>
                </p:oleObj>
              </mc:Choice>
              <mc:Fallback>
                <p:oleObj name="Формула" r:id="rId6" imgW="13842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3" y="2996952"/>
                        <a:ext cx="4104456" cy="1314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35360" y="4221088"/>
          <a:ext cx="498633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485720" imgH="393480" progId="Equation.3">
                  <p:embed/>
                </p:oleObj>
              </mc:Choice>
              <mc:Fallback>
                <p:oleObj name="Формула" r:id="rId8" imgW="14857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4221088"/>
                        <a:ext cx="4986337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631504" y="5733256"/>
          <a:ext cx="11938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355320" imgH="177480" progId="Equation.3">
                  <p:embed/>
                </p:oleObj>
              </mc:Choice>
              <mc:Fallback>
                <p:oleObj name="Формула" r:id="rId10" imgW="3553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5733256"/>
                        <a:ext cx="11938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№18(1)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28800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                определена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множестве 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R.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92696"/>
            <a:ext cx="11856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Найти наименьший положительны период</a:t>
            </a:r>
            <a:endParaRPr lang="en-US" altLang="ru-RU" sz="28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en-US" altLang="ru-RU" sz="2800" b="1" i="1" dirty="0">
                <a:latin typeface="Bookman Old Style" pitchFamily="18" charset="0"/>
                <a:ea typeface="+mj-ea"/>
                <a:cs typeface="+mj-cs"/>
              </a:rPr>
              <a:t>                                                    </a:t>
            </a:r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  функции </a:t>
            </a:r>
            <a:endParaRPr lang="ru-RU" altLang="ru-RU" sz="36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8976320" y="476672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11000" imgH="393480" progId="Equation.3">
                  <p:embed/>
                </p:oleObj>
              </mc:Choice>
              <mc:Fallback>
                <p:oleObj name="Формула" r:id="rId3" imgW="711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6320" y="476672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2207568" y="1340768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11000" imgH="393480" progId="Equation.3">
                  <p:embed/>
                </p:oleObj>
              </mc:Choice>
              <mc:Fallback>
                <p:oleObj name="Формула" r:id="rId5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1340768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0" y="2420888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Пусть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Т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- период данной функции, тогда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263353" y="2996952"/>
          <a:ext cx="4104456" cy="131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384200" imgH="393480" progId="Equation.3">
                  <p:embed/>
                </p:oleObj>
              </mc:Choice>
              <mc:Fallback>
                <p:oleObj name="Формула" r:id="rId6" imgW="13842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3" y="2996952"/>
                        <a:ext cx="4104456" cy="1314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35360" y="4221088"/>
          <a:ext cx="498633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485720" imgH="393480" progId="Equation.3">
                  <p:embed/>
                </p:oleObj>
              </mc:Choice>
              <mc:Fallback>
                <p:oleObj name="Формула" r:id="rId8" imgW="14857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4221088"/>
                        <a:ext cx="4986337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631504" y="5733256"/>
          <a:ext cx="11938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355320" imgH="177480" progId="Equation.3">
                  <p:embed/>
                </p:oleObj>
              </mc:Choice>
              <mc:Fallback>
                <p:oleObj name="Формула" r:id="rId10" imgW="3553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5733256"/>
                        <a:ext cx="11938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7176120" y="2924944"/>
          <a:ext cx="336708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1002960" imgH="393480" progId="Equation.3">
                  <p:embed/>
                </p:oleObj>
              </mc:Choice>
              <mc:Fallback>
                <p:oleObj name="Формула" r:id="rId12" imgW="10029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120" y="2924944"/>
                        <a:ext cx="3367087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№18(1)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28800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                определена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множестве 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R.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92696"/>
            <a:ext cx="11856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Найти наименьший положительны период</a:t>
            </a:r>
            <a:endParaRPr lang="en-US" altLang="ru-RU" sz="28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en-US" altLang="ru-RU" sz="2800" b="1" i="1" dirty="0">
                <a:latin typeface="Bookman Old Style" pitchFamily="18" charset="0"/>
                <a:ea typeface="+mj-ea"/>
                <a:cs typeface="+mj-cs"/>
              </a:rPr>
              <a:t>                                                    </a:t>
            </a:r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  функции </a:t>
            </a:r>
            <a:endParaRPr lang="ru-RU" altLang="ru-RU" sz="36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8976320" y="476672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11000" imgH="393480" progId="Equation.3">
                  <p:embed/>
                </p:oleObj>
              </mc:Choice>
              <mc:Fallback>
                <p:oleObj name="Формула" r:id="rId3" imgW="711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6320" y="476672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2207568" y="1340768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11000" imgH="393480" progId="Equation.3">
                  <p:embed/>
                </p:oleObj>
              </mc:Choice>
              <mc:Fallback>
                <p:oleObj name="Формула" r:id="rId5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1340768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0" y="2420888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Пусть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Т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- период данной функции, тогда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263353" y="2996952"/>
          <a:ext cx="4104456" cy="131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384200" imgH="393480" progId="Equation.3">
                  <p:embed/>
                </p:oleObj>
              </mc:Choice>
              <mc:Fallback>
                <p:oleObj name="Формула" r:id="rId6" imgW="13842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3" y="2996952"/>
                        <a:ext cx="4104456" cy="1314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35360" y="4221088"/>
          <a:ext cx="498633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485720" imgH="393480" progId="Equation.3">
                  <p:embed/>
                </p:oleObj>
              </mc:Choice>
              <mc:Fallback>
                <p:oleObj name="Формула" r:id="rId8" imgW="14857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4221088"/>
                        <a:ext cx="4986337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631504" y="5733256"/>
          <a:ext cx="11938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355320" imgH="177480" progId="Equation.3">
                  <p:embed/>
                </p:oleObj>
              </mc:Choice>
              <mc:Fallback>
                <p:oleObj name="Формула" r:id="rId10" imgW="3553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5733256"/>
                        <a:ext cx="11938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7176120" y="2924944"/>
          <a:ext cx="336708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1002960" imgH="393480" progId="Equation.3">
                  <p:embed/>
                </p:oleObj>
              </mc:Choice>
              <mc:Fallback>
                <p:oleObj name="Формула" r:id="rId12" imgW="10029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120" y="2924944"/>
                        <a:ext cx="3367087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7558088" y="4221163"/>
          <a:ext cx="260032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774360" imgH="393480" progId="Equation.3">
                  <p:embed/>
                </p:oleObj>
              </mc:Choice>
              <mc:Fallback>
                <p:oleObj name="Формула" r:id="rId14" imgW="77436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088" y="4221163"/>
                        <a:ext cx="2600325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№18(1)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28800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                определена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множестве 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R.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92696"/>
            <a:ext cx="11856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Найти наименьший положительны период</a:t>
            </a:r>
            <a:endParaRPr lang="en-US" altLang="ru-RU" sz="28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en-US" altLang="ru-RU" sz="2800" b="1" i="1" dirty="0">
                <a:latin typeface="Bookman Old Style" pitchFamily="18" charset="0"/>
                <a:ea typeface="+mj-ea"/>
                <a:cs typeface="+mj-cs"/>
              </a:rPr>
              <a:t>                                                    </a:t>
            </a:r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  функции </a:t>
            </a:r>
            <a:endParaRPr lang="ru-RU" altLang="ru-RU" sz="36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8976320" y="476672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11000" imgH="393480" progId="Equation.3">
                  <p:embed/>
                </p:oleObj>
              </mc:Choice>
              <mc:Fallback>
                <p:oleObj name="Формула" r:id="rId3" imgW="711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6320" y="476672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2207568" y="1340768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11000" imgH="393480" progId="Equation.3">
                  <p:embed/>
                </p:oleObj>
              </mc:Choice>
              <mc:Fallback>
                <p:oleObj name="Формула" r:id="rId5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1340768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0" y="2420888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Пусть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Т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- период данной функции, тогда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263353" y="2996952"/>
          <a:ext cx="4104456" cy="131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384200" imgH="393480" progId="Equation.3">
                  <p:embed/>
                </p:oleObj>
              </mc:Choice>
              <mc:Fallback>
                <p:oleObj name="Формула" r:id="rId6" imgW="13842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3" y="2996952"/>
                        <a:ext cx="4104456" cy="1314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35360" y="4221088"/>
          <a:ext cx="498633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485720" imgH="393480" progId="Equation.3">
                  <p:embed/>
                </p:oleObj>
              </mc:Choice>
              <mc:Fallback>
                <p:oleObj name="Формула" r:id="rId8" imgW="14857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4221088"/>
                        <a:ext cx="4986337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631504" y="5733256"/>
          <a:ext cx="11938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355320" imgH="177480" progId="Equation.3">
                  <p:embed/>
                </p:oleObj>
              </mc:Choice>
              <mc:Fallback>
                <p:oleObj name="Формула" r:id="rId10" imgW="3553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5733256"/>
                        <a:ext cx="11938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7176120" y="2924944"/>
          <a:ext cx="336708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1002960" imgH="393480" progId="Equation.3">
                  <p:embed/>
                </p:oleObj>
              </mc:Choice>
              <mc:Fallback>
                <p:oleObj name="Формула" r:id="rId12" imgW="10029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120" y="2924944"/>
                        <a:ext cx="3367087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7558088" y="4221163"/>
          <a:ext cx="260032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774360" imgH="393480" progId="Equation.3">
                  <p:embed/>
                </p:oleObj>
              </mc:Choice>
              <mc:Fallback>
                <p:oleObj name="Формула" r:id="rId14" imgW="77436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088" y="4221163"/>
                        <a:ext cx="2600325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6823075" y="5373688"/>
          <a:ext cx="3452813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1028520" imgH="393480" progId="Equation.3">
                  <p:embed/>
                </p:oleObj>
              </mc:Choice>
              <mc:Fallback>
                <p:oleObj name="Формула" r:id="rId16" imgW="102852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075" y="5373688"/>
                        <a:ext cx="3452813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1384" y="1124744"/>
            <a:ext cx="113772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5. Множеством значений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функции </a:t>
            </a:r>
            <a:r>
              <a:rPr lang="en-US" altLang="ru-RU" sz="44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y=</a:t>
            </a:r>
            <a:r>
              <a:rPr lang="en-US" altLang="ru-RU" sz="4400" b="1" i="1" dirty="0">
                <a:latin typeface="Bookman Old Style" pitchFamily="18" charset="0"/>
                <a:ea typeface="+mj-ea"/>
                <a:cs typeface="+mj-cs"/>
              </a:rPr>
              <a:t>f</a:t>
            </a:r>
            <a:r>
              <a:rPr lang="en-US" altLang="ru-RU" sz="44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(</a:t>
            </a:r>
            <a:r>
              <a:rPr lang="en-US" altLang="ru-RU" sz="4400" b="1" i="1" dirty="0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x</a:t>
            </a:r>
            <a:r>
              <a:rPr lang="en-US" altLang="ru-RU" sz="44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)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называются все значения, которые может принимать </a:t>
            </a:r>
            <a:r>
              <a:rPr lang="ru-RU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…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переменная </a:t>
            </a:r>
            <a:r>
              <a:rPr lang="ru-RU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…</a:t>
            </a:r>
            <a:r>
              <a:rPr lang="ru-RU" altLang="ru-RU" sz="44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№18(1)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28800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                определена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множестве 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R.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92696"/>
            <a:ext cx="11856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Найти наименьший положительны период</a:t>
            </a:r>
            <a:endParaRPr lang="en-US" altLang="ru-RU" sz="28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en-US" altLang="ru-RU" sz="2800" b="1" i="1" dirty="0">
                <a:latin typeface="Bookman Old Style" pitchFamily="18" charset="0"/>
                <a:ea typeface="+mj-ea"/>
                <a:cs typeface="+mj-cs"/>
              </a:rPr>
              <a:t>                                                    </a:t>
            </a:r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  функции </a:t>
            </a:r>
            <a:endParaRPr lang="ru-RU" altLang="ru-RU" sz="36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8976320" y="476672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11000" imgH="393480" progId="Equation.3">
                  <p:embed/>
                </p:oleObj>
              </mc:Choice>
              <mc:Fallback>
                <p:oleObj name="Формула" r:id="rId3" imgW="711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6320" y="476672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2207568" y="1340768"/>
          <a:ext cx="2125265" cy="117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11000" imgH="393480" progId="Equation.3">
                  <p:embed/>
                </p:oleObj>
              </mc:Choice>
              <mc:Fallback>
                <p:oleObj name="Формула" r:id="rId5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1340768"/>
                        <a:ext cx="2125265" cy="117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0" y="2420888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Пусть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Т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- период данной функции, тогда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631504" y="3212976"/>
          <a:ext cx="11938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355320" imgH="177480" progId="Equation.3">
                  <p:embed/>
                </p:oleObj>
              </mc:Choice>
              <mc:Fallback>
                <p:oleObj name="Формула" r:id="rId6" imgW="3553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3212976"/>
                        <a:ext cx="11938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911424" y="3789040"/>
          <a:ext cx="336708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002960" imgH="393480" progId="Equation.3">
                  <p:embed/>
                </p:oleObj>
              </mc:Choice>
              <mc:Fallback>
                <p:oleObj name="Формула" r:id="rId8" imgW="10029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424" y="3789040"/>
                        <a:ext cx="3367087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055440" y="5013176"/>
          <a:ext cx="260032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774360" imgH="393480" progId="Equation.3">
                  <p:embed/>
                </p:oleObj>
              </mc:Choice>
              <mc:Fallback>
                <p:oleObj name="Формула" r:id="rId10" imgW="77436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440" y="5013176"/>
                        <a:ext cx="2600325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6600056" y="2924944"/>
          <a:ext cx="3452813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1028520" imgH="393480" progId="Equation.3">
                  <p:embed/>
                </p:oleObj>
              </mc:Choice>
              <mc:Fallback>
                <p:oleObj name="Формула" r:id="rId12" imgW="102852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056" y="2924944"/>
                        <a:ext cx="3452813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6744072" y="4149080"/>
          <a:ext cx="30257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901440" imgH="203040" progId="Equation.3">
                  <p:embed/>
                </p:oleObj>
              </mc:Choice>
              <mc:Fallback>
                <p:oleObj name="Формула" r:id="rId14" imgW="90144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072" y="4149080"/>
                        <a:ext cx="3025775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439816" y="5157192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Наименьший положительный период функции  равен 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10632504" y="5661248"/>
          <a:ext cx="864096" cy="710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215640" imgH="177480" progId="Equation.3">
                  <p:embed/>
                </p:oleObj>
              </mc:Choice>
              <mc:Fallback>
                <p:oleObj name="Формула" r:id="rId16" imgW="21564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2504" y="5661248"/>
                        <a:ext cx="864096" cy="710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7044" name="TextBox 6"/>
          <p:cNvSpPr txBox="1">
            <a:spLocks noChangeArrowheads="1"/>
          </p:cNvSpPr>
          <p:nvPr/>
        </p:nvSpPr>
        <p:spPr bwMode="auto">
          <a:xfrm>
            <a:off x="191344" y="1052736"/>
            <a:ext cx="1180931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altLang="ru-RU" b="1" i="1" u="sng" dirty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altLang="ru-RU" sz="4400" b="1" i="1" dirty="0">
                <a:solidFill>
                  <a:srgbClr val="FF0000"/>
                </a:solidFill>
                <a:latin typeface="Bookman Old Style" pitchFamily="18" charset="0"/>
              </a:rPr>
              <a:t>«5»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</a:rPr>
              <a:t>- </a:t>
            </a:r>
            <a:r>
              <a:rPr lang="ru-RU" altLang="ru-RU" sz="3200" b="1" i="1" dirty="0">
                <a:latin typeface="Bookman Old Style" pitchFamily="18" charset="0"/>
              </a:rPr>
              <a:t>все было понятно и задания выполнялись без особого труда;</a:t>
            </a:r>
          </a:p>
          <a:p>
            <a:endParaRPr lang="ru-RU" altLang="ru-RU" b="1" i="1" dirty="0">
              <a:latin typeface="Bookman Old Style" pitchFamily="18" charset="0"/>
            </a:endParaRPr>
          </a:p>
          <a:p>
            <a:r>
              <a:rPr lang="ru-RU" altLang="ru-RU" sz="4400" b="1" i="1" dirty="0">
                <a:solidFill>
                  <a:srgbClr val="00B0F0"/>
                </a:solidFill>
                <a:latin typeface="Bookman Old Style" pitchFamily="18" charset="0"/>
              </a:rPr>
              <a:t>«4»</a:t>
            </a:r>
            <a:r>
              <a:rPr lang="ru-RU" altLang="ru-RU" sz="3600" b="1" i="1" dirty="0">
                <a:latin typeface="Bookman Old Style" pitchFamily="18" charset="0"/>
              </a:rPr>
              <a:t> – </a:t>
            </a:r>
            <a:r>
              <a:rPr lang="ru-RU" altLang="ru-RU" sz="3200" b="1" i="1" dirty="0">
                <a:latin typeface="Bookman Old Style" pitchFamily="18" charset="0"/>
              </a:rPr>
              <a:t>были трудные моменты, осталось еще раз разобрать задания, чтобы не было проблем в будущем;</a:t>
            </a:r>
          </a:p>
          <a:p>
            <a:endParaRPr lang="ru-RU" altLang="ru-RU" b="1" i="1" dirty="0">
              <a:latin typeface="Bookman Old Style" pitchFamily="18" charset="0"/>
            </a:endParaRPr>
          </a:p>
          <a:p>
            <a:r>
              <a:rPr lang="ru-RU" altLang="ru-RU" sz="4000" b="1" i="1" dirty="0">
                <a:latin typeface="Bookman Old Style" pitchFamily="18" charset="0"/>
              </a:rPr>
              <a:t>«</a:t>
            </a:r>
            <a:r>
              <a:rPr lang="ru-RU" altLang="ru-RU" sz="4000" b="1" i="1" dirty="0">
                <a:solidFill>
                  <a:srgbClr val="00B050"/>
                </a:solidFill>
                <a:latin typeface="Bookman Old Style" pitchFamily="18" charset="0"/>
              </a:rPr>
              <a:t>3</a:t>
            </a:r>
            <a:r>
              <a:rPr lang="ru-RU" altLang="ru-RU" sz="4000" b="1" i="1" dirty="0">
                <a:latin typeface="Bookman Old Style" pitchFamily="18" charset="0"/>
              </a:rPr>
              <a:t>»</a:t>
            </a:r>
            <a:r>
              <a:rPr lang="ru-RU" altLang="ru-RU" sz="3600" b="1" i="1" dirty="0">
                <a:latin typeface="Bookman Old Style" pitchFamily="18" charset="0"/>
              </a:rPr>
              <a:t>- </a:t>
            </a:r>
            <a:r>
              <a:rPr lang="ru-RU" altLang="ru-RU" sz="3200" b="1" i="1" dirty="0">
                <a:latin typeface="Bookman Old Style" pitchFamily="18" charset="0"/>
              </a:rPr>
              <a:t>остались непонятными некоторые задания из-за пробелов в знаниях. Следует поработать </a:t>
            </a:r>
            <a:r>
              <a:rPr lang="ru-RU" altLang="ru-RU" sz="3200" b="1" i="1" dirty="0">
                <a:solidFill>
                  <a:srgbClr val="00B050"/>
                </a:solidFill>
                <a:latin typeface="Bookman Old Style" pitchFamily="18" charset="0"/>
              </a:rPr>
              <a:t>индивидуально.</a:t>
            </a:r>
            <a:endParaRPr lang="ru-RU" altLang="ru-RU" sz="40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487488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</a:rPr>
              <a:t>Оцените </a:t>
            </a:r>
          </a:p>
          <a:p>
            <a:pPr algn="ctr"/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</a:rPr>
              <a:t>свое усвоение материала в классе 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Прямоугольник 3"/>
          <p:cNvSpPr>
            <a:spLocks noChangeArrowheads="1"/>
          </p:cNvSpPr>
          <p:nvPr/>
        </p:nvSpPr>
        <p:spPr bwMode="auto">
          <a:xfrm>
            <a:off x="2207419" y="1208090"/>
            <a:ext cx="4591050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i="1">
                <a:solidFill>
                  <a:srgbClr val="000000"/>
                </a:solidFill>
                <a:latin typeface="Bookman Old Style" pitchFamily="18" charset="0"/>
              </a:rPr>
              <a:t>         </a:t>
            </a:r>
            <a:endParaRPr lang="ru-RU" altLang="ru-RU" sz="2800" b="1" i="1" u="sng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89092" name="Прямоугольник 3"/>
          <p:cNvSpPr>
            <a:spLocks noChangeArrowheads="1"/>
          </p:cNvSpPr>
          <p:nvPr/>
        </p:nvSpPr>
        <p:spPr bwMode="auto">
          <a:xfrm>
            <a:off x="479376" y="1124744"/>
            <a:ext cx="11161239" cy="4216539"/>
          </a:xfrm>
          <a:prstGeom prst="rect">
            <a:avLst/>
          </a:prstGeom>
          <a:solidFill>
            <a:srgbClr val="B5B75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200" b="1" i="1" dirty="0">
                <a:latin typeface="Bookman Old Style" pitchFamily="18" charset="0"/>
              </a:rPr>
              <a:t>1.</a:t>
            </a:r>
            <a:r>
              <a:rPr lang="ru-RU" altLang="ru-RU" sz="3200" b="1" i="1" u="sng" dirty="0">
                <a:latin typeface="Bookman Old Style" pitchFamily="18" charset="0"/>
              </a:rPr>
              <a:t>Теория.</a:t>
            </a:r>
            <a:r>
              <a:rPr lang="ru-RU" altLang="ru-RU" sz="3600" b="1" i="1" dirty="0">
                <a:latin typeface="Bookman Old Style" pitchFamily="18" charset="0"/>
              </a:rPr>
              <a:t> </a:t>
            </a:r>
            <a:r>
              <a:rPr lang="ru-RU" altLang="ru-RU" sz="3600" b="1" i="1" dirty="0">
                <a:solidFill>
                  <a:srgbClr val="000000"/>
                </a:solidFill>
                <a:latin typeface="Bookman Old Style" pitchFamily="18" charset="0"/>
              </a:rPr>
              <a:t>Глава </a:t>
            </a:r>
            <a:r>
              <a:rPr lang="en-US" altLang="ru-RU" sz="3600" b="1" i="1" dirty="0">
                <a:solidFill>
                  <a:srgbClr val="000000"/>
                </a:solidFill>
                <a:latin typeface="Bookman Old Style" pitchFamily="18" charset="0"/>
              </a:rPr>
              <a:t>I</a:t>
            </a:r>
            <a:r>
              <a:rPr lang="ru-RU" altLang="ru-RU" sz="3600" b="1" i="1" dirty="0">
                <a:solidFill>
                  <a:srgbClr val="000000"/>
                </a:solidFill>
                <a:latin typeface="Bookman Old Style" pitchFamily="18" charset="0"/>
              </a:rPr>
              <a:t>, §2 (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</a:rPr>
              <a:t>Задачи разобрать</a:t>
            </a:r>
            <a:r>
              <a:rPr lang="ru-RU" altLang="ru-RU" sz="3600" b="1" i="1" dirty="0">
                <a:solidFill>
                  <a:srgbClr val="000000"/>
                </a:solidFill>
                <a:latin typeface="Bookman Old Style" pitchFamily="18" charset="0"/>
              </a:rPr>
              <a:t>)</a:t>
            </a:r>
          </a:p>
          <a:p>
            <a:pPr eaLnBrk="1" hangingPunct="1"/>
            <a:r>
              <a:rPr lang="ru-RU" altLang="ru-RU" sz="3600" b="1" i="1" dirty="0">
                <a:solidFill>
                  <a:srgbClr val="000000"/>
                </a:solidFill>
                <a:latin typeface="Bookman Old Style" pitchFamily="18" charset="0"/>
              </a:rPr>
              <a:t>Выучить определение четности и периодичности тригонометрических функций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3600" b="1" i="1" u="sng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3200" b="1" i="1" u="sng" dirty="0">
                <a:latin typeface="Bookman Old Style" pitchFamily="18" charset="0"/>
              </a:rPr>
              <a:t>2.Практика</a:t>
            </a:r>
            <a:r>
              <a:rPr lang="ru-RU" altLang="ru-RU" sz="3600" b="1" i="1" dirty="0">
                <a:latin typeface="Bookman Old Style" pitchFamily="18" charset="0"/>
              </a:rPr>
              <a:t>.</a:t>
            </a:r>
            <a:r>
              <a:rPr lang="ru-RU" altLang="ru-RU" sz="3600" b="1" i="1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altLang="ru-RU" sz="4000" b="1" i="1" dirty="0">
                <a:solidFill>
                  <a:srgbClr val="000000"/>
                </a:solidFill>
                <a:latin typeface="Bookman Old Style" pitchFamily="18" charset="0"/>
              </a:rPr>
              <a:t>*Стр.6-7, </a:t>
            </a:r>
            <a:r>
              <a:rPr lang="ru-RU" altLang="ru-RU" sz="4400" b="1" i="1" dirty="0">
                <a:solidFill>
                  <a:srgbClr val="FF0000"/>
                </a:solidFill>
                <a:latin typeface="Bookman Old Style" pitchFamily="18" charset="0"/>
              </a:rPr>
              <a:t>№№12-15 </a:t>
            </a:r>
            <a:r>
              <a:rPr lang="ru-RU" altLang="ru-RU" sz="4400" b="1" i="1" dirty="0">
                <a:latin typeface="Bookman Old Style" pitchFamily="18" charset="0"/>
              </a:rPr>
              <a:t>(</a:t>
            </a:r>
            <a:r>
              <a:rPr lang="ru-RU" altLang="ru-RU" sz="4000" b="1" i="1" dirty="0">
                <a:latin typeface="Bookman Old Style" pitchFamily="18" charset="0"/>
              </a:rPr>
              <a:t>ост.</a:t>
            </a:r>
            <a:r>
              <a:rPr lang="ru-RU" altLang="ru-RU" sz="4400" b="1" i="1" dirty="0">
                <a:latin typeface="Bookman Old Style" pitchFamily="18" charset="0"/>
              </a:rPr>
              <a:t>)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4400" b="1" i="1" dirty="0">
                <a:solidFill>
                  <a:srgbClr val="FF0000"/>
                </a:solidFill>
                <a:latin typeface="Bookman Old Style" pitchFamily="18" charset="0"/>
              </a:rPr>
              <a:t>**№№16,17,18,19(</a:t>
            </a:r>
            <a:r>
              <a:rPr lang="ru-RU" altLang="ru-RU" sz="4400" b="1" i="1" dirty="0">
                <a:latin typeface="Bookman Old Style" pitchFamily="18" charset="0"/>
              </a:rPr>
              <a:t>ост.</a:t>
            </a:r>
            <a:r>
              <a:rPr lang="ru-RU" altLang="ru-RU" sz="4400" b="1" i="1" dirty="0">
                <a:solidFill>
                  <a:srgbClr val="FF0000"/>
                </a:solidFill>
                <a:latin typeface="Bookman Old Style" pitchFamily="18" charset="0"/>
              </a:rPr>
              <a:t>)</a:t>
            </a:r>
            <a:endParaRPr lang="ru-RU" alt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9093" name="Прямоугольник 3"/>
          <p:cNvSpPr>
            <a:spLocks noChangeArrowheads="1"/>
          </p:cNvSpPr>
          <p:nvPr/>
        </p:nvSpPr>
        <p:spPr bwMode="auto">
          <a:xfrm>
            <a:off x="5663953" y="122239"/>
            <a:ext cx="453613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200" b="1" i="1" u="sng" dirty="0">
                <a:solidFill>
                  <a:srgbClr val="FF0000"/>
                </a:solidFill>
                <a:latin typeface="Bookman Old Style" pitchFamily="18" charset="0"/>
              </a:rPr>
              <a:t>ДР№3</a:t>
            </a:r>
            <a:r>
              <a:rPr lang="ru-RU" altLang="ru-RU" sz="2000" b="1" i="1" u="sng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altLang="ru-RU" sz="3200" b="1" i="1" u="sng" dirty="0">
                <a:solidFill>
                  <a:srgbClr val="000000"/>
                </a:solidFill>
                <a:latin typeface="Bookman Old Style" pitchFamily="18" charset="0"/>
              </a:rPr>
              <a:t>на </a:t>
            </a:r>
            <a:r>
              <a:rPr lang="ru-RU" altLang="ru-RU" sz="3600" b="1" i="1" u="sng" dirty="0">
                <a:solidFill>
                  <a:srgbClr val="000000"/>
                </a:solidFill>
                <a:latin typeface="Bookman Old Style" pitchFamily="18" charset="0"/>
              </a:rPr>
              <a:t>11</a:t>
            </a:r>
            <a:r>
              <a:rPr lang="ru-RU" altLang="ru-RU" sz="3600" b="1" i="1" u="sng" dirty="0">
                <a:latin typeface="Bookman Old Style" pitchFamily="18" charset="0"/>
              </a:rPr>
              <a:t>.09.18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2711624" y="5373216"/>
            <a:ext cx="7344816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i="1" u="sng" dirty="0">
                <a:solidFill>
                  <a:srgbClr val="FF0000"/>
                </a:solidFill>
                <a:latin typeface="Bookman Old Style" pitchFamily="18" charset="0"/>
              </a:rPr>
              <a:t>Самостоятельная работа</a:t>
            </a:r>
            <a:endParaRPr lang="ru-RU" altLang="ru-RU" sz="4000" b="1" i="1" u="sng" dirty="0">
              <a:latin typeface="Bookman Old Style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23792" y="6165304"/>
            <a:ext cx="36724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Прямоугольник 3"/>
          <p:cNvSpPr>
            <a:spLocks noChangeArrowheads="1"/>
          </p:cNvSpPr>
          <p:nvPr/>
        </p:nvSpPr>
        <p:spPr bwMode="auto">
          <a:xfrm>
            <a:off x="2351584" y="1196752"/>
            <a:ext cx="4591050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i="1">
                <a:solidFill>
                  <a:srgbClr val="000000"/>
                </a:solidFill>
                <a:latin typeface="Bookman Old Style" pitchFamily="18" charset="0"/>
              </a:rPr>
              <a:t>         </a:t>
            </a:r>
            <a:endParaRPr lang="ru-RU" altLang="ru-RU" sz="2800" b="1" i="1" u="sng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89093" name="Прямоугольник 3"/>
          <p:cNvSpPr>
            <a:spLocks noChangeArrowheads="1"/>
          </p:cNvSpPr>
          <p:nvPr/>
        </p:nvSpPr>
        <p:spPr bwMode="auto">
          <a:xfrm>
            <a:off x="2783632" y="0"/>
            <a:ext cx="453613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i="1" u="sng" dirty="0">
                <a:solidFill>
                  <a:srgbClr val="FF0000"/>
                </a:solidFill>
                <a:latin typeface="Bookman Old Style" pitchFamily="18" charset="0"/>
              </a:rPr>
              <a:t>СР</a:t>
            </a:r>
            <a:endParaRPr lang="ru-RU" altLang="ru-RU" sz="4000" b="1" i="1" u="sng" dirty="0">
              <a:latin typeface="Bookman Old Style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551384" y="476672"/>
            <a:ext cx="453613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i="1" u="sng" dirty="0">
                <a:solidFill>
                  <a:srgbClr val="00B0F0"/>
                </a:solidFill>
                <a:latin typeface="Bookman Old Style" pitchFamily="18" charset="0"/>
              </a:rPr>
              <a:t>1 вариант</a:t>
            </a:r>
            <a:endParaRPr lang="ru-RU" altLang="ru-RU" sz="4000" b="1" i="1" u="sng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7176120" y="620688"/>
            <a:ext cx="453613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i="1" u="sng" dirty="0">
                <a:solidFill>
                  <a:srgbClr val="00B050"/>
                </a:solidFill>
                <a:latin typeface="Bookman Old Style" pitchFamily="18" charset="0"/>
              </a:rPr>
              <a:t>2 вариант</a:t>
            </a:r>
            <a:endParaRPr lang="ru-RU" altLang="ru-RU" sz="4000" b="1" i="1" u="sng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503712" y="1124744"/>
            <a:ext cx="453613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i="1" u="sng" dirty="0">
                <a:latin typeface="Bookman Old Style" pitchFamily="18" charset="0"/>
              </a:rPr>
              <a:t>стр.39, №108</a:t>
            </a:r>
            <a:endParaRPr lang="ru-RU" altLang="ru-RU" sz="4000" b="1" i="1" u="sng" dirty="0">
              <a:latin typeface="Bookman Old Style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623392" y="1772816"/>
            <a:ext cx="4536133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i="1" dirty="0">
                <a:solidFill>
                  <a:srgbClr val="00B0F0"/>
                </a:solidFill>
                <a:latin typeface="Bookman Old Style" pitchFamily="18" charset="0"/>
              </a:rPr>
              <a:t>4)</a:t>
            </a:r>
            <a:endParaRPr lang="ru-RU" altLang="ru-RU" sz="4400" b="1" i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7655867" y="1772816"/>
            <a:ext cx="4536133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i="1" dirty="0">
                <a:solidFill>
                  <a:srgbClr val="00B050"/>
                </a:solidFill>
                <a:latin typeface="Bookman Old Style" pitchFamily="18" charset="0"/>
              </a:rPr>
              <a:t>5)</a:t>
            </a:r>
            <a:endParaRPr lang="ru-RU" altLang="ru-RU" sz="44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3647728" y="2780928"/>
            <a:ext cx="453613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i="1" u="sng" dirty="0">
                <a:latin typeface="Bookman Old Style" pitchFamily="18" charset="0"/>
              </a:rPr>
              <a:t> №109</a:t>
            </a:r>
            <a:endParaRPr lang="ru-RU" altLang="ru-RU" sz="4000" b="1" i="1" u="sng" dirty="0">
              <a:latin typeface="Bookman Old Style" pitchFamily="18" charset="0"/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479376" y="3501008"/>
            <a:ext cx="453613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i="1" dirty="0">
                <a:solidFill>
                  <a:srgbClr val="00B0F0"/>
                </a:solidFill>
                <a:latin typeface="Bookman Old Style" pitchFamily="18" charset="0"/>
              </a:rPr>
              <a:t>1)</a:t>
            </a:r>
            <a:endParaRPr lang="ru-RU" altLang="ru-RU" sz="4000" b="1" i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7655867" y="3573016"/>
            <a:ext cx="453613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</a:rPr>
              <a:t>2)</a:t>
            </a:r>
            <a:endParaRPr lang="ru-RU" altLang="ru-RU" sz="40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3791744" y="4581128"/>
            <a:ext cx="453613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i="1" u="sng" dirty="0">
                <a:latin typeface="Bookman Old Style" pitchFamily="18" charset="0"/>
              </a:rPr>
              <a:t>№110</a:t>
            </a:r>
            <a:endParaRPr lang="ru-RU" altLang="ru-RU" sz="4000" b="1" i="1" u="sng" dirty="0">
              <a:latin typeface="Bookman Old Style" pitchFamily="18" charset="0"/>
            </a:endParaRP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7655867" y="5733256"/>
            <a:ext cx="4536133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i="1" dirty="0">
                <a:solidFill>
                  <a:srgbClr val="00B050"/>
                </a:solidFill>
                <a:latin typeface="Bookman Old Style" pitchFamily="18" charset="0"/>
              </a:rPr>
              <a:t>1)</a:t>
            </a:r>
            <a:endParaRPr lang="ru-RU" altLang="ru-RU" sz="44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695400" y="5661248"/>
            <a:ext cx="4536133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i="1" dirty="0">
                <a:solidFill>
                  <a:srgbClr val="00B0F0"/>
                </a:solidFill>
                <a:latin typeface="Bookman Old Style" pitchFamily="18" charset="0"/>
              </a:rPr>
              <a:t>2)</a:t>
            </a:r>
            <a:endParaRPr lang="ru-RU" altLang="ru-RU" sz="4400" b="1" i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64930" name="Picture 2" descr="http://images.myshared.ru/20/1240649/slide_10.jpg"/>
          <p:cNvPicPr>
            <a:picLocks noChangeAspect="1" noChangeArrowheads="1"/>
          </p:cNvPicPr>
          <p:nvPr/>
        </p:nvPicPr>
        <p:blipFill>
          <a:blip r:embed="rId3" cstate="print"/>
          <a:srcRect l="5011" t="5893" r="5341" b="13671"/>
          <a:stretch>
            <a:fillRect/>
          </a:stretch>
        </p:blipFill>
        <p:spPr bwMode="auto">
          <a:xfrm>
            <a:off x="0" y="0"/>
            <a:ext cx="12192000" cy="673619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368" y="692696"/>
            <a:ext cx="11593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5. Множеством значений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функции </a:t>
            </a:r>
            <a:r>
              <a:rPr lang="en-US" altLang="ru-RU" sz="44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y=</a:t>
            </a:r>
            <a:r>
              <a:rPr lang="en-US" altLang="ru-RU" sz="4400" b="1" i="1" dirty="0">
                <a:latin typeface="Bookman Old Style" pitchFamily="18" charset="0"/>
                <a:ea typeface="+mj-ea"/>
                <a:cs typeface="+mj-cs"/>
              </a:rPr>
              <a:t>f</a:t>
            </a:r>
            <a:r>
              <a:rPr lang="en-US" altLang="ru-RU" sz="44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(</a:t>
            </a:r>
            <a:r>
              <a:rPr lang="en-US" altLang="ru-RU" sz="4400" b="1" i="1" dirty="0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x</a:t>
            </a:r>
            <a:r>
              <a:rPr lang="en-US" altLang="ru-RU" sz="44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)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называются все значения, которые может принимать зависимая переменная </a:t>
            </a:r>
            <a:r>
              <a:rPr lang="ru-RU" altLang="ru-RU" sz="44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9376" y="332656"/>
            <a:ext cx="113772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6. Множеством значений каждой из функций </a:t>
            </a:r>
            <a:r>
              <a:rPr lang="ru-RU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sin x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и </a:t>
            </a:r>
            <a:r>
              <a:rPr lang="ru-RU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cos</a:t>
            </a:r>
            <a:r>
              <a:rPr lang="en-US" altLang="ru-RU" sz="3600" b="1" i="1" u="sng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x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является отрезок</a:t>
            </a:r>
            <a:r>
              <a:rPr lang="ru-RU" altLang="ru-RU" sz="44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4400" b="1" i="1" u="sng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…</a:t>
            </a:r>
            <a:r>
              <a:rPr lang="ru-RU" altLang="ru-RU" sz="44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.</a:t>
            </a:r>
            <a:endParaRPr lang="ru-RU" sz="3600" dirty="0"/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079777" y="2348881"/>
            <a:ext cx="4721225" cy="4278313"/>
            <a:chOff x="1619672" y="2222105"/>
            <a:chExt cx="4111757" cy="3620408"/>
          </a:xfrm>
        </p:grpSpPr>
        <p:grpSp>
          <p:nvGrpSpPr>
            <p:cNvPr id="3" name="Группа 7"/>
            <p:cNvGrpSpPr>
              <a:grpSpLocks/>
            </p:cNvGrpSpPr>
            <p:nvPr/>
          </p:nvGrpSpPr>
          <p:grpSpPr bwMode="auto">
            <a:xfrm>
              <a:off x="1619672" y="2222105"/>
              <a:ext cx="3715370" cy="3620408"/>
              <a:chOff x="4326930" y="3243824"/>
              <a:chExt cx="3715370" cy="3620408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4571645" y="3716694"/>
                <a:ext cx="2953165" cy="280766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" name="Группа 14"/>
              <p:cNvGrpSpPr>
                <a:grpSpLocks/>
              </p:cNvGrpSpPr>
              <p:nvPr/>
            </p:nvGrpSpPr>
            <p:grpSpPr bwMode="auto">
              <a:xfrm>
                <a:off x="4326930" y="3243824"/>
                <a:ext cx="3715370" cy="3620408"/>
                <a:chOff x="4326930" y="3206660"/>
                <a:chExt cx="3715370" cy="3620408"/>
              </a:xfrm>
            </p:grpSpPr>
            <p:cxnSp>
              <p:nvCxnSpPr>
                <p:cNvPr id="11" name="Прямая со стрелкой 10"/>
                <p:cNvCxnSpPr/>
                <p:nvPr/>
              </p:nvCxnSpPr>
              <p:spPr>
                <a:xfrm>
                  <a:off x="4326930" y="5106199"/>
                  <a:ext cx="3672101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 стрелкой 11"/>
                <p:cNvCxnSpPr/>
                <p:nvPr/>
              </p:nvCxnSpPr>
              <p:spPr>
                <a:xfrm flipV="1">
                  <a:off x="6081409" y="3206660"/>
                  <a:ext cx="0" cy="362040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3" name="Объект 17"/>
                <p:cNvGraphicFramePr>
                  <a:graphicFrameLocks noChangeAspect="1"/>
                </p:cNvGraphicFramePr>
                <p:nvPr/>
              </p:nvGraphicFramePr>
              <p:xfrm>
                <a:off x="7690768" y="5201956"/>
                <a:ext cx="351532" cy="3866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Уравнение" r:id="rId3" imgW="126835" imgH="139518" progId="Equation.3">
                        <p:embed/>
                      </p:oleObj>
                    </mc:Choice>
                    <mc:Fallback>
                      <p:oleObj name="Уравнение" r:id="rId3" imgW="126835" imgH="139518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90768" y="5201956"/>
                              <a:ext cx="351532" cy="38668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" name="Объект 18"/>
                <p:cNvGraphicFramePr>
                  <a:graphicFrameLocks noChangeAspect="1"/>
                </p:cNvGraphicFramePr>
                <p:nvPr/>
              </p:nvGraphicFramePr>
              <p:xfrm>
                <a:off x="5697023" y="3215827"/>
                <a:ext cx="385762" cy="457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Уравнение" r:id="rId5" imgW="139579" imgH="164957" progId="Equation.3">
                        <p:embed/>
                      </p:oleObj>
                    </mc:Choice>
                    <mc:Fallback>
                      <p:oleObj name="Уравнение" r:id="rId5" imgW="139579" imgH="164957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97023" y="3215827"/>
                              <a:ext cx="385762" cy="4572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6" name="Группа 9"/>
            <p:cNvGrpSpPr>
              <a:grpSpLocks/>
            </p:cNvGrpSpPr>
            <p:nvPr/>
          </p:nvGrpSpPr>
          <p:grpSpPr bwMode="auto">
            <a:xfrm>
              <a:off x="4756274" y="3667373"/>
              <a:ext cx="975155" cy="508952"/>
              <a:chOff x="4756274" y="3667373"/>
              <a:chExt cx="975155" cy="508952"/>
            </a:xfrm>
          </p:grpSpPr>
          <p:graphicFrame>
            <p:nvGraphicFramePr>
              <p:cNvPr id="7" name="Объект 11"/>
              <p:cNvGraphicFramePr>
                <a:graphicFrameLocks noChangeAspect="1"/>
              </p:cNvGraphicFramePr>
              <p:nvPr/>
            </p:nvGraphicFramePr>
            <p:xfrm>
              <a:off x="4880859" y="3667373"/>
              <a:ext cx="850570" cy="4140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Уравнение" r:id="rId7" imgW="418918" imgH="203112" progId="Equation.3">
                      <p:embed/>
                    </p:oleObj>
                  </mc:Choice>
                  <mc:Fallback>
                    <p:oleObj name="Уравнение" r:id="rId7" imgW="418918" imgH="203112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80859" y="3667373"/>
                            <a:ext cx="850570" cy="41405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Овал 7"/>
              <p:cNvSpPr/>
              <p:nvPr/>
            </p:nvSpPr>
            <p:spPr>
              <a:xfrm>
                <a:off x="4756719" y="4081342"/>
                <a:ext cx="124431" cy="953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332656"/>
            <a:ext cx="116652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6. Множеством значений каждой из функций </a:t>
            </a:r>
            <a:r>
              <a:rPr lang="ru-RU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sin x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и </a:t>
            </a:r>
            <a:r>
              <a:rPr lang="ru-RU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cos</a:t>
            </a:r>
            <a:r>
              <a:rPr lang="en-US" altLang="ru-RU" sz="3600" b="1" i="1" u="sng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x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является отрезок</a:t>
            </a:r>
            <a:r>
              <a:rPr lang="ru-RU" altLang="ru-RU" sz="44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4400" b="1" i="1" u="sng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-1≤ у ≤1.</a:t>
            </a:r>
            <a:endParaRPr lang="ru-RU" sz="3600" u="sng" dirty="0"/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3404630" y="2196076"/>
            <a:ext cx="4779603" cy="4294097"/>
            <a:chOff x="1282530" y="2214667"/>
            <a:chExt cx="4162599" cy="3633764"/>
          </a:xfrm>
        </p:grpSpPr>
        <p:grpSp>
          <p:nvGrpSpPr>
            <p:cNvPr id="3" name="Группа 7"/>
            <p:cNvGrpSpPr>
              <a:grpSpLocks/>
            </p:cNvGrpSpPr>
            <p:nvPr/>
          </p:nvGrpSpPr>
          <p:grpSpPr bwMode="auto">
            <a:xfrm>
              <a:off x="1619672" y="2222105"/>
              <a:ext cx="3825457" cy="3620408"/>
              <a:chOff x="4326930" y="3243824"/>
              <a:chExt cx="3825457" cy="3620408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4571645" y="3716694"/>
                <a:ext cx="2953165" cy="280766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" name="Группа 14"/>
              <p:cNvGrpSpPr>
                <a:grpSpLocks/>
              </p:cNvGrpSpPr>
              <p:nvPr/>
            </p:nvGrpSpPr>
            <p:grpSpPr bwMode="auto">
              <a:xfrm>
                <a:off x="4326930" y="3243824"/>
                <a:ext cx="3825457" cy="3620408"/>
                <a:chOff x="4326930" y="3206660"/>
                <a:chExt cx="3825457" cy="3620408"/>
              </a:xfrm>
            </p:grpSpPr>
            <p:cxnSp>
              <p:nvCxnSpPr>
                <p:cNvPr id="11" name="Прямая со стрелкой 10"/>
                <p:cNvCxnSpPr/>
                <p:nvPr/>
              </p:nvCxnSpPr>
              <p:spPr>
                <a:xfrm>
                  <a:off x="4326930" y="5106199"/>
                  <a:ext cx="3672101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 стрелкой 11"/>
                <p:cNvCxnSpPr/>
                <p:nvPr/>
              </p:nvCxnSpPr>
              <p:spPr>
                <a:xfrm flipV="1">
                  <a:off x="6081409" y="3206660"/>
                  <a:ext cx="0" cy="362040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3" name="Объект 17"/>
                <p:cNvGraphicFramePr>
                  <a:graphicFrameLocks noChangeAspect="1"/>
                </p:cNvGraphicFramePr>
                <p:nvPr/>
              </p:nvGraphicFramePr>
              <p:xfrm>
                <a:off x="7838825" y="5076472"/>
                <a:ext cx="313562" cy="3449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Уравнение" r:id="rId3" imgW="126835" imgH="139518" progId="Equation.3">
                        <p:embed/>
                      </p:oleObj>
                    </mc:Choice>
                    <mc:Fallback>
                      <p:oleObj name="Уравнение" r:id="rId3" imgW="126835" imgH="139518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838825" y="5076472"/>
                              <a:ext cx="313562" cy="34491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" name="Объект 18"/>
                <p:cNvGraphicFramePr>
                  <a:graphicFrameLocks noChangeAspect="1"/>
                </p:cNvGraphicFramePr>
                <p:nvPr/>
              </p:nvGraphicFramePr>
              <p:xfrm>
                <a:off x="5697023" y="3215827"/>
                <a:ext cx="385762" cy="457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Уравнение" r:id="rId5" imgW="139579" imgH="164957" progId="Equation.3">
                        <p:embed/>
                      </p:oleObj>
                    </mc:Choice>
                    <mc:Fallback>
                      <p:oleObj name="Уравнение" r:id="rId5" imgW="139579" imgH="164957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97023" y="3215827"/>
                              <a:ext cx="385762" cy="4572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7" name="Объект 11"/>
            <p:cNvGraphicFramePr>
              <a:graphicFrameLocks noChangeAspect="1"/>
            </p:cNvGraphicFramePr>
            <p:nvPr/>
          </p:nvGraphicFramePr>
          <p:xfrm>
            <a:off x="4818005" y="3555233"/>
            <a:ext cx="250850" cy="465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88707" imgH="164742" progId="Equation.3">
                    <p:embed/>
                  </p:oleObj>
                </mc:Choice>
                <mc:Fallback>
                  <p:oleObj name="Формула" r:id="rId7" imgW="88707" imgH="164742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8005" y="3555233"/>
                          <a:ext cx="250850" cy="4651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1"/>
            <p:cNvGraphicFramePr>
              <a:graphicFrameLocks noChangeAspect="1"/>
            </p:cNvGraphicFramePr>
            <p:nvPr/>
          </p:nvGraphicFramePr>
          <p:xfrm>
            <a:off x="1282530" y="3623606"/>
            <a:ext cx="559628" cy="457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203024" imgH="164957" progId="Equation.3">
                    <p:embed/>
                  </p:oleObj>
                </mc:Choice>
                <mc:Fallback>
                  <p:oleObj name="Формула" r:id="rId9" imgW="203024" imgH="164957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530" y="3623606"/>
                          <a:ext cx="559628" cy="4577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1"/>
            <p:cNvGraphicFramePr>
              <a:graphicFrameLocks noChangeAspect="1"/>
            </p:cNvGraphicFramePr>
            <p:nvPr/>
          </p:nvGraphicFramePr>
          <p:xfrm>
            <a:off x="3438332" y="2214667"/>
            <a:ext cx="250850" cy="465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1" imgW="88707" imgH="164742" progId="Equation.3">
                    <p:embed/>
                  </p:oleObj>
                </mc:Choice>
                <mc:Fallback>
                  <p:oleObj name="Формула" r:id="rId11" imgW="88707" imgH="164742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8332" y="2214667"/>
                          <a:ext cx="250850" cy="4651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1"/>
            <p:cNvGraphicFramePr>
              <a:graphicFrameLocks noChangeAspect="1"/>
            </p:cNvGraphicFramePr>
            <p:nvPr/>
          </p:nvGraphicFramePr>
          <p:xfrm>
            <a:off x="3438332" y="5386804"/>
            <a:ext cx="564412" cy="461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2" imgW="203024" imgH="164957" progId="Equation.3">
                    <p:embed/>
                  </p:oleObj>
                </mc:Choice>
                <mc:Fallback>
                  <p:oleObj name="Формула" r:id="rId12" imgW="203024" imgH="164957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8332" y="5386804"/>
                          <a:ext cx="564412" cy="4616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Прямоугольник 17"/>
          <p:cNvSpPr/>
          <p:nvPr/>
        </p:nvSpPr>
        <p:spPr>
          <a:xfrm>
            <a:off x="4079776" y="4293096"/>
            <a:ext cx="338437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663952" y="2780928"/>
            <a:ext cx="144016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3392" y="332656"/>
            <a:ext cx="113052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7. Функции </a:t>
            </a:r>
            <a:r>
              <a:rPr lang="ru-RU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sin x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и </a:t>
            </a:r>
            <a:r>
              <a:rPr lang="ru-RU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cos</a:t>
            </a:r>
            <a:r>
              <a:rPr lang="en-US" altLang="ru-RU" sz="3600" b="1" i="1" u="sng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x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являются </a:t>
            </a:r>
            <a:r>
              <a:rPr lang="ru-RU" altLang="ru-RU" sz="44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…</a:t>
            </a:r>
            <a:r>
              <a:rPr lang="ru-RU" altLang="ru-RU" sz="4400" b="1" i="1" dirty="0">
                <a:latin typeface="Bookman Old Style" pitchFamily="18" charset="0"/>
                <a:ea typeface="+mj-ea"/>
                <a:cs typeface="+mj-cs"/>
              </a:rPr>
              <a:t> … и …</a:t>
            </a:r>
            <a:endParaRPr lang="ru-RU" sz="3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332656"/>
            <a:ext cx="116652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7. Функции </a:t>
            </a:r>
            <a:r>
              <a:rPr lang="ru-RU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sin x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и </a:t>
            </a:r>
            <a:r>
              <a:rPr lang="ru-RU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cos</a:t>
            </a:r>
            <a:r>
              <a:rPr lang="en-US" altLang="ru-RU" sz="3600" b="1" i="1" u="sng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x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являются</a:t>
            </a:r>
          </a:p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44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ограниченными </a:t>
            </a:r>
            <a:r>
              <a:rPr lang="ru-RU" altLang="ru-RU" sz="44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сверху и снизу.</a:t>
            </a:r>
            <a:endParaRPr lang="ru-RU" sz="3600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332656"/>
            <a:ext cx="116652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8. Каждая из функций </a:t>
            </a:r>
            <a:r>
              <a:rPr lang="ru-RU" altLang="ru-RU" sz="4000" b="1" i="1" u="sng" dirty="0" err="1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000" b="1" i="1" u="sng" dirty="0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sin </a:t>
            </a:r>
            <a:r>
              <a:rPr lang="en-US" altLang="ru-RU" sz="4400" b="1" i="1" u="sng" dirty="0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x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и </a:t>
            </a:r>
            <a:r>
              <a:rPr lang="ru-RU" altLang="ru-RU" sz="4000" b="1" i="1" u="sng" dirty="0" err="1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000" b="1" i="1" u="sng" dirty="0" err="1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cos</a:t>
            </a:r>
            <a:r>
              <a:rPr lang="en-US" altLang="ru-RU" sz="3200" b="1" i="1" u="sng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altLang="ru-RU" sz="4000" b="1" i="1" u="sng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x</a:t>
            </a:r>
            <a:endParaRPr lang="ru-RU" altLang="ru-RU" sz="4400" b="1" i="1" u="sng" dirty="0">
              <a:solidFill>
                <a:srgbClr val="00B050"/>
              </a:solidFill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определена на множестве … и для любого</a:t>
            </a:r>
          </a:p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         верны равенства: </a:t>
            </a:r>
          </a:p>
        </p:txBody>
      </p:sp>
      <p:graphicFrame>
        <p:nvGraphicFramePr>
          <p:cNvPr id="637954" name="Object 2"/>
          <p:cNvGraphicFramePr>
            <a:graphicFrameLocks noChangeAspect="1"/>
          </p:cNvGraphicFramePr>
          <p:nvPr/>
        </p:nvGraphicFramePr>
        <p:xfrm>
          <a:off x="479376" y="1556792"/>
          <a:ext cx="13335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368280" imgH="177480" progId="Equation.3">
                  <p:embed/>
                </p:oleObj>
              </mc:Choice>
              <mc:Fallback>
                <p:oleObj name="Формула" r:id="rId3" imgW="3682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1556792"/>
                        <a:ext cx="1333500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639616" y="2564904"/>
          <a:ext cx="5562601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536480" imgH="203040" progId="Equation.3">
                  <p:embed/>
                </p:oleObj>
              </mc:Choice>
              <mc:Fallback>
                <p:oleObj name="Формула" r:id="rId5" imgW="153648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6" y="2564904"/>
                        <a:ext cx="5562601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332656"/>
            <a:ext cx="11665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8. Каждая из функций </a:t>
            </a:r>
            <a:r>
              <a:rPr lang="ru-RU" altLang="ru-RU" sz="4400" b="1" i="1" u="sng" dirty="0" err="1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sin x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и </a:t>
            </a:r>
            <a:r>
              <a:rPr lang="ru-RU" altLang="ru-RU" sz="4400" b="1" i="1" u="sng" dirty="0" err="1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 err="1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cos</a:t>
            </a:r>
            <a:r>
              <a:rPr lang="en-US" altLang="ru-RU" sz="3600" b="1" i="1" u="sng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altLang="ru-RU" sz="4400" b="1" i="1" u="sng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x</a:t>
            </a:r>
            <a:endParaRPr lang="ru-RU" altLang="ru-RU" sz="4400" b="1" i="1" u="sng" dirty="0">
              <a:solidFill>
                <a:srgbClr val="00B050"/>
              </a:solidFill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определена на множестве </a:t>
            </a:r>
            <a:r>
              <a:rPr lang="en-US" altLang="ru-RU" sz="4000" b="1" i="1" u="sng" dirty="0">
                <a:latin typeface="Bookman Old Style" pitchFamily="18" charset="0"/>
                <a:ea typeface="+mj-ea"/>
                <a:cs typeface="+mj-cs"/>
              </a:rPr>
              <a:t>R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и для любого</a:t>
            </a:r>
          </a:p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         верны равенства: </a:t>
            </a:r>
          </a:p>
        </p:txBody>
      </p:sp>
      <p:graphicFrame>
        <p:nvGraphicFramePr>
          <p:cNvPr id="637954" name="Object 2"/>
          <p:cNvGraphicFramePr>
            <a:graphicFrameLocks noChangeAspect="1"/>
          </p:cNvGraphicFramePr>
          <p:nvPr/>
        </p:nvGraphicFramePr>
        <p:xfrm>
          <a:off x="479376" y="1556792"/>
          <a:ext cx="13335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368280" imgH="177480" progId="Equation.3">
                  <p:embed/>
                </p:oleObj>
              </mc:Choice>
              <mc:Fallback>
                <p:oleObj name="Формула" r:id="rId3" imgW="36828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1556792"/>
                        <a:ext cx="1333500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911424" y="2636912"/>
          <a:ext cx="37242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028520" imgH="203040" progId="Equation.3">
                  <p:embed/>
                </p:oleObj>
              </mc:Choice>
              <mc:Fallback>
                <p:oleObj name="Формула" r:id="rId5" imgW="10285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424" y="2636912"/>
                        <a:ext cx="3724275" cy="7334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240016" y="2636912"/>
          <a:ext cx="35401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977760" imgH="203040" progId="Equation.3">
                  <p:embed/>
                </p:oleObj>
              </mc:Choice>
              <mc:Fallback>
                <p:oleObj name="Формула" r:id="rId7" imgW="9777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6" y="2636912"/>
                        <a:ext cx="3540125" cy="7334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1344" y="3717032"/>
            <a:ext cx="120006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</a:t>
            </a:r>
          </a:p>
          <a:p>
            <a:pPr marL="742950" indent="-742950"/>
            <a:r>
              <a:rPr lang="ru-RU" altLang="ru-RU" sz="4400" b="1" i="1" u="sng" dirty="0" err="1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sin x </a:t>
            </a:r>
            <a:r>
              <a:rPr lang="ru-RU" altLang="ru-RU" sz="44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- …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</a:t>
            </a:r>
            <a:r>
              <a:rPr lang="ru-RU" altLang="ru-RU" sz="44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,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4400" b="1" i="1" u="sng" dirty="0" err="1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 err="1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cos</a:t>
            </a:r>
            <a:r>
              <a:rPr lang="en-US" altLang="ru-RU" sz="3600" b="1" i="1" u="sng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altLang="ru-RU" sz="4400" b="1" i="1" u="sng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x</a:t>
            </a:r>
            <a:r>
              <a:rPr lang="ru-RU" altLang="ru-RU" sz="44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 - …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</a:t>
            </a:r>
            <a:endParaRPr lang="ru-RU" altLang="ru-RU" sz="44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332656"/>
            <a:ext cx="11665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8. Каждая из функций </a:t>
            </a:r>
            <a:r>
              <a:rPr lang="ru-RU" altLang="ru-RU" sz="4400" b="1" i="1" u="sng" dirty="0" err="1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sin x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и </a:t>
            </a:r>
            <a:r>
              <a:rPr lang="ru-RU" altLang="ru-RU" sz="4400" b="1" i="1" u="sng" dirty="0" err="1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 err="1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cos</a:t>
            </a:r>
            <a:r>
              <a:rPr lang="en-US" altLang="ru-RU" sz="3600" b="1" i="1" u="sng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altLang="ru-RU" sz="4400" b="1" i="1" u="sng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x</a:t>
            </a:r>
            <a:endParaRPr lang="ru-RU" altLang="ru-RU" sz="4400" b="1" i="1" u="sng" dirty="0">
              <a:solidFill>
                <a:srgbClr val="00B050"/>
              </a:solidFill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определена на множестве </a:t>
            </a:r>
            <a:r>
              <a:rPr lang="en-US" altLang="ru-RU" sz="4000" b="1" i="1" u="sng" dirty="0">
                <a:latin typeface="Bookman Old Style" pitchFamily="18" charset="0"/>
                <a:ea typeface="+mj-ea"/>
                <a:cs typeface="+mj-cs"/>
              </a:rPr>
              <a:t>R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и для любого</a:t>
            </a:r>
          </a:p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         верны равенства: </a:t>
            </a:r>
          </a:p>
        </p:txBody>
      </p:sp>
      <p:graphicFrame>
        <p:nvGraphicFramePr>
          <p:cNvPr id="637954" name="Object 2"/>
          <p:cNvGraphicFramePr>
            <a:graphicFrameLocks noChangeAspect="1"/>
          </p:cNvGraphicFramePr>
          <p:nvPr/>
        </p:nvGraphicFramePr>
        <p:xfrm>
          <a:off x="479376" y="1556792"/>
          <a:ext cx="13335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368280" imgH="177480" progId="Equation.3">
                  <p:embed/>
                </p:oleObj>
              </mc:Choice>
              <mc:Fallback>
                <p:oleObj name="Формула" r:id="rId3" imgW="36828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1556792"/>
                        <a:ext cx="1333500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911424" y="2564904"/>
          <a:ext cx="4089926" cy="80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028520" imgH="203040" progId="Equation.3">
                  <p:embed/>
                </p:oleObj>
              </mc:Choice>
              <mc:Fallback>
                <p:oleObj name="Формула" r:id="rId5" imgW="10285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424" y="2564904"/>
                        <a:ext cx="4089926" cy="80543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240017" y="2534915"/>
          <a:ext cx="4032447" cy="835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977760" imgH="203040" progId="Equation.3">
                  <p:embed/>
                </p:oleObj>
              </mc:Choice>
              <mc:Fallback>
                <p:oleObj name="Формула" r:id="rId7" imgW="9777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7" y="2534915"/>
                        <a:ext cx="4032447" cy="83542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1344" y="3717032"/>
            <a:ext cx="12000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</a:t>
            </a:r>
          </a:p>
          <a:p>
            <a:pPr marL="742950" indent="-742950"/>
            <a:r>
              <a:rPr lang="ru-RU" altLang="ru-RU" sz="4400" b="1" i="1" u="sng" dirty="0" err="1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sin x </a:t>
            </a:r>
            <a:r>
              <a:rPr lang="ru-RU" altLang="ru-RU" sz="44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- нечетная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</a:t>
            </a:r>
            <a:r>
              <a:rPr lang="ru-RU" altLang="ru-RU" sz="44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,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</a:p>
          <a:p>
            <a:pPr marL="742950" indent="-742950"/>
            <a:r>
              <a:rPr lang="ru-RU" altLang="ru-RU" sz="4400" b="1" i="1" u="sng" dirty="0" err="1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 err="1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cos</a:t>
            </a:r>
            <a:r>
              <a:rPr lang="en-US" altLang="ru-RU" sz="3600" b="1" i="1" u="sng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altLang="ru-RU" sz="4400" b="1" i="1" u="sng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x</a:t>
            </a:r>
            <a:r>
              <a:rPr lang="ru-RU" altLang="ru-RU" sz="44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44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- четная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</a:t>
            </a:r>
            <a:endParaRPr lang="ru-RU" altLang="ru-RU" sz="44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240016" y="2564904"/>
          <a:ext cx="4032447" cy="835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977760" imgH="203040" progId="Equation.3">
                  <p:embed/>
                </p:oleObj>
              </mc:Choice>
              <mc:Fallback>
                <p:oleObj name="Формула" r:id="rId9" imgW="9777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6" y="2564904"/>
                        <a:ext cx="4032447" cy="83542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672" y="1916832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Экспресс- опрос</a:t>
            </a:r>
            <a:endParaRPr lang="ru-RU" sz="3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126876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Стр.7. 3 абзац «Для любого …</a:t>
            </a:r>
            <a:endParaRPr lang="ru-RU" altLang="ru-RU" sz="4400" b="1" i="1" u="sng" dirty="0"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487488" y="5445224"/>
            <a:ext cx="82809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Рассуждение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91344" y="692696"/>
          <a:ext cx="10648951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2679480" imgH="419040" progId="Equation.3">
                  <p:embed/>
                </p:oleObj>
              </mc:Choice>
              <mc:Fallback>
                <p:oleObj name="Формула" r:id="rId3" imgW="267948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692696"/>
                        <a:ext cx="10648951" cy="165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23" name="Object 2"/>
          <p:cNvGraphicFramePr>
            <a:graphicFrameLocks noChangeAspect="1"/>
          </p:cNvGraphicFramePr>
          <p:nvPr/>
        </p:nvGraphicFramePr>
        <p:xfrm>
          <a:off x="191344" y="2780928"/>
          <a:ext cx="11204575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2819160" imgH="419040" progId="Equation.3">
                  <p:embed/>
                </p:oleObj>
              </mc:Choice>
              <mc:Fallback>
                <p:oleObj name="Формула" r:id="rId5" imgW="28191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2780928"/>
                        <a:ext cx="11204575" cy="165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1344" y="4725144"/>
            <a:ext cx="12000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4400" b="1" i="1" u="sng" dirty="0" err="1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 err="1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tgx</a:t>
            </a:r>
            <a:r>
              <a:rPr lang="ru-RU" altLang="ru-RU" sz="4400" b="1" i="1" u="sng" dirty="0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, </a:t>
            </a:r>
            <a:r>
              <a:rPr lang="ru-RU" altLang="ru-RU" sz="4400" b="1" i="1" u="sng" dirty="0" err="1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 err="1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ctgx</a:t>
            </a:r>
            <a:r>
              <a:rPr lang="ru-RU" altLang="ru-RU" sz="44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44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- нечетные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функции</a:t>
            </a:r>
            <a:endParaRPr lang="ru-RU" altLang="ru-RU" sz="44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30" name="Picture 6" descr="http://images.myshared.ru/17/1090103/slide_19.jpg"/>
          <p:cNvPicPr>
            <a:picLocks noChangeAspect="1" noChangeArrowheads="1"/>
          </p:cNvPicPr>
          <p:nvPr/>
        </p:nvPicPr>
        <p:blipFill>
          <a:blip r:embed="rId3" cstate="print"/>
          <a:srcRect l="5729" t="6604" r="2993" b="8602"/>
          <a:stretch>
            <a:fillRect/>
          </a:stretch>
        </p:blipFill>
        <p:spPr bwMode="auto">
          <a:xfrm>
            <a:off x="-132781" y="0"/>
            <a:ext cx="12324781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2052" name="Object 2"/>
          <p:cNvGraphicFramePr>
            <a:graphicFrameLocks noChangeAspect="1"/>
          </p:cNvGraphicFramePr>
          <p:nvPr/>
        </p:nvGraphicFramePr>
        <p:xfrm>
          <a:off x="407368" y="2204864"/>
          <a:ext cx="18669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469800" imgH="203040" progId="Equation.3">
                  <p:embed/>
                </p:oleObj>
              </mc:Choice>
              <mc:Fallback>
                <p:oleObj name="Формула" r:id="rId3" imgW="46980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2204864"/>
                        <a:ext cx="18669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1344" y="980728"/>
            <a:ext cx="12000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Разделите следующие функции</a:t>
            </a:r>
          </a:p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на </a:t>
            </a:r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четные и нечетные: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367808" y="2060848"/>
          <a:ext cx="21685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545760" imgH="228600" progId="Equation.3">
                  <p:embed/>
                </p:oleObj>
              </mc:Choice>
              <mc:Fallback>
                <p:oleObj name="Формула" r:id="rId5" imgW="5457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808" y="2060848"/>
                        <a:ext cx="2168525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8328248" y="1988840"/>
          <a:ext cx="21177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533160" imgH="228600" progId="Equation.3">
                  <p:embed/>
                </p:oleObj>
              </mc:Choice>
              <mc:Fallback>
                <p:oleObj name="Формула" r:id="rId7" imgW="53316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248" y="1988840"/>
                        <a:ext cx="2117725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407368" y="3284984"/>
          <a:ext cx="22701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571320" imgH="203040" progId="Equation.3">
                  <p:embed/>
                </p:oleObj>
              </mc:Choice>
              <mc:Fallback>
                <p:oleObj name="Формула" r:id="rId9" imgW="5713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3284984"/>
                        <a:ext cx="227012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4295800" y="3140968"/>
          <a:ext cx="25225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634680" imgH="228600" progId="Equation.3">
                  <p:embed/>
                </p:oleObj>
              </mc:Choice>
              <mc:Fallback>
                <p:oleObj name="Формула" r:id="rId11" imgW="63468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800" y="3140968"/>
                        <a:ext cx="2522538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8328248" y="2780928"/>
          <a:ext cx="2622550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660240" imgH="393480" progId="Equation.3">
                  <p:embed/>
                </p:oleObj>
              </mc:Choice>
              <mc:Fallback>
                <p:oleObj name="Формула" r:id="rId13" imgW="66024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248" y="2780928"/>
                        <a:ext cx="2622550" cy="155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3071664" y="5157192"/>
            <a:ext cx="59766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Проверка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2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Повторяем: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2052" name="Object 2"/>
          <p:cNvGraphicFramePr>
            <a:graphicFrameLocks noChangeAspect="1"/>
          </p:cNvGraphicFramePr>
          <p:nvPr/>
        </p:nvGraphicFramePr>
        <p:xfrm>
          <a:off x="8745538" y="1558925"/>
          <a:ext cx="14636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368280" imgH="164880" progId="Equation.3">
                  <p:embed/>
                </p:oleObj>
              </mc:Choice>
              <mc:Fallback>
                <p:oleObj name="Формула" r:id="rId3" imgW="368280" imgH="164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5538" y="1558925"/>
                        <a:ext cx="1463675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1344" y="404664"/>
            <a:ext cx="12000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Четные:                             Нечетные: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801688" y="1412875"/>
          <a:ext cx="16652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419040" imgH="228600" progId="Equation.3">
                  <p:embed/>
                </p:oleObj>
              </mc:Choice>
              <mc:Fallback>
                <p:oleObj name="Формула" r:id="rId5" imgW="419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1412875"/>
                        <a:ext cx="1665287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8915400" y="3357563"/>
          <a:ext cx="16637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419040" imgH="228600" progId="Equation.3">
                  <p:embed/>
                </p:oleObj>
              </mc:Choice>
              <mc:Fallback>
                <p:oleObj name="Формула" r:id="rId7" imgW="4190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3357563"/>
                        <a:ext cx="16637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8796338" y="2492375"/>
          <a:ext cx="17653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444240" imgH="203040" progId="Equation.3">
                  <p:embed/>
                </p:oleObj>
              </mc:Choice>
              <mc:Fallback>
                <p:oleObj name="Формула" r:id="rId9" imgW="4442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6338" y="2492375"/>
                        <a:ext cx="17653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803275" y="2781300"/>
          <a:ext cx="20177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507960" imgH="228600" progId="Equation.3">
                  <p:embed/>
                </p:oleObj>
              </mc:Choice>
              <mc:Fallback>
                <p:oleObj name="Формула" r:id="rId11" imgW="50796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2781300"/>
                        <a:ext cx="2017713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9012238" y="4365625"/>
          <a:ext cx="2117725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533160" imgH="393480" progId="Equation.3">
                  <p:embed/>
                </p:oleObj>
              </mc:Choice>
              <mc:Fallback>
                <p:oleObj name="Формула" r:id="rId13" imgW="5331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2238" y="4365625"/>
                        <a:ext cx="2117725" cy="155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911424" y="5877272"/>
            <a:ext cx="82809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Рассуждение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2052" name="Object 2"/>
          <p:cNvGraphicFramePr>
            <a:graphicFrameLocks noChangeAspect="1"/>
          </p:cNvGraphicFramePr>
          <p:nvPr/>
        </p:nvGraphicFramePr>
        <p:xfrm>
          <a:off x="8760296" y="1484784"/>
          <a:ext cx="14636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368280" imgH="164880" progId="Equation.3">
                  <p:embed/>
                </p:oleObj>
              </mc:Choice>
              <mc:Fallback>
                <p:oleObj name="Формула" r:id="rId3" imgW="368280" imgH="164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0296" y="1484784"/>
                        <a:ext cx="1463675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1344" y="404664"/>
            <a:ext cx="12000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Четные:                             Нечетные: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801688" y="1412875"/>
          <a:ext cx="16652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419040" imgH="228600" progId="Equation.3">
                  <p:embed/>
                </p:oleObj>
              </mc:Choice>
              <mc:Fallback>
                <p:oleObj name="Формула" r:id="rId5" imgW="419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1412875"/>
                        <a:ext cx="1665287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8832304" y="3356992"/>
          <a:ext cx="16637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419040" imgH="228600" progId="Equation.3">
                  <p:embed/>
                </p:oleObj>
              </mc:Choice>
              <mc:Fallback>
                <p:oleObj name="Формула" r:id="rId7" imgW="4190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304" y="3356992"/>
                        <a:ext cx="16637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8688288" y="2420888"/>
          <a:ext cx="17653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444240" imgH="203040" progId="Equation.3">
                  <p:embed/>
                </p:oleObj>
              </mc:Choice>
              <mc:Fallback>
                <p:oleObj name="Формула" r:id="rId9" imgW="4442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288" y="2420888"/>
                        <a:ext cx="17653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803275" y="2781300"/>
          <a:ext cx="20177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507960" imgH="228600" progId="Equation.3">
                  <p:embed/>
                </p:oleObj>
              </mc:Choice>
              <mc:Fallback>
                <p:oleObj name="Формула" r:id="rId11" imgW="50796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2781300"/>
                        <a:ext cx="2017713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8904312" y="4293096"/>
          <a:ext cx="2117725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533160" imgH="393480" progId="Equation.3">
                  <p:embed/>
                </p:oleObj>
              </mc:Choice>
              <mc:Fallback>
                <p:oleObj name="Формула" r:id="rId13" imgW="5331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312" y="4293096"/>
                        <a:ext cx="2117725" cy="155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911424" y="5877272"/>
            <a:ext cx="82809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Рассуждение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2052" name="Object 2"/>
          <p:cNvGraphicFramePr>
            <a:graphicFrameLocks noChangeAspect="1"/>
          </p:cNvGraphicFramePr>
          <p:nvPr/>
        </p:nvGraphicFramePr>
        <p:xfrm>
          <a:off x="8760296" y="836712"/>
          <a:ext cx="14636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368280" imgH="164880" progId="Equation.3">
                  <p:embed/>
                </p:oleObj>
              </mc:Choice>
              <mc:Fallback>
                <p:oleObj name="Формула" r:id="rId3" imgW="368280" imgH="164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0296" y="836712"/>
                        <a:ext cx="1463675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1344" y="188640"/>
            <a:ext cx="12000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Четные:                             Нечетные: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23392" y="908720"/>
          <a:ext cx="16652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419040" imgH="228600" progId="Equation.3">
                  <p:embed/>
                </p:oleObj>
              </mc:Choice>
              <mc:Fallback>
                <p:oleObj name="Формула" r:id="rId5" imgW="419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2" y="908720"/>
                        <a:ext cx="1665287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8832304" y="2132856"/>
          <a:ext cx="16637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419040" imgH="228600" progId="Equation.3">
                  <p:embed/>
                </p:oleObj>
              </mc:Choice>
              <mc:Fallback>
                <p:oleObj name="Формула" r:id="rId7" imgW="4190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304" y="2132856"/>
                        <a:ext cx="16637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8688288" y="1412776"/>
          <a:ext cx="17653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444240" imgH="203040" progId="Equation.3">
                  <p:embed/>
                </p:oleObj>
              </mc:Choice>
              <mc:Fallback>
                <p:oleObj name="Формула" r:id="rId9" imgW="4442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288" y="1412776"/>
                        <a:ext cx="17653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623392" y="1844824"/>
          <a:ext cx="20177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507960" imgH="228600" progId="Equation.3">
                  <p:embed/>
                </p:oleObj>
              </mc:Choice>
              <mc:Fallback>
                <p:oleObj name="Формула" r:id="rId11" imgW="50796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2" y="1844824"/>
                        <a:ext cx="2017713" cy="9048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8760296" y="2924944"/>
          <a:ext cx="2117725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533160" imgH="393480" progId="Equation.3">
                  <p:embed/>
                </p:oleObj>
              </mc:Choice>
              <mc:Fallback>
                <p:oleObj name="Формула" r:id="rId13" imgW="5331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0296" y="2924944"/>
                        <a:ext cx="2117725" cy="15573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91344" y="2924944"/>
          <a:ext cx="7162801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5" imgW="1803240" imgH="228600" progId="Equation.3">
                  <p:embed/>
                </p:oleObj>
              </mc:Choice>
              <mc:Fallback>
                <p:oleObj name="Формула" r:id="rId15" imgW="18032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2924944"/>
                        <a:ext cx="7162801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3431704" y="4941168"/>
          <a:ext cx="8121650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7" imgW="2044440" imgH="393480" progId="Equation.3">
                  <p:embed/>
                </p:oleObj>
              </mc:Choice>
              <mc:Fallback>
                <p:oleObj name="Формула" r:id="rId17" imgW="204444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4" y="4941168"/>
                        <a:ext cx="8121650" cy="155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188640"/>
            <a:ext cx="12000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Определите какой является функция: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549275" y="1308100"/>
          <a:ext cx="2268538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71320" imgH="228600" progId="Equation.3">
                  <p:embed/>
                </p:oleObj>
              </mc:Choice>
              <mc:Fallback>
                <p:oleObj name="Формула" r:id="rId3" imgW="5713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1308100"/>
                        <a:ext cx="2268538" cy="9032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188640"/>
            <a:ext cx="12000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Определите какой является функция: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263352" y="2492896"/>
          <a:ext cx="1019016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2565360" imgH="228600" progId="Equation.3">
                  <p:embed/>
                </p:oleObj>
              </mc:Choice>
              <mc:Fallback>
                <p:oleObj name="Формула" r:id="rId3" imgW="25653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2492896"/>
                        <a:ext cx="10190163" cy="90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549275" y="1308100"/>
          <a:ext cx="2268538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571320" imgH="228600" progId="Equation.3">
                  <p:embed/>
                </p:oleObj>
              </mc:Choice>
              <mc:Fallback>
                <p:oleObj name="Формула" r:id="rId5" imgW="5713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1308100"/>
                        <a:ext cx="2268538" cy="9032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645024"/>
            <a:ext cx="12000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является </a:t>
            </a:r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нечетной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08720"/>
            <a:ext cx="12000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K</a:t>
            </a:r>
            <a:r>
              <a:rPr lang="ru-RU" altLang="ru-RU" sz="3600" b="1" i="1" dirty="0" err="1">
                <a:latin typeface="Bookman Old Style" pitchFamily="18" charset="0"/>
                <a:ea typeface="+mj-ea"/>
                <a:cs typeface="+mj-cs"/>
              </a:rPr>
              <a:t>акой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является функция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               , </a:t>
            </a:r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если: 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335360" y="2276872"/>
          <a:ext cx="47736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320480" imgH="203040" progId="Equation.3">
                  <p:embed/>
                </p:oleObj>
              </mc:Choice>
              <mc:Fallback>
                <p:oleObj name="Формула" r:id="rId3" imgW="132048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2276872"/>
                        <a:ext cx="4773613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888088" y="836712"/>
          <a:ext cx="22494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622080" imgH="203040" progId="Equation.3">
                  <p:embed/>
                </p:oleObj>
              </mc:Choice>
              <mc:Fallback>
                <p:oleObj name="Формула" r:id="rId5" imgW="6220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088" y="836712"/>
                        <a:ext cx="2249487" cy="7318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096000" y="2276872"/>
          <a:ext cx="53244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473120" imgH="203040" progId="Equation.3">
                  <p:embed/>
                </p:oleObj>
              </mc:Choice>
              <mc:Fallback>
                <p:oleObj name="Формула" r:id="rId7" imgW="147312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276872"/>
                        <a:ext cx="532447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2999656" y="5805264"/>
            <a:ext cx="5976664" cy="51244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Проверка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368" y="332656"/>
            <a:ext cx="11449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1. Областью определения каждой из функций </a:t>
            </a:r>
            <a:r>
              <a:rPr lang="ru-RU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sin x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и </a:t>
            </a:r>
            <a:r>
              <a:rPr lang="ru-RU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cos</a:t>
            </a:r>
            <a:r>
              <a:rPr lang="en-US" altLang="ru-RU" sz="3600" b="1" i="1" u="sng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x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является множество </a:t>
            </a:r>
            <a:r>
              <a:rPr lang="ru-RU" altLang="ru-RU" sz="4400" b="1" i="1" u="sng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…</a:t>
            </a:r>
            <a:r>
              <a:rPr lang="ru-RU" altLang="ru-RU" sz="44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</a:p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всех </a:t>
            </a:r>
            <a:r>
              <a:rPr lang="ru-RU" altLang="ru-RU" sz="4400" b="1" i="1" u="sng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…</a:t>
            </a:r>
            <a:r>
              <a:rPr lang="ru-RU" altLang="ru-RU" sz="3600" b="1" i="1" u="sng" dirty="0">
                <a:latin typeface="Bookman Old Style" pitchFamily="18" charset="0"/>
                <a:ea typeface="+mj-ea"/>
                <a:cs typeface="+mj-cs"/>
              </a:rPr>
              <a:t> чисел</a:t>
            </a:r>
            <a:endParaRPr lang="ru-RU" sz="3600" u="sng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08720"/>
            <a:ext cx="12000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K</a:t>
            </a:r>
            <a:r>
              <a:rPr lang="ru-RU" altLang="ru-RU" sz="3600" b="1" i="1" dirty="0" err="1">
                <a:latin typeface="Bookman Old Style" pitchFamily="18" charset="0"/>
                <a:ea typeface="+mj-ea"/>
                <a:cs typeface="+mj-cs"/>
              </a:rPr>
              <a:t>акой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является функция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               , </a:t>
            </a:r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если: 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335360" y="2276872"/>
          <a:ext cx="47736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320480" imgH="203040" progId="Equation.3">
                  <p:embed/>
                </p:oleObj>
              </mc:Choice>
              <mc:Fallback>
                <p:oleObj name="Формула" r:id="rId3" imgW="132048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2276872"/>
                        <a:ext cx="4773613" cy="7318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888088" y="836712"/>
          <a:ext cx="22494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622080" imgH="203040" progId="Equation.3">
                  <p:embed/>
                </p:oleObj>
              </mc:Choice>
              <mc:Fallback>
                <p:oleObj name="Формула" r:id="rId5" imgW="6220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088" y="836712"/>
                        <a:ext cx="2249487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096000" y="2276872"/>
          <a:ext cx="53244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473120" imgH="203040" progId="Equation.3">
                  <p:embed/>
                </p:oleObj>
              </mc:Choice>
              <mc:Fallback>
                <p:oleObj name="Формула" r:id="rId7" imgW="147312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276872"/>
                        <a:ext cx="5324475" cy="731838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79376" y="3645024"/>
          <a:ext cx="44529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231560" imgH="203040" progId="Equation.3">
                  <p:embed/>
                </p:oleObj>
              </mc:Choice>
              <mc:Fallback>
                <p:oleObj name="Формула" r:id="rId9" imgW="12315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3645024"/>
                        <a:ext cx="4452937" cy="7318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6672064" y="3645024"/>
          <a:ext cx="495776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1371600" imgH="203040" progId="Equation.3">
                  <p:embed/>
                </p:oleObj>
              </mc:Choice>
              <mc:Fallback>
                <p:oleObj name="Формула" r:id="rId11" imgW="13716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64" y="3645024"/>
                        <a:ext cx="4957762" cy="731838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176" name="Picture 8" descr="http://present5.com/presentation/266941355_452071601/imag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0"/>
            <a:ext cx="12128500" cy="6900639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6215336" y="6345560"/>
            <a:ext cx="5976664" cy="51244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Проверка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176" name="Picture 8" descr="http://present5.com/presentation/266941355_452071601/image-4.jpg"/>
          <p:cNvPicPr>
            <a:picLocks noChangeAspect="1" noChangeArrowheads="1"/>
          </p:cNvPicPr>
          <p:nvPr/>
        </p:nvPicPr>
        <p:blipFill>
          <a:blip r:embed="rId3" cstate="print"/>
          <a:srcRect t="13169"/>
          <a:stretch>
            <a:fillRect/>
          </a:stretch>
        </p:blipFill>
        <p:spPr bwMode="auto">
          <a:xfrm>
            <a:off x="63500" y="692696"/>
            <a:ext cx="12128500" cy="59919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1344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Четные: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2,3,4</a:t>
            </a:r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                 </a:t>
            </a:r>
            <a:r>
              <a:rPr lang="ru-RU" altLang="ru-RU" sz="3600" b="1" i="1" dirty="0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rPr>
              <a:t>нечетные: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5,6,8 </a:t>
            </a:r>
            <a:endParaRPr lang="ru-RU" altLang="ru-RU" sz="4400" b="1" i="1" u="sng" dirty="0"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332656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Стр.7 учебника</a:t>
            </a:r>
            <a:endParaRPr lang="ru-RU" altLang="ru-RU" sz="4400" b="1" i="1" u="sng" dirty="0"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1556792"/>
            <a:ext cx="120006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Разбираем свойства </a:t>
            </a:r>
            <a:endParaRPr lang="ru-RU" altLang="ru-RU" sz="4400" b="1" i="1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  <a:p>
            <a:pPr marL="742950" indent="-742950" algn="ctr"/>
            <a:r>
              <a:rPr lang="ru-RU" altLang="ru-RU" sz="44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четных и нечетных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функций</a:t>
            </a:r>
            <a:endParaRPr lang="ru-RU" altLang="ru-RU" sz="44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332656"/>
            <a:ext cx="1166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11. </a:t>
            </a:r>
            <a:r>
              <a:rPr lang="ru-RU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</a:t>
            </a:r>
            <a:r>
              <a:rPr lang="en-US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17</a:t>
            </a:r>
            <a:r>
              <a:rPr lang="ru-RU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(1)</a:t>
            </a:r>
            <a:endParaRPr lang="ru-RU" altLang="ru-RU" sz="48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1556792"/>
            <a:ext cx="12000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Доказать, что произведение и частное двух нечетных функций являются четными функциями. </a:t>
            </a:r>
            <a:endParaRPr lang="ru-RU" altLang="ru-RU" sz="44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344" y="0"/>
            <a:ext cx="1166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11. </a:t>
            </a:r>
            <a:r>
              <a:rPr lang="ru-RU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</a:t>
            </a:r>
            <a:r>
              <a:rPr lang="en-US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17</a:t>
            </a:r>
            <a:r>
              <a:rPr lang="ru-RU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(1)</a:t>
            </a:r>
            <a:endParaRPr lang="ru-RU" altLang="ru-RU" sz="48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704"/>
            <a:ext cx="12336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Пусть даны нечетные функции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               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и</a:t>
            </a:r>
          </a:p>
          <a:p>
            <a:pPr marL="742950" indent="-742950"/>
            <a:endParaRPr lang="ru-RU" altLang="ru-RU" sz="32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Доказать, что и функции                          </a:t>
            </a:r>
          </a:p>
          <a:p>
            <a:pPr marL="742950" indent="-742950"/>
            <a:endParaRPr lang="ru-RU" altLang="ru-RU" sz="32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                                и                 четные.   </a:t>
            </a:r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392144" y="692696"/>
          <a:ext cx="21097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83920" imgH="203040" progId="Equation.3">
                  <p:embed/>
                </p:oleObj>
              </mc:Choice>
              <mc:Fallback>
                <p:oleObj name="Формула" r:id="rId3" imgW="583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144" y="692696"/>
                        <a:ext cx="2109787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9863138" y="692150"/>
          <a:ext cx="21558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596880" imgH="203040" progId="Equation.3">
                  <p:embed/>
                </p:oleObj>
              </mc:Choice>
              <mc:Fallback>
                <p:oleObj name="Формула" r:id="rId5" imgW="5968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3138" y="692150"/>
                        <a:ext cx="215582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127448" y="2492896"/>
          <a:ext cx="33940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939600" imgH="203040" progId="Equation.3">
                  <p:embed/>
                </p:oleObj>
              </mc:Choice>
              <mc:Fallback>
                <p:oleObj name="Формула" r:id="rId7" imgW="93960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2492896"/>
                        <a:ext cx="3394075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5159896" y="2204864"/>
          <a:ext cx="2016224" cy="1382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609480" imgH="419040" progId="Equation.3">
                  <p:embed/>
                </p:oleObj>
              </mc:Choice>
              <mc:Fallback>
                <p:oleObj name="Формула" r:id="rId9" imgW="60948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896" y="2204864"/>
                        <a:ext cx="2016224" cy="13824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Стрелка вниз 18"/>
          <p:cNvSpPr/>
          <p:nvPr/>
        </p:nvSpPr>
        <p:spPr>
          <a:xfrm>
            <a:off x="1487488" y="4365104"/>
            <a:ext cx="9145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Bookman Old Style" pitchFamily="18" charset="0"/>
              </a:rPr>
              <a:t>Доказательство 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92696"/>
            <a:ext cx="12336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Т.к.                 и                 нечетные, то</a:t>
            </a:r>
          </a:p>
          <a:p>
            <a:pPr marL="742950" indent="-742950"/>
            <a:endParaRPr lang="ru-RU" altLang="ru-RU" sz="32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                                  и     </a:t>
            </a:r>
          </a:p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0"/>
            <a:ext cx="1166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11. </a:t>
            </a:r>
            <a:r>
              <a:rPr lang="ru-RU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</a:t>
            </a:r>
            <a:r>
              <a:rPr lang="en-US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17</a:t>
            </a:r>
            <a:r>
              <a:rPr lang="ru-RU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(1)</a:t>
            </a:r>
            <a:endParaRPr lang="ru-RU" altLang="ru-RU" sz="48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127448" y="692696"/>
          <a:ext cx="21097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83920" imgH="203040" progId="Equation.3">
                  <p:embed/>
                </p:oleObj>
              </mc:Choice>
              <mc:Fallback>
                <p:oleObj name="Формула" r:id="rId3" imgW="583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692696"/>
                        <a:ext cx="2109787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763963" y="692150"/>
          <a:ext cx="206533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571320" imgH="203040" progId="Equation.3">
                  <p:embed/>
                </p:oleObj>
              </mc:Choice>
              <mc:Fallback>
                <p:oleObj name="Формула" r:id="rId5" imgW="571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692150"/>
                        <a:ext cx="2065337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631504" y="1412776"/>
          <a:ext cx="32559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965160" imgH="203040" progId="Equation.3">
                  <p:embed/>
                </p:oleObj>
              </mc:Choice>
              <mc:Fallback>
                <p:oleObj name="Формула" r:id="rId7" imgW="9651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1412776"/>
                        <a:ext cx="3255962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519936" y="1412776"/>
          <a:ext cx="3168352" cy="66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965160" imgH="203040" progId="Equation.3">
                  <p:embed/>
                </p:oleObj>
              </mc:Choice>
              <mc:Fallback>
                <p:oleObj name="Формула" r:id="rId9" imgW="9651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936" y="1412776"/>
                        <a:ext cx="3168352" cy="6651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3717032"/>
            <a:ext cx="12336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и функция                          является четной.</a:t>
            </a:r>
          </a:p>
          <a:p>
            <a:pPr marL="742950" indent="-742950"/>
            <a:endParaRPr lang="ru-RU" altLang="ru-RU" sz="32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Аналогично:  </a:t>
            </a:r>
          </a:p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639616" y="3717032"/>
          <a:ext cx="33940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939600" imgH="203040" progId="Equation.3">
                  <p:embed/>
                </p:oleObj>
              </mc:Choice>
              <mc:Fallback>
                <p:oleObj name="Формула" r:id="rId11" imgW="9396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6" y="3717032"/>
                        <a:ext cx="3394075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191344" y="5229200"/>
          <a:ext cx="4032251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1218960" imgH="419040" progId="Equation.3">
                  <p:embed/>
                </p:oleObj>
              </mc:Choice>
              <mc:Fallback>
                <p:oleObj name="Формула" r:id="rId13" imgW="121896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5229200"/>
                        <a:ext cx="4032251" cy="138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0" y="2420888"/>
            <a:ext cx="1233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Тогда </a:t>
            </a:r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1" y="2996952"/>
          <a:ext cx="12000656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5" imgW="3695400" imgH="203040" progId="Equation.3">
                  <p:embed/>
                </p:oleObj>
              </mc:Choice>
              <mc:Fallback>
                <p:oleObj name="Формула" r:id="rId15" imgW="36954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996952"/>
                        <a:ext cx="12000656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92696"/>
            <a:ext cx="12336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Т.к.                 и                 нечетные, то</a:t>
            </a:r>
          </a:p>
          <a:p>
            <a:pPr marL="742950" indent="-742950"/>
            <a:endParaRPr lang="ru-RU" altLang="ru-RU" sz="32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                                  и     </a:t>
            </a:r>
          </a:p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0"/>
            <a:ext cx="1166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11. </a:t>
            </a:r>
            <a:r>
              <a:rPr lang="ru-RU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</a:t>
            </a:r>
            <a:r>
              <a:rPr lang="en-US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17</a:t>
            </a:r>
            <a:r>
              <a:rPr lang="ru-RU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(1)</a:t>
            </a:r>
            <a:endParaRPr lang="ru-RU" altLang="ru-RU" sz="48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127448" y="692696"/>
          <a:ext cx="21097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83920" imgH="203040" progId="Equation.3">
                  <p:embed/>
                </p:oleObj>
              </mc:Choice>
              <mc:Fallback>
                <p:oleObj name="Формула" r:id="rId3" imgW="583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692696"/>
                        <a:ext cx="2109787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763963" y="692150"/>
          <a:ext cx="206533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571320" imgH="203040" progId="Equation.3">
                  <p:embed/>
                </p:oleObj>
              </mc:Choice>
              <mc:Fallback>
                <p:oleObj name="Формула" r:id="rId5" imgW="571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692150"/>
                        <a:ext cx="2065337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631504" y="1412776"/>
          <a:ext cx="32559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965160" imgH="203040" progId="Equation.3">
                  <p:embed/>
                </p:oleObj>
              </mc:Choice>
              <mc:Fallback>
                <p:oleObj name="Формула" r:id="rId7" imgW="9651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1412776"/>
                        <a:ext cx="3255962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519936" y="1412776"/>
          <a:ext cx="3168352" cy="66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965160" imgH="203040" progId="Equation.3">
                  <p:embed/>
                </p:oleObj>
              </mc:Choice>
              <mc:Fallback>
                <p:oleObj name="Формула" r:id="rId9" imgW="9651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936" y="1412776"/>
                        <a:ext cx="3168352" cy="6651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3284984"/>
            <a:ext cx="123360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и функция                          является четной.</a:t>
            </a:r>
          </a:p>
          <a:p>
            <a:pPr marL="742950" indent="-742950"/>
            <a:endParaRPr lang="ru-RU" altLang="ru-RU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Аналогично:  </a:t>
            </a:r>
          </a:p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567608" y="3284984"/>
          <a:ext cx="33940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939600" imgH="203040" progId="Equation.3">
                  <p:embed/>
                </p:oleObj>
              </mc:Choice>
              <mc:Fallback>
                <p:oleObj name="Формула" r:id="rId11" imgW="9396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608" y="3284984"/>
                        <a:ext cx="3394075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0" y="2132856"/>
            <a:ext cx="1233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Тогда </a:t>
            </a:r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0" y="2636912"/>
          <a:ext cx="12000656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3695400" imgH="203040" progId="Equation.3">
                  <p:embed/>
                </p:oleObj>
              </mc:Choice>
              <mc:Fallback>
                <p:oleObj name="Формула" r:id="rId13" imgW="369540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36912"/>
                        <a:ext cx="12000656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56" name="Object 2"/>
          <p:cNvGraphicFramePr>
            <a:graphicFrameLocks noChangeAspect="1"/>
          </p:cNvGraphicFramePr>
          <p:nvPr/>
        </p:nvGraphicFramePr>
        <p:xfrm>
          <a:off x="3071664" y="4077072"/>
          <a:ext cx="8105775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5" imgW="2450880" imgH="419040" progId="Equation.3">
                  <p:embed/>
                </p:oleObj>
              </mc:Choice>
              <mc:Fallback>
                <p:oleObj name="Формула" r:id="rId15" imgW="245088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4077072"/>
                        <a:ext cx="8105775" cy="138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0" y="5780782"/>
            <a:ext cx="1233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и функция                 также является четной. ЧТД  </a:t>
            </a:r>
          </a:p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71757" name="Object 2"/>
          <p:cNvGraphicFramePr>
            <a:graphicFrameLocks noChangeAspect="1"/>
          </p:cNvGraphicFramePr>
          <p:nvPr/>
        </p:nvGraphicFramePr>
        <p:xfrm>
          <a:off x="2567608" y="5301208"/>
          <a:ext cx="2016125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7" imgW="609480" imgH="419040" progId="Equation.3">
                  <p:embed/>
                </p:oleObj>
              </mc:Choice>
              <mc:Fallback>
                <p:oleObj name="Формула" r:id="rId17" imgW="609480" imgH="419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608" y="5301208"/>
                        <a:ext cx="2016125" cy="138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332656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№12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Выяснить, является ли данная функция четной или нечетной.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060848"/>
            <a:ext cx="11665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Применяя свойства четных и нечетных функций, разделите функции на четные и нечетные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999656" y="5805264"/>
            <a:ext cx="5976664" cy="51244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Проверка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№12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4868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Выяснить, является ли данная функция четной или нечетной.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340768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Четные                              Нечетные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48195" name="Object 2"/>
          <p:cNvGraphicFramePr>
            <a:graphicFrameLocks noChangeAspect="1"/>
          </p:cNvGraphicFramePr>
          <p:nvPr/>
        </p:nvGraphicFramePr>
        <p:xfrm>
          <a:off x="695400" y="1916832"/>
          <a:ext cx="2795811" cy="74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61760" imgH="203040" progId="Equation.3">
                  <p:embed/>
                </p:oleObj>
              </mc:Choice>
              <mc:Fallback>
                <p:oleObj name="Формула" r:id="rId3" imgW="7617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1916832"/>
                        <a:ext cx="2795811" cy="742726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536160" y="1844824"/>
          <a:ext cx="32162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876240" imgH="203040" progId="Equation.3">
                  <p:embed/>
                </p:oleObj>
              </mc:Choice>
              <mc:Fallback>
                <p:oleObj name="Формула" r:id="rId5" imgW="8762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160" y="1844824"/>
                        <a:ext cx="3216275" cy="7429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23392" y="2780928"/>
          <a:ext cx="28892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787320" imgH="203040" progId="Equation.3">
                  <p:embed/>
                </p:oleObj>
              </mc:Choice>
              <mc:Fallback>
                <p:oleObj name="Формула" r:id="rId7" imgW="78732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2" y="2780928"/>
                        <a:ext cx="2889250" cy="7429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23392" y="3573016"/>
          <a:ext cx="31686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863280" imgH="228600" progId="Equation.3">
                  <p:embed/>
                </p:oleObj>
              </mc:Choice>
              <mc:Fallback>
                <p:oleObj name="Формула" r:id="rId9" imgW="8632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2" y="3573016"/>
                        <a:ext cx="3168650" cy="8366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7608168" y="2564904"/>
          <a:ext cx="29368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799920" imgH="393480" progId="Equation.3">
                  <p:embed/>
                </p:oleObj>
              </mc:Choice>
              <mc:Fallback>
                <p:oleObj name="Формула" r:id="rId11" imgW="7999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168" y="2564904"/>
                        <a:ext cx="2936875" cy="14382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608168" y="4077072"/>
          <a:ext cx="30765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838080" imgH="393480" progId="Equation.3">
                  <p:embed/>
                </p:oleObj>
              </mc:Choice>
              <mc:Fallback>
                <p:oleObj name="Формула" r:id="rId13" imgW="83808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168" y="4077072"/>
                        <a:ext cx="3076575" cy="14382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5517232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Оцените свое решение в баллах:</a:t>
            </a:r>
          </a:p>
          <a:p>
            <a:pPr marL="742950" indent="-742950" algn="ctr"/>
            <a:r>
              <a:rPr lang="ru-RU" altLang="ru-RU" sz="32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правильный ответ 1 балл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332657"/>
            <a:ext cx="11665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1. Областью определения каждой из функций </a:t>
            </a:r>
            <a:r>
              <a:rPr lang="ru-RU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sin x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и </a:t>
            </a:r>
            <a:r>
              <a:rPr lang="ru-RU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cos</a:t>
            </a:r>
            <a:r>
              <a:rPr lang="en-US" altLang="ru-RU" sz="3600" b="1" i="1" u="sng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x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является множество </a:t>
            </a:r>
            <a:r>
              <a:rPr lang="en-US" altLang="ru-RU" sz="4400" b="1" i="1" u="sng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R</a:t>
            </a:r>
            <a:r>
              <a:rPr lang="ru-RU" altLang="ru-RU" sz="44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</a:p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всех </a:t>
            </a:r>
            <a:r>
              <a:rPr lang="ru-RU" altLang="ru-RU" sz="3600" b="1" i="1" u="sng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действительных</a:t>
            </a:r>
            <a:r>
              <a:rPr lang="ru-RU" altLang="ru-RU" sz="3600" b="1" i="1" u="sng" dirty="0">
                <a:latin typeface="Bookman Old Style" pitchFamily="18" charset="0"/>
                <a:ea typeface="+mj-ea"/>
                <a:cs typeface="+mj-cs"/>
              </a:rPr>
              <a:t> чисел</a:t>
            </a:r>
            <a:endParaRPr lang="ru-RU" sz="3600" u="sng" dirty="0"/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№12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76672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Четные                              Нечетные </a:t>
            </a:r>
            <a:endParaRPr lang="ru-RU" altLang="ru-RU" sz="36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48195" name="Object 2"/>
          <p:cNvGraphicFramePr>
            <a:graphicFrameLocks noChangeAspect="1"/>
          </p:cNvGraphicFramePr>
          <p:nvPr/>
        </p:nvGraphicFramePr>
        <p:xfrm>
          <a:off x="623392" y="1052736"/>
          <a:ext cx="2795811" cy="74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61760" imgH="203040" progId="Equation.3">
                  <p:embed/>
                </p:oleObj>
              </mc:Choice>
              <mc:Fallback>
                <p:oleObj name="Формула" r:id="rId3" imgW="7617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2" y="1052736"/>
                        <a:ext cx="2795811" cy="742726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248128" y="980728"/>
          <a:ext cx="32162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876240" imgH="203040" progId="Equation.3">
                  <p:embed/>
                </p:oleObj>
              </mc:Choice>
              <mc:Fallback>
                <p:oleObj name="Формула" r:id="rId5" imgW="8762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128" y="980728"/>
                        <a:ext cx="3216275" cy="7429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23392" y="1916832"/>
          <a:ext cx="28892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787320" imgH="203040" progId="Equation.3">
                  <p:embed/>
                </p:oleObj>
              </mc:Choice>
              <mc:Fallback>
                <p:oleObj name="Формула" r:id="rId7" imgW="78732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2" y="1916832"/>
                        <a:ext cx="2889250" cy="7429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51384" y="2780928"/>
          <a:ext cx="31686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863280" imgH="228600" progId="Equation.3">
                  <p:embed/>
                </p:oleObj>
              </mc:Choice>
              <mc:Fallback>
                <p:oleObj name="Формула" r:id="rId9" imgW="8632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2780928"/>
                        <a:ext cx="3168650" cy="8366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7320136" y="1844824"/>
          <a:ext cx="29368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799920" imgH="393480" progId="Equation.3">
                  <p:embed/>
                </p:oleObj>
              </mc:Choice>
              <mc:Fallback>
                <p:oleObj name="Формула" r:id="rId11" imgW="7999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136" y="1844824"/>
                        <a:ext cx="2936875" cy="14382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320136" y="3356992"/>
          <a:ext cx="30765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838080" imgH="393480" progId="Equation.3">
                  <p:embed/>
                </p:oleObj>
              </mc:Choice>
              <mc:Fallback>
                <p:oleObj name="Формула" r:id="rId13" imgW="83808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136" y="3356992"/>
                        <a:ext cx="3076575" cy="14382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4725144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Запишите пояснение </a:t>
            </a:r>
            <a:r>
              <a:rPr lang="ru-RU" altLang="ru-RU" sz="32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для случае 3 и 5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, используя свойства четных и нечетных функций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927648" y="6093296"/>
            <a:ext cx="5976664" cy="51244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Проверка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№12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896200" y="1340768"/>
          <a:ext cx="28892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87320" imgH="203040" progId="Equation.3">
                  <p:embed/>
                </p:oleObj>
              </mc:Choice>
              <mc:Fallback>
                <p:oleObj name="Формула" r:id="rId3" imgW="7873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00" y="1340768"/>
                        <a:ext cx="2889250" cy="7429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63352" y="692696"/>
          <a:ext cx="29368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99920" imgH="393480" progId="Equation.3">
                  <p:embed/>
                </p:oleObj>
              </mc:Choice>
              <mc:Fallback>
                <p:oleObj name="Формула" r:id="rId5" imgW="7999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692696"/>
                        <a:ext cx="2936875" cy="14382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35360" y="2132856"/>
            <a:ext cx="64807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является </a:t>
            </a:r>
            <a:r>
              <a:rPr lang="ru-RU" altLang="ru-RU" sz="36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нечетной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как произведение </a:t>
            </a:r>
          </a:p>
          <a:p>
            <a:pPr marL="742950" indent="-742950"/>
            <a:endParaRPr lang="ru-RU" altLang="ru-RU" sz="32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200" b="1" i="1" u="sng" dirty="0">
                <a:latin typeface="Bookman Old Style" pitchFamily="18" charset="0"/>
                <a:ea typeface="+mj-ea"/>
                <a:cs typeface="+mj-cs"/>
              </a:rPr>
              <a:t>нечетной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</a:p>
          <a:p>
            <a:pPr marL="742950" indent="-742950"/>
            <a:endParaRPr lang="ru-RU" altLang="ru-RU" sz="32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и </a:t>
            </a:r>
            <a:r>
              <a:rPr lang="ru-RU" altLang="ru-RU" sz="3200" b="1" i="1" u="sng" dirty="0">
                <a:latin typeface="Bookman Old Style" pitchFamily="18" charset="0"/>
                <a:ea typeface="+mj-ea"/>
                <a:cs typeface="+mj-cs"/>
              </a:rPr>
              <a:t>четной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              функций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711624" y="3717032"/>
          <a:ext cx="1296144" cy="1290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393480" imgH="393480" progId="Equation.3">
                  <p:embed/>
                </p:oleObj>
              </mc:Choice>
              <mc:Fallback>
                <p:oleObj name="Формула" r:id="rId7" imgW="39348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3717032"/>
                        <a:ext cx="1296144" cy="12904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2567608" y="5013176"/>
          <a:ext cx="1728192" cy="71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545760" imgH="228600" progId="Equation.3">
                  <p:embed/>
                </p:oleObj>
              </mc:Choice>
              <mc:Fallback>
                <p:oleObj name="Формула" r:id="rId9" imgW="54576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608" y="5013176"/>
                        <a:ext cx="1728192" cy="71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464152" y="2060848"/>
            <a:ext cx="4727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является </a:t>
            </a:r>
            <a:r>
              <a:rPr lang="ru-RU" altLang="ru-RU" sz="36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четной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как произведение </a:t>
            </a:r>
          </a:p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двух </a:t>
            </a:r>
            <a:r>
              <a:rPr lang="ru-RU" altLang="ru-RU" sz="3200" b="1" i="1" u="sng" dirty="0">
                <a:latin typeface="Bookman Old Style" pitchFamily="18" charset="0"/>
                <a:ea typeface="+mj-ea"/>
                <a:cs typeface="+mj-cs"/>
              </a:rPr>
              <a:t>нечетных </a:t>
            </a:r>
          </a:p>
          <a:p>
            <a:pPr marL="742950" indent="-742950"/>
            <a:endParaRPr lang="ru-RU" altLang="ru-RU" sz="32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функций          и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9666288" y="4595813"/>
          <a:ext cx="12112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368280" imgH="164880" progId="Equation.3">
                  <p:embed/>
                </p:oleObj>
              </mc:Choice>
              <mc:Fallback>
                <p:oleObj name="Формула" r:id="rId11" imgW="368280" imgH="1648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6288" y="4595813"/>
                        <a:ext cx="12112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9552384" y="5157192"/>
          <a:ext cx="20955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571320" imgH="203040" progId="Equation.3">
                  <p:embed/>
                </p:oleObj>
              </mc:Choice>
              <mc:Fallback>
                <p:oleObj name="Формула" r:id="rId13" imgW="57132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2384" y="5157192"/>
                        <a:ext cx="20955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№13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368" y="908720"/>
            <a:ext cx="11377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О какой из заданных функций ответ можно дать, используя свойства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№13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368" y="908720"/>
            <a:ext cx="11377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О какой из заданных функций ответ можно дать, используя свойства</a:t>
            </a:r>
          </a:p>
        </p:txBody>
      </p:sp>
      <p:graphicFrame>
        <p:nvGraphicFramePr>
          <p:cNvPr id="662530" name="Object 2"/>
          <p:cNvGraphicFramePr>
            <a:graphicFrameLocks noChangeAspect="1"/>
          </p:cNvGraphicFramePr>
          <p:nvPr/>
        </p:nvGraphicFramePr>
        <p:xfrm>
          <a:off x="695400" y="2492896"/>
          <a:ext cx="32607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888840" imgH="203040" progId="Equation.3">
                  <p:embed/>
                </p:oleObj>
              </mc:Choice>
              <mc:Fallback>
                <p:oleObj name="Формула" r:id="rId3" imgW="88884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2492896"/>
                        <a:ext cx="3260725" cy="7429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35760" y="256490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Tx/>
              <a:buChar char="-"/>
            </a:pPr>
            <a:r>
              <a:rPr lang="ru-RU" altLang="ru-RU" sz="3600" b="1" i="1">
                <a:latin typeface="Bookman Old Style" pitchFamily="18" charset="0"/>
                <a:ea typeface="+mj-ea"/>
                <a:cs typeface="+mj-cs"/>
              </a:rPr>
              <a:t>нечетная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, как сумма двух нечетных функций </a:t>
            </a:r>
          </a:p>
          <a:p>
            <a:pPr marL="742950" indent="-742950">
              <a:buFontTx/>
              <a:buChar char="-"/>
            </a:pPr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              (</a:t>
            </a:r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свойство 2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799856" y="3645024"/>
          <a:ext cx="20955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571320" imgH="203040" progId="Equation.3">
                  <p:embed/>
                </p:oleObj>
              </mc:Choice>
              <mc:Fallback>
                <p:oleObj name="Формула" r:id="rId5" imgW="571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856" y="3645024"/>
                        <a:ext cx="2095500" cy="7429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8184232" y="3717032"/>
          <a:ext cx="13509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368280" imgH="164880" progId="Equation.3">
                  <p:embed/>
                </p:oleObj>
              </mc:Choice>
              <mc:Fallback>
                <p:oleObj name="Формула" r:id="rId7" imgW="3682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4232" y="3717032"/>
                        <a:ext cx="1350963" cy="6032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332656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Стр.8 учебника</a:t>
            </a:r>
            <a:endParaRPr lang="ru-RU" altLang="ru-RU" sz="4400" b="1" i="1" u="sng" dirty="0"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836712"/>
            <a:ext cx="1152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Прочитайте текст задачи 1.</a:t>
            </a:r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64578" name="Picture 2"/>
          <p:cNvPicPr>
            <a:picLocks noChangeAspect="1" noChangeArrowheads="1"/>
          </p:cNvPicPr>
          <p:nvPr/>
        </p:nvPicPr>
        <p:blipFill>
          <a:blip r:embed="rId3" cstate="print"/>
          <a:srcRect l="43307" t="69400" r="30706" b="18000"/>
          <a:stretch>
            <a:fillRect/>
          </a:stretch>
        </p:blipFill>
        <p:spPr bwMode="auto">
          <a:xfrm>
            <a:off x="0" y="1700808"/>
            <a:ext cx="12192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№13(3)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62530" name="Object 2"/>
          <p:cNvGraphicFramePr>
            <a:graphicFrameLocks noChangeAspect="1"/>
          </p:cNvGraphicFramePr>
          <p:nvPr/>
        </p:nvGraphicFramePr>
        <p:xfrm>
          <a:off x="695400" y="620688"/>
          <a:ext cx="6848476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866600" imgH="393480" progId="Equation.3">
                  <p:embed/>
                </p:oleObj>
              </mc:Choice>
              <mc:Fallback>
                <p:oleObj name="Формула" r:id="rId3" imgW="18666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620688"/>
                        <a:ext cx="6848476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2492896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Решаем по образцу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задачи 1.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№13(3)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62530" name="Object 2"/>
          <p:cNvGraphicFramePr>
            <a:graphicFrameLocks noChangeAspect="1"/>
          </p:cNvGraphicFramePr>
          <p:nvPr/>
        </p:nvGraphicFramePr>
        <p:xfrm>
          <a:off x="695400" y="620688"/>
          <a:ext cx="6848476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866600" imgH="393480" progId="Equation.3">
                  <p:embed/>
                </p:oleObj>
              </mc:Choice>
              <mc:Fallback>
                <p:oleObj name="Формула" r:id="rId3" imgW="18666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620688"/>
                        <a:ext cx="6848476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132856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R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 Используя формулы приведения, запишем данную функцию в виде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79376" y="4149080"/>
          <a:ext cx="3913187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066680" imgH="203040" progId="Equation.3">
                  <p:embed/>
                </p:oleObj>
              </mc:Choice>
              <mc:Fallback>
                <p:oleObj name="Формула" r:id="rId5" imgW="10666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4149080"/>
                        <a:ext cx="3913187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№13(3)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62530" name="Object 2"/>
          <p:cNvGraphicFramePr>
            <a:graphicFrameLocks noChangeAspect="1"/>
          </p:cNvGraphicFramePr>
          <p:nvPr/>
        </p:nvGraphicFramePr>
        <p:xfrm>
          <a:off x="695400" y="620688"/>
          <a:ext cx="6848476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866600" imgH="393480" progId="Equation.3">
                  <p:embed/>
                </p:oleObj>
              </mc:Choice>
              <mc:Fallback>
                <p:oleObj name="Формула" r:id="rId3" imgW="18666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620688"/>
                        <a:ext cx="6848476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132856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R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 Используя формулы приведения, запишем данную функцию в виде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63352" y="4005064"/>
          <a:ext cx="647541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765080" imgH="228600" progId="Equation.3">
                  <p:embed/>
                </p:oleObj>
              </mc:Choice>
              <mc:Fallback>
                <p:oleObj name="Формула" r:id="rId5" imgW="17650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4005064"/>
                        <a:ext cx="6475413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№13(3)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62530" name="Object 2"/>
          <p:cNvGraphicFramePr>
            <a:graphicFrameLocks noChangeAspect="1"/>
          </p:cNvGraphicFramePr>
          <p:nvPr/>
        </p:nvGraphicFramePr>
        <p:xfrm>
          <a:off x="695400" y="620688"/>
          <a:ext cx="6848476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866600" imgH="393480" progId="Equation.3">
                  <p:embed/>
                </p:oleObj>
              </mc:Choice>
              <mc:Fallback>
                <p:oleObj name="Формула" r:id="rId3" imgW="18666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620688"/>
                        <a:ext cx="6848476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98884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en-US" altLang="ru-RU" sz="3200" b="1" i="1" dirty="0">
                <a:latin typeface="Bookman Old Style" pitchFamily="18" charset="0"/>
                <a:ea typeface="+mj-ea"/>
                <a:cs typeface="+mj-cs"/>
              </a:rPr>
              <a:t>R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. Используя формулы приведения, запишем данную функцию в виде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279576" y="2924944"/>
          <a:ext cx="5328592" cy="68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765080" imgH="228600" progId="Equation.3">
                  <p:embed/>
                </p:oleObj>
              </mc:Choice>
              <mc:Fallback>
                <p:oleObj name="Формула" r:id="rId5" imgW="17650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6" y="2924944"/>
                        <a:ext cx="5328592" cy="6884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3861048"/>
            <a:ext cx="118813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Так как 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sin(-x)=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-</a:t>
            </a:r>
            <a:r>
              <a:rPr lang="en-US" altLang="ru-RU" sz="3600" b="1" i="1" dirty="0" err="1">
                <a:latin typeface="Bookman Old Style" pitchFamily="18" charset="0"/>
                <a:ea typeface="+mj-ea"/>
                <a:cs typeface="+mj-cs"/>
              </a:rPr>
              <a:t>sinx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,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то </a:t>
            </a:r>
            <a:endParaRPr lang="en-US" alt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en-US" altLang="ru-RU" sz="40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sin²(-x)=(sin(-x))²=(-</a:t>
            </a:r>
            <a:r>
              <a:rPr lang="en-US" altLang="ru-RU" sz="4000" b="1" i="1" dirty="0" err="1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sinx</a:t>
            </a:r>
            <a:r>
              <a:rPr lang="en-US" altLang="ru-RU" sz="40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)²=sin²x,</a:t>
            </a:r>
            <a:r>
              <a:rPr lang="ru-RU" altLang="ru-RU" sz="40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т.е. </a:t>
            </a:r>
            <a:r>
              <a:rPr lang="ru-RU" altLang="ru-RU" sz="4000" b="1" i="1" dirty="0">
                <a:latin typeface="Bookman Old Style" pitchFamily="18" charset="0"/>
                <a:ea typeface="+mj-ea"/>
                <a:cs typeface="+mj-cs"/>
              </a:rPr>
              <a:t>у(-</a:t>
            </a:r>
            <a:r>
              <a:rPr lang="ru-RU" altLang="ru-RU" sz="4000" b="1" i="1" dirty="0" err="1"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4000" b="1" i="1" dirty="0">
                <a:latin typeface="Bookman Old Style" pitchFamily="18" charset="0"/>
                <a:ea typeface="+mj-ea"/>
                <a:cs typeface="+mj-cs"/>
              </a:rPr>
              <a:t>)= у(</a:t>
            </a:r>
            <a:r>
              <a:rPr lang="ru-RU" altLang="ru-RU" sz="4000" b="1" i="1" dirty="0" err="1"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4000" b="1" i="1" dirty="0">
                <a:latin typeface="Bookman Old Style" pitchFamily="18" charset="0"/>
                <a:ea typeface="+mj-ea"/>
                <a:cs typeface="+mj-cs"/>
              </a:rPr>
              <a:t>)</a:t>
            </a:r>
          </a:p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и</a:t>
            </a:r>
            <a:r>
              <a:rPr lang="ru-RU" altLang="ru-RU" sz="40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данная функция является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четной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endParaRPr lang="ru-RU" altLang="ru-RU" sz="4800" b="1" i="1" dirty="0"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87888" y="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№13(3,5)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62530" name="Object 2"/>
          <p:cNvGraphicFramePr>
            <a:graphicFrameLocks noChangeAspect="1"/>
          </p:cNvGraphicFramePr>
          <p:nvPr/>
        </p:nvGraphicFramePr>
        <p:xfrm>
          <a:off x="263352" y="260648"/>
          <a:ext cx="44259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206360" imgH="393480" progId="Equation.3">
                  <p:embed/>
                </p:oleObj>
              </mc:Choice>
              <mc:Fallback>
                <p:oleObj name="Формула" r:id="rId3" imgW="12063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260648"/>
                        <a:ext cx="442595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344" y="1700808"/>
            <a:ext cx="11089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ru-RU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…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332657"/>
            <a:ext cx="115932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2. Функция </a:t>
            </a:r>
            <a:r>
              <a:rPr lang="ru-RU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tgx</a:t>
            </a:r>
            <a:r>
              <a:rPr lang="en-US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определяется</a:t>
            </a:r>
          </a:p>
          <a:p>
            <a:pPr marL="742950" indent="-742950"/>
            <a:endParaRPr lang="en-US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формулой </a:t>
            </a:r>
            <a:r>
              <a:rPr lang="en-US" sz="3600" b="1" i="1" dirty="0">
                <a:latin typeface="Bookman Old Style" pitchFamily="18" charset="0"/>
                <a:ea typeface="+mj-ea"/>
                <a:cs typeface="+mj-cs"/>
              </a:rPr>
              <a:t>               </a:t>
            </a:r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и определена при тех </a:t>
            </a:r>
          </a:p>
          <a:p>
            <a:pPr marL="742950" indent="-742950"/>
            <a:endParaRPr 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значениях </a:t>
            </a:r>
            <a:r>
              <a:rPr lang="ru-RU" sz="40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, при которых </a:t>
            </a:r>
            <a:r>
              <a:rPr lang="ru-RU" sz="44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…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168962" name="Object 5"/>
          <p:cNvGraphicFramePr>
            <a:graphicFrameLocks noChangeAspect="1"/>
          </p:cNvGraphicFramePr>
          <p:nvPr/>
        </p:nvGraphicFramePr>
        <p:xfrm>
          <a:off x="3215680" y="1124744"/>
          <a:ext cx="1872208" cy="1447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07780" imgH="393529" progId="Equation.3">
                  <p:embed/>
                </p:oleObj>
              </mc:Choice>
              <mc:Fallback>
                <p:oleObj name="Формула" r:id="rId3" imgW="507780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80" y="1124744"/>
                        <a:ext cx="1872208" cy="1447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87888" y="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№13(3,5)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62530" name="Object 2"/>
          <p:cNvGraphicFramePr>
            <a:graphicFrameLocks noChangeAspect="1"/>
          </p:cNvGraphicFramePr>
          <p:nvPr/>
        </p:nvGraphicFramePr>
        <p:xfrm>
          <a:off x="263352" y="260648"/>
          <a:ext cx="44259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206360" imgH="393480" progId="Equation.3">
                  <p:embed/>
                </p:oleObj>
              </mc:Choice>
              <mc:Fallback>
                <p:oleObj name="Формула" r:id="rId3" imgW="12063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260648"/>
                        <a:ext cx="442595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344" y="1700808"/>
            <a:ext cx="11089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en-US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R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35360" y="2852936"/>
          <a:ext cx="24209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660240" imgH="203040" progId="Equation.3">
                  <p:embed/>
                </p:oleObj>
              </mc:Choice>
              <mc:Fallback>
                <p:oleObj name="Формула" r:id="rId5" imgW="6602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2852936"/>
                        <a:ext cx="242093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87888" y="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№13(3,5)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62530" name="Object 2"/>
          <p:cNvGraphicFramePr>
            <a:graphicFrameLocks noChangeAspect="1"/>
          </p:cNvGraphicFramePr>
          <p:nvPr/>
        </p:nvGraphicFramePr>
        <p:xfrm>
          <a:off x="263352" y="260648"/>
          <a:ext cx="44259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206360" imgH="393480" progId="Equation.3">
                  <p:embed/>
                </p:oleObj>
              </mc:Choice>
              <mc:Fallback>
                <p:oleObj name="Формула" r:id="rId3" imgW="12063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260648"/>
                        <a:ext cx="442595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344" y="1700808"/>
            <a:ext cx="11089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en-US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R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63352" y="2780928"/>
          <a:ext cx="675481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841400" imgH="393480" progId="Equation.3">
                  <p:embed/>
                </p:oleObj>
              </mc:Choice>
              <mc:Fallback>
                <p:oleObj name="Формула" r:id="rId5" imgW="18414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2780928"/>
                        <a:ext cx="6754813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87888" y="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№13(3,5)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62530" name="Object 2"/>
          <p:cNvGraphicFramePr>
            <a:graphicFrameLocks noChangeAspect="1"/>
          </p:cNvGraphicFramePr>
          <p:nvPr/>
        </p:nvGraphicFramePr>
        <p:xfrm>
          <a:off x="263352" y="260648"/>
          <a:ext cx="44259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206360" imgH="393480" progId="Equation.3">
                  <p:embed/>
                </p:oleObj>
              </mc:Choice>
              <mc:Fallback>
                <p:oleObj name="Формула" r:id="rId3" imgW="12063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260648"/>
                        <a:ext cx="442595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344" y="1700808"/>
            <a:ext cx="11089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en-US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R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63352" y="2780928"/>
          <a:ext cx="11320463" cy="14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3085920" imgH="393480" progId="Equation.3">
                  <p:embed/>
                </p:oleObj>
              </mc:Choice>
              <mc:Fallback>
                <p:oleObj name="Формула" r:id="rId5" imgW="30859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2780928"/>
                        <a:ext cx="11320463" cy="14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87888" y="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№13(3,5)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62530" name="Object 2"/>
          <p:cNvGraphicFramePr>
            <a:graphicFrameLocks noChangeAspect="1"/>
          </p:cNvGraphicFramePr>
          <p:nvPr/>
        </p:nvGraphicFramePr>
        <p:xfrm>
          <a:off x="263352" y="260648"/>
          <a:ext cx="44259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206360" imgH="393480" progId="Equation.3">
                  <p:embed/>
                </p:oleObj>
              </mc:Choice>
              <mc:Fallback>
                <p:oleObj name="Формула" r:id="rId3" imgW="12063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260648"/>
                        <a:ext cx="442595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344" y="1700808"/>
            <a:ext cx="11089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en-US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R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63352" y="2420888"/>
          <a:ext cx="11320463" cy="14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3085920" imgH="393480" progId="Equation.3">
                  <p:embed/>
                </p:oleObj>
              </mc:Choice>
              <mc:Fallback>
                <p:oleObj name="Формула" r:id="rId5" imgW="30859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2420888"/>
                        <a:ext cx="11320463" cy="14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791744" y="3933056"/>
          <a:ext cx="30749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838080" imgH="203040" progId="Equation.3">
                  <p:embed/>
                </p:oleObj>
              </mc:Choice>
              <mc:Fallback>
                <p:oleObj name="Формула" r:id="rId7" imgW="8380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744" y="3933056"/>
                        <a:ext cx="30749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4869160"/>
            <a:ext cx="96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Данная функция четная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92896"/>
            <a:ext cx="11665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ru-RU" altLang="ru-RU" sz="3600" b="1" i="1" dirty="0" err="1"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, для которых …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77891" name="Object 2"/>
          <p:cNvGraphicFramePr>
            <a:graphicFrameLocks noChangeAspect="1"/>
          </p:cNvGraphicFramePr>
          <p:nvPr/>
        </p:nvGraphicFramePr>
        <p:xfrm>
          <a:off x="551384" y="692696"/>
          <a:ext cx="3308350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901440" imgH="660240" progId="Equation.3">
                  <p:embed/>
                </p:oleObj>
              </mc:Choice>
              <mc:Fallback>
                <p:oleObj name="Формула" r:id="rId3" imgW="901440" imgH="660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692696"/>
                        <a:ext cx="3308350" cy="241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92896"/>
            <a:ext cx="11665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ru-RU" altLang="ru-RU" sz="40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, для которых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77891" name="Object 2"/>
          <p:cNvGraphicFramePr>
            <a:graphicFrameLocks noChangeAspect="1"/>
          </p:cNvGraphicFramePr>
          <p:nvPr/>
        </p:nvGraphicFramePr>
        <p:xfrm>
          <a:off x="551384" y="692696"/>
          <a:ext cx="3308350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901440" imgH="660240" progId="Equation.3">
                  <p:embed/>
                </p:oleObj>
              </mc:Choice>
              <mc:Fallback>
                <p:oleObj name="Формула" r:id="rId3" imgW="901440" imgH="660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692696"/>
                        <a:ext cx="3308350" cy="241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31704" y="3068960"/>
          <a:ext cx="27955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61760" imgH="203040" progId="Equation.3">
                  <p:embed/>
                </p:oleObj>
              </mc:Choice>
              <mc:Fallback>
                <p:oleObj name="Формула" r:id="rId5" imgW="7617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4" y="3068960"/>
                        <a:ext cx="27955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92896"/>
            <a:ext cx="11665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ru-RU" altLang="ru-RU" sz="40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, для которых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77891" name="Object 2"/>
          <p:cNvGraphicFramePr>
            <a:graphicFrameLocks noChangeAspect="1"/>
          </p:cNvGraphicFramePr>
          <p:nvPr/>
        </p:nvGraphicFramePr>
        <p:xfrm>
          <a:off x="551384" y="692696"/>
          <a:ext cx="3308350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901440" imgH="660240" progId="Equation.3">
                  <p:embed/>
                </p:oleObj>
              </mc:Choice>
              <mc:Fallback>
                <p:oleObj name="Формула" r:id="rId3" imgW="901440" imgH="660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692696"/>
                        <a:ext cx="3308350" cy="241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31704" y="3068960"/>
          <a:ext cx="27955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61760" imgH="203040" progId="Equation.3">
                  <p:embed/>
                </p:oleObj>
              </mc:Choice>
              <mc:Fallback>
                <p:oleObj name="Формула" r:id="rId5" imgW="7617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4" y="3068960"/>
                        <a:ext cx="27955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528048" y="3068960"/>
          <a:ext cx="4146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130040" imgH="203040" progId="Equation.3">
                  <p:embed/>
                </p:oleObj>
              </mc:Choice>
              <mc:Fallback>
                <p:oleObj name="Формула" r:id="rId7" imgW="11300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8" y="3068960"/>
                        <a:ext cx="41465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92896"/>
            <a:ext cx="11665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ru-RU" altLang="ru-RU" sz="40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, для которых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77891" name="Object 2"/>
          <p:cNvGraphicFramePr>
            <a:graphicFrameLocks noChangeAspect="1"/>
          </p:cNvGraphicFramePr>
          <p:nvPr/>
        </p:nvGraphicFramePr>
        <p:xfrm>
          <a:off x="551384" y="692696"/>
          <a:ext cx="3308350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901440" imgH="660240" progId="Equation.3">
                  <p:embed/>
                </p:oleObj>
              </mc:Choice>
              <mc:Fallback>
                <p:oleObj name="Формула" r:id="rId3" imgW="901440" imgH="660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692696"/>
                        <a:ext cx="3308350" cy="241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31704" y="3068960"/>
          <a:ext cx="27955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61760" imgH="203040" progId="Equation.3">
                  <p:embed/>
                </p:oleObj>
              </mc:Choice>
              <mc:Fallback>
                <p:oleObj name="Формула" r:id="rId5" imgW="7617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4" y="3068960"/>
                        <a:ext cx="27955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528048" y="3068960"/>
          <a:ext cx="4146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130040" imgH="203040" progId="Equation.3">
                  <p:embed/>
                </p:oleObj>
              </mc:Choice>
              <mc:Fallback>
                <p:oleObj name="Формула" r:id="rId7" imgW="11300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8" y="3068960"/>
                        <a:ext cx="41465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79376" y="3789040"/>
          <a:ext cx="4986338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358640" imgH="419040" progId="Equation.3">
                  <p:embed/>
                </p:oleObj>
              </mc:Choice>
              <mc:Fallback>
                <p:oleObj name="Формула" r:id="rId9" imgW="135864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3789040"/>
                        <a:ext cx="4986338" cy="153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92896"/>
            <a:ext cx="11665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ru-RU" altLang="ru-RU" sz="40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, для которых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77891" name="Object 2"/>
          <p:cNvGraphicFramePr>
            <a:graphicFrameLocks noChangeAspect="1"/>
          </p:cNvGraphicFramePr>
          <p:nvPr/>
        </p:nvGraphicFramePr>
        <p:xfrm>
          <a:off x="551384" y="692696"/>
          <a:ext cx="3308350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901440" imgH="660240" progId="Equation.3">
                  <p:embed/>
                </p:oleObj>
              </mc:Choice>
              <mc:Fallback>
                <p:oleObj name="Формула" r:id="rId3" imgW="901440" imgH="660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692696"/>
                        <a:ext cx="3308350" cy="241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31704" y="3068960"/>
          <a:ext cx="27955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61760" imgH="203040" progId="Equation.3">
                  <p:embed/>
                </p:oleObj>
              </mc:Choice>
              <mc:Fallback>
                <p:oleObj name="Формула" r:id="rId5" imgW="7617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4" y="3068960"/>
                        <a:ext cx="27955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528048" y="3068960"/>
          <a:ext cx="4146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130040" imgH="203040" progId="Equation.3">
                  <p:embed/>
                </p:oleObj>
              </mc:Choice>
              <mc:Fallback>
                <p:oleObj name="Формула" r:id="rId7" imgW="11300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8" y="3068960"/>
                        <a:ext cx="41465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79376" y="3789040"/>
          <a:ext cx="4986338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358640" imgH="419040" progId="Equation.3">
                  <p:embed/>
                </p:oleObj>
              </mc:Choice>
              <mc:Fallback>
                <p:oleObj name="Формула" r:id="rId9" imgW="135864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3789040"/>
                        <a:ext cx="4986338" cy="153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519936" y="3861048"/>
          <a:ext cx="35877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977760" imgH="393480" progId="Equation.3">
                  <p:embed/>
                </p:oleObj>
              </mc:Choice>
              <mc:Fallback>
                <p:oleObj name="Формула" r:id="rId11" imgW="9777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936" y="3861048"/>
                        <a:ext cx="3587750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5517232"/>
            <a:ext cx="96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Данная функция четная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92896"/>
            <a:ext cx="11665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ru-RU" altLang="ru-RU" sz="40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, для которых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...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1750" y="692150"/>
          <a:ext cx="400685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91880" imgH="419040" progId="Equation.3">
                  <p:embed/>
                </p:oleObj>
              </mc:Choice>
              <mc:Fallback>
                <p:oleObj name="Формула" r:id="rId3" imgW="109188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692150"/>
                        <a:ext cx="4006850" cy="153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332656"/>
            <a:ext cx="11737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2.Функция </a:t>
            </a:r>
            <a:r>
              <a:rPr lang="ru-RU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tgx</a:t>
            </a:r>
            <a:r>
              <a:rPr lang="en-US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определяется</a:t>
            </a:r>
          </a:p>
          <a:p>
            <a:pPr marL="742950" indent="-742950"/>
            <a:endParaRPr lang="en-US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формулой </a:t>
            </a:r>
            <a:r>
              <a:rPr lang="en-US" sz="3600" b="1" i="1" dirty="0">
                <a:latin typeface="Bookman Old Style" pitchFamily="18" charset="0"/>
                <a:ea typeface="+mj-ea"/>
                <a:cs typeface="+mj-cs"/>
              </a:rPr>
              <a:t>               </a:t>
            </a:r>
            <a:endParaRPr 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endParaRPr 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и определена при тех значениях </a:t>
            </a:r>
            <a:r>
              <a:rPr lang="ru-RU" sz="40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, при </a:t>
            </a:r>
          </a:p>
          <a:p>
            <a:pPr marL="742950" indent="-742950"/>
            <a:endParaRPr 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которых              , т.е. при  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168962" name="Object 5"/>
          <p:cNvGraphicFramePr>
            <a:graphicFrameLocks noChangeAspect="1"/>
          </p:cNvGraphicFramePr>
          <p:nvPr/>
        </p:nvGraphicFramePr>
        <p:xfrm>
          <a:off x="3143672" y="1268760"/>
          <a:ext cx="20859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10891" imgH="393529" progId="Equation.3">
                  <p:embed/>
                </p:oleObj>
              </mc:Choice>
              <mc:Fallback>
                <p:oleObj name="Формула" r:id="rId3" imgW="710891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672" y="1268760"/>
                        <a:ext cx="20859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783632" y="3705855"/>
          <a:ext cx="1944216" cy="60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571004" imgH="177646" progId="Equation.3">
                  <p:embed/>
                </p:oleObj>
              </mc:Choice>
              <mc:Fallback>
                <p:oleObj name="Формула" r:id="rId5" imgW="571004" imgH="177646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3705855"/>
                        <a:ext cx="1944216" cy="6038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965169"/>
              </p:ext>
            </p:extLst>
          </p:nvPr>
        </p:nvGraphicFramePr>
        <p:xfrm>
          <a:off x="7464152" y="3501008"/>
          <a:ext cx="3456384" cy="1244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7" imgW="1091880" imgH="393480" progId="Equation.3">
                  <p:embed/>
                </p:oleObj>
              </mc:Choice>
              <mc:Fallback>
                <p:oleObj name="Уравнение" r:id="rId7" imgW="10918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152" y="3501008"/>
                        <a:ext cx="3456384" cy="12440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92896"/>
            <a:ext cx="11665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ru-RU" altLang="ru-RU" sz="40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, для которых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1750" y="692150"/>
          <a:ext cx="400685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91880" imgH="419040" progId="Equation.3">
                  <p:embed/>
                </p:oleObj>
              </mc:Choice>
              <mc:Fallback>
                <p:oleObj name="Формула" r:id="rId3" imgW="109188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692150"/>
                        <a:ext cx="4006850" cy="153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31704" y="3068960"/>
          <a:ext cx="50323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371600" imgH="203040" progId="Equation.3">
                  <p:embed/>
                </p:oleObj>
              </mc:Choice>
              <mc:Fallback>
                <p:oleObj name="Формула" r:id="rId5" imgW="13716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4" y="3068960"/>
                        <a:ext cx="50323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63352" y="4077072"/>
          <a:ext cx="24225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660240" imgH="203040" progId="Equation.3">
                  <p:embed/>
                </p:oleObj>
              </mc:Choice>
              <mc:Fallback>
                <p:oleObj name="Формула" r:id="rId7" imgW="6602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4077072"/>
                        <a:ext cx="24225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92896"/>
            <a:ext cx="11665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ru-RU" altLang="ru-RU" sz="40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, для которых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1750" y="692150"/>
          <a:ext cx="400685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91880" imgH="419040" progId="Equation.3">
                  <p:embed/>
                </p:oleObj>
              </mc:Choice>
              <mc:Fallback>
                <p:oleObj name="Формула" r:id="rId3" imgW="109188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692150"/>
                        <a:ext cx="4006850" cy="153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31704" y="3068960"/>
          <a:ext cx="50323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371600" imgH="203040" progId="Equation.3">
                  <p:embed/>
                </p:oleObj>
              </mc:Choice>
              <mc:Fallback>
                <p:oleObj name="Формула" r:id="rId5" imgW="13716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4" y="3068960"/>
                        <a:ext cx="50323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35360" y="4149080"/>
          <a:ext cx="63357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726920" imgH="444240" progId="Equation.3">
                  <p:embed/>
                </p:oleObj>
              </mc:Choice>
              <mc:Fallback>
                <p:oleObj name="Формула" r:id="rId7" imgW="172692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4149080"/>
                        <a:ext cx="6335713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92896"/>
            <a:ext cx="11665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ru-RU" altLang="ru-RU" sz="40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, для которых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1750" y="692150"/>
          <a:ext cx="400685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91880" imgH="419040" progId="Equation.3">
                  <p:embed/>
                </p:oleObj>
              </mc:Choice>
              <mc:Fallback>
                <p:oleObj name="Формула" r:id="rId3" imgW="109188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692150"/>
                        <a:ext cx="4006850" cy="153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31704" y="3068960"/>
          <a:ext cx="50323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371600" imgH="203040" progId="Equation.3">
                  <p:embed/>
                </p:oleObj>
              </mc:Choice>
              <mc:Fallback>
                <p:oleObj name="Формула" r:id="rId5" imgW="13716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4" y="3068960"/>
                        <a:ext cx="50323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35360" y="4149080"/>
          <a:ext cx="63357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726920" imgH="444240" progId="Equation.3">
                  <p:embed/>
                </p:oleObj>
              </mc:Choice>
              <mc:Fallback>
                <p:oleObj name="Формула" r:id="rId7" imgW="172692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4149080"/>
                        <a:ext cx="6335713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672064" y="4221088"/>
          <a:ext cx="3122612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850680" imgH="419040" progId="Equation.3">
                  <p:embed/>
                </p:oleObj>
              </mc:Choice>
              <mc:Fallback>
                <p:oleObj name="Формула" r:id="rId9" imgW="85068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64" y="4221088"/>
                        <a:ext cx="3122612" cy="153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92896"/>
            <a:ext cx="11665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ru-RU" altLang="ru-RU" sz="40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, для которых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1750" y="692150"/>
          <a:ext cx="400685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91880" imgH="419040" progId="Equation.3">
                  <p:embed/>
                </p:oleObj>
              </mc:Choice>
              <mc:Fallback>
                <p:oleObj name="Формула" r:id="rId3" imgW="109188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692150"/>
                        <a:ext cx="4006850" cy="153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31704" y="3068960"/>
          <a:ext cx="50323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371600" imgH="203040" progId="Equation.3">
                  <p:embed/>
                </p:oleObj>
              </mc:Choice>
              <mc:Fallback>
                <p:oleObj name="Формула" r:id="rId5" imgW="13716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4" y="3068960"/>
                        <a:ext cx="50323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35360" y="4149080"/>
          <a:ext cx="63357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726920" imgH="444240" progId="Equation.3">
                  <p:embed/>
                </p:oleObj>
              </mc:Choice>
              <mc:Fallback>
                <p:oleObj name="Формула" r:id="rId7" imgW="172692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4149080"/>
                        <a:ext cx="6335713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672064" y="4149080"/>
          <a:ext cx="3122612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850680" imgH="419040" progId="Equation.3">
                  <p:embed/>
                </p:oleObj>
              </mc:Choice>
              <mc:Fallback>
                <p:oleObj name="Формула" r:id="rId9" imgW="85068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64" y="4149080"/>
                        <a:ext cx="3122612" cy="153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9696400" y="4509120"/>
          <a:ext cx="15843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431640" imgH="203040" progId="Equation.3">
                  <p:embed/>
                </p:oleObj>
              </mc:Choice>
              <mc:Fallback>
                <p:oleObj name="Формула" r:id="rId11" imgW="43164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400" y="4509120"/>
                        <a:ext cx="15843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301208"/>
            <a:ext cx="116652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Т.к.                          для всех </a:t>
            </a:r>
            <a:r>
              <a:rPr lang="ru-RU" altLang="ru-RU" sz="32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из области определения то данная функция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нечет</a:t>
            </a:r>
            <a:r>
              <a:rPr lang="ru-RU" altLang="ru-RU" sz="32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ная</a:t>
            </a:r>
            <a:r>
              <a:rPr lang="en-US" altLang="ru-RU" sz="32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36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276872"/>
            <a:ext cx="11665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ru-RU" altLang="ru-RU" sz="32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, для которых</a:t>
            </a:r>
            <a:r>
              <a:rPr lang="en-US" altLang="ru-RU" sz="28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36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1750" y="692150"/>
          <a:ext cx="400685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91880" imgH="419040" progId="Equation.3">
                  <p:embed/>
                </p:oleObj>
              </mc:Choice>
              <mc:Fallback>
                <p:oleObj name="Формула" r:id="rId3" imgW="109188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692150"/>
                        <a:ext cx="4006850" cy="153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287688" y="2780928"/>
          <a:ext cx="4680520" cy="689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371600" imgH="203040" progId="Equation.3">
                  <p:embed/>
                </p:oleObj>
              </mc:Choice>
              <mc:Fallback>
                <p:oleObj name="Формула" r:id="rId5" imgW="13716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688" y="2780928"/>
                        <a:ext cx="4680520" cy="689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3573016"/>
          <a:ext cx="63357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726920" imgH="444240" progId="Equation.3">
                  <p:embed/>
                </p:oleObj>
              </mc:Choice>
              <mc:Fallback>
                <p:oleObj name="Формула" r:id="rId7" imgW="172692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73016"/>
                        <a:ext cx="6335713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240016" y="3501008"/>
          <a:ext cx="3122612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850680" imgH="419040" progId="Equation.3">
                  <p:embed/>
                </p:oleObj>
              </mc:Choice>
              <mc:Fallback>
                <p:oleObj name="Формула" r:id="rId9" imgW="85068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6" y="3501008"/>
                        <a:ext cx="3122612" cy="153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9264352" y="4005064"/>
          <a:ext cx="15843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431640" imgH="203040" progId="Equation.3">
                  <p:embed/>
                </p:oleObj>
              </mc:Choice>
              <mc:Fallback>
                <p:oleObj name="Формула" r:id="rId11" imgW="43164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352" y="4005064"/>
                        <a:ext cx="15843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127448" y="5229200"/>
          <a:ext cx="34020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927000" imgH="203040" progId="Equation.3">
                  <p:embed/>
                </p:oleObj>
              </mc:Choice>
              <mc:Fallback>
                <p:oleObj name="Формула" r:id="rId13" imgW="9270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5229200"/>
                        <a:ext cx="340201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368" y="1556792"/>
            <a:ext cx="11257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en-US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…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51384" y="692696"/>
          <a:ext cx="42862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168200" imgH="253800" progId="Equation.3">
                  <p:embed/>
                </p:oleObj>
              </mc:Choice>
              <mc:Fallback>
                <p:oleObj name="Формула" r:id="rId3" imgW="116820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692696"/>
                        <a:ext cx="42862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56792"/>
            <a:ext cx="1166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en-US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R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51384" y="692696"/>
          <a:ext cx="42862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168200" imgH="253800" progId="Equation.3">
                  <p:embed/>
                </p:oleObj>
              </mc:Choice>
              <mc:Fallback>
                <p:oleObj name="Формула" r:id="rId3" imgW="116820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692696"/>
                        <a:ext cx="42862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07368" y="2420888"/>
          <a:ext cx="24225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660240" imgH="203040" progId="Equation.3">
                  <p:embed/>
                </p:oleObj>
              </mc:Choice>
              <mc:Fallback>
                <p:oleObj name="Формула" r:id="rId5" imgW="66024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2420888"/>
                        <a:ext cx="24225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56792"/>
            <a:ext cx="1166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en-US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R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51384" y="692696"/>
          <a:ext cx="42862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168200" imgH="253800" progId="Equation.3">
                  <p:embed/>
                </p:oleObj>
              </mc:Choice>
              <mc:Fallback>
                <p:oleObj name="Формула" r:id="rId3" imgW="116820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692696"/>
                        <a:ext cx="42862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63352" y="2564904"/>
          <a:ext cx="72675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981080" imgH="253800" progId="Equation.3">
                  <p:embed/>
                </p:oleObj>
              </mc:Choice>
              <mc:Fallback>
                <p:oleObj name="Формула" r:id="rId5" imgW="198108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2564904"/>
                        <a:ext cx="7267575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56792"/>
            <a:ext cx="1166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en-US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R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51384" y="692696"/>
          <a:ext cx="42862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168200" imgH="253800" progId="Equation.3">
                  <p:embed/>
                </p:oleObj>
              </mc:Choice>
              <mc:Fallback>
                <p:oleObj name="Формула" r:id="rId3" imgW="116820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692696"/>
                        <a:ext cx="42862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63352" y="2564904"/>
          <a:ext cx="72675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981080" imgH="253800" progId="Equation.3">
                  <p:embed/>
                </p:oleObj>
              </mc:Choice>
              <mc:Fallback>
                <p:oleObj name="Формула" r:id="rId5" imgW="198108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2564904"/>
                        <a:ext cx="7267575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91344" y="3645024"/>
          <a:ext cx="60086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638000" imgH="253800" progId="Equation.3">
                  <p:embed/>
                </p:oleObj>
              </mc:Choice>
              <mc:Fallback>
                <p:oleObj name="Формула" r:id="rId7" imgW="163800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3645024"/>
                        <a:ext cx="6008687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07968" y="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764704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en-US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R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35360" y="0"/>
          <a:ext cx="42862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168200" imgH="253800" progId="Equation.3">
                  <p:embed/>
                </p:oleObj>
              </mc:Choice>
              <mc:Fallback>
                <p:oleObj name="Формула" r:id="rId3" imgW="116820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0"/>
                        <a:ext cx="42862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63352" y="1484784"/>
          <a:ext cx="72675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981080" imgH="253800" progId="Equation.3">
                  <p:embed/>
                </p:oleObj>
              </mc:Choice>
              <mc:Fallback>
                <p:oleObj name="Формула" r:id="rId5" imgW="198108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1484784"/>
                        <a:ext cx="7267575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35360" y="2564904"/>
          <a:ext cx="60086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638000" imgH="253800" progId="Equation.3">
                  <p:embed/>
                </p:oleObj>
              </mc:Choice>
              <mc:Fallback>
                <p:oleObj name="Формула" r:id="rId7" imgW="163800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2564904"/>
                        <a:ext cx="6008687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6497638" y="2565400"/>
          <a:ext cx="50307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371600" imgH="253800" progId="Equation.3">
                  <p:embed/>
                </p:oleObj>
              </mc:Choice>
              <mc:Fallback>
                <p:oleObj name="Формула" r:id="rId9" imgW="137160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2565400"/>
                        <a:ext cx="5030787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332656"/>
            <a:ext cx="104046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3.  Функция </a:t>
            </a:r>
            <a:r>
              <a:rPr lang="ru-RU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у=с</a:t>
            </a:r>
            <a:r>
              <a:rPr lang="en-US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tgx</a:t>
            </a:r>
            <a:r>
              <a:rPr lang="en-US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определяется</a:t>
            </a:r>
          </a:p>
          <a:p>
            <a:pPr marL="742950" indent="-742950"/>
            <a:endParaRPr lang="en-US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формулой </a:t>
            </a:r>
            <a:r>
              <a:rPr lang="en-US" sz="3600" b="1" i="1" dirty="0">
                <a:latin typeface="Bookman Old Style" pitchFamily="18" charset="0"/>
                <a:ea typeface="+mj-ea"/>
                <a:cs typeface="+mj-cs"/>
              </a:rPr>
              <a:t>               </a:t>
            </a:r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и определена</a:t>
            </a:r>
          </a:p>
          <a:p>
            <a:pPr marL="742950" indent="-742950"/>
            <a:endParaRPr 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 при тех значениях </a:t>
            </a:r>
            <a:r>
              <a:rPr lang="ru-RU" sz="40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, при которых </a:t>
            </a:r>
            <a:r>
              <a:rPr lang="ru-RU" sz="44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…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168962" name="Object 5"/>
          <p:cNvGraphicFramePr>
            <a:graphicFrameLocks noChangeAspect="1"/>
          </p:cNvGraphicFramePr>
          <p:nvPr/>
        </p:nvGraphicFramePr>
        <p:xfrm>
          <a:off x="2999656" y="1151746"/>
          <a:ext cx="2160240" cy="148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71252" imgH="393529" progId="Equation.3">
                  <p:embed/>
                </p:oleObj>
              </mc:Choice>
              <mc:Fallback>
                <p:oleObj name="Формула" r:id="rId3" imgW="571252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6" y="1151746"/>
                        <a:ext cx="2160240" cy="1485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07968" y="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764704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en-US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R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35360" y="0"/>
          <a:ext cx="42862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168200" imgH="253800" progId="Equation.3">
                  <p:embed/>
                </p:oleObj>
              </mc:Choice>
              <mc:Fallback>
                <p:oleObj name="Формула" r:id="rId3" imgW="116820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0"/>
                        <a:ext cx="42862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63352" y="1484784"/>
          <a:ext cx="72675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981080" imgH="253800" progId="Equation.3">
                  <p:embed/>
                </p:oleObj>
              </mc:Choice>
              <mc:Fallback>
                <p:oleObj name="Формула" r:id="rId5" imgW="198108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1484784"/>
                        <a:ext cx="7267575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35360" y="2564904"/>
          <a:ext cx="60086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638000" imgH="253800" progId="Equation.3">
                  <p:embed/>
                </p:oleObj>
              </mc:Choice>
              <mc:Fallback>
                <p:oleObj name="Формула" r:id="rId7" imgW="163800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2564904"/>
                        <a:ext cx="6008687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93713" y="3644900"/>
          <a:ext cx="54038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473120" imgH="253800" progId="Equation.3">
                  <p:embed/>
                </p:oleObj>
              </mc:Choice>
              <mc:Fallback>
                <p:oleObj name="Формула" r:id="rId9" imgW="147312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3644900"/>
                        <a:ext cx="54038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6497638" y="2565400"/>
          <a:ext cx="50307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1371600" imgH="253800" progId="Equation.3">
                  <p:embed/>
                </p:oleObj>
              </mc:Choice>
              <mc:Fallback>
                <p:oleObj name="Формула" r:id="rId11" imgW="137160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2565400"/>
                        <a:ext cx="5030787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07968" y="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764704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en-US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R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35360" y="0"/>
          <a:ext cx="42862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168200" imgH="253800" progId="Equation.3">
                  <p:embed/>
                </p:oleObj>
              </mc:Choice>
              <mc:Fallback>
                <p:oleObj name="Формула" r:id="rId3" imgW="116820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0"/>
                        <a:ext cx="42862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63352" y="1484784"/>
          <a:ext cx="72675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981080" imgH="253800" progId="Equation.3">
                  <p:embed/>
                </p:oleObj>
              </mc:Choice>
              <mc:Fallback>
                <p:oleObj name="Формула" r:id="rId5" imgW="198108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1484784"/>
                        <a:ext cx="7267575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35360" y="2564904"/>
          <a:ext cx="60086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638000" imgH="253800" progId="Equation.3">
                  <p:embed/>
                </p:oleObj>
              </mc:Choice>
              <mc:Fallback>
                <p:oleObj name="Формула" r:id="rId7" imgW="163800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2564904"/>
                        <a:ext cx="6008687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93713" y="3644900"/>
          <a:ext cx="54038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473120" imgH="253800" progId="Equation.3">
                  <p:embed/>
                </p:oleObj>
              </mc:Choice>
              <mc:Fallback>
                <p:oleObj name="Формула" r:id="rId9" imgW="147312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3644900"/>
                        <a:ext cx="54038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6497638" y="2565400"/>
          <a:ext cx="50307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1371600" imgH="253800" progId="Equation.3">
                  <p:embed/>
                </p:oleObj>
              </mc:Choice>
              <mc:Fallback>
                <p:oleObj name="Формула" r:id="rId11" imgW="137160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2565400"/>
                        <a:ext cx="5030787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018213" y="3644900"/>
          <a:ext cx="34480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939600" imgH="253800" progId="Equation.3">
                  <p:embed/>
                </p:oleObj>
              </mc:Choice>
              <mc:Fallback>
                <p:oleObj name="Формула" r:id="rId13" imgW="93960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3644900"/>
                        <a:ext cx="34480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1344" y="4581128"/>
            <a:ext cx="116652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Т.к.                         для всех </a:t>
            </a:r>
            <a:r>
              <a:rPr lang="ru-RU" altLang="ru-RU" sz="32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из области определения то данная функция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четная</a:t>
            </a:r>
            <a:r>
              <a:rPr lang="en-US" altLang="ru-RU" sz="32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36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7968" y="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764704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r>
              <a:rPr lang="en-US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R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35360" y="0"/>
          <a:ext cx="42862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168200" imgH="253800" progId="Equation.3">
                  <p:embed/>
                </p:oleObj>
              </mc:Choice>
              <mc:Fallback>
                <p:oleObj name="Формула" r:id="rId3" imgW="116820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0"/>
                        <a:ext cx="42862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63352" y="1484784"/>
          <a:ext cx="72675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981080" imgH="253800" progId="Equation.3">
                  <p:embed/>
                </p:oleObj>
              </mc:Choice>
              <mc:Fallback>
                <p:oleObj name="Формула" r:id="rId5" imgW="198108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1484784"/>
                        <a:ext cx="7267575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35360" y="2564904"/>
          <a:ext cx="60086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638000" imgH="253800" progId="Equation.3">
                  <p:embed/>
                </p:oleObj>
              </mc:Choice>
              <mc:Fallback>
                <p:oleObj name="Формула" r:id="rId7" imgW="163800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2564904"/>
                        <a:ext cx="6008687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93713" y="3644900"/>
          <a:ext cx="54038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473120" imgH="253800" progId="Equation.3">
                  <p:embed/>
                </p:oleObj>
              </mc:Choice>
              <mc:Fallback>
                <p:oleObj name="Формула" r:id="rId9" imgW="147312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3644900"/>
                        <a:ext cx="54038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6497638" y="2565400"/>
          <a:ext cx="50307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1371600" imgH="253800" progId="Equation.3">
                  <p:embed/>
                </p:oleObj>
              </mc:Choice>
              <mc:Fallback>
                <p:oleObj name="Формула" r:id="rId11" imgW="137160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2565400"/>
                        <a:ext cx="5030787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951984" y="3645024"/>
          <a:ext cx="49847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1358640" imgH="253800" progId="Equation.3">
                  <p:embed/>
                </p:oleObj>
              </mc:Choice>
              <mc:Fallback>
                <p:oleObj name="Формула" r:id="rId13" imgW="135864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984" y="3645024"/>
                        <a:ext cx="49847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6" name="Object 7"/>
          <p:cNvGraphicFramePr>
            <a:graphicFrameLocks noChangeAspect="1"/>
          </p:cNvGraphicFramePr>
          <p:nvPr/>
        </p:nvGraphicFramePr>
        <p:xfrm>
          <a:off x="1363663" y="4508500"/>
          <a:ext cx="30749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5" imgW="838080" imgH="203040" progId="Equation.3">
                  <p:embed/>
                </p:oleObj>
              </mc:Choice>
              <mc:Fallback>
                <p:oleObj name="Формула" r:id="rId15" imgW="83808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4508500"/>
                        <a:ext cx="30749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368" y="1844824"/>
            <a:ext cx="1125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Решите самостоятельно</a:t>
            </a:r>
            <a:endParaRPr lang="ru-RU" altLang="ru-RU" sz="4400" b="1" i="1" u="sng" dirty="0">
              <a:solidFill>
                <a:srgbClr val="00B05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407368" y="404664"/>
          <a:ext cx="3260725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888840" imgH="393480" progId="Equation.3">
                  <p:embed/>
                </p:oleObj>
              </mc:Choice>
              <mc:Fallback>
                <p:oleObj name="Формула" r:id="rId3" imgW="8888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404664"/>
                        <a:ext cx="3260725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999656" y="5805264"/>
            <a:ext cx="5976664" cy="51244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Проверка</a:t>
            </a:r>
          </a:p>
        </p:txBody>
      </p:sp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0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№16(1,3,5,7)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344" y="1844824"/>
            <a:ext cx="11473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Функция определена на множестве </a:t>
            </a:r>
            <a:endParaRPr lang="ru-RU" altLang="ru-RU" sz="40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407368" y="404664"/>
          <a:ext cx="3260725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888840" imgH="393480" progId="Equation.3">
                  <p:embed/>
                </p:oleObj>
              </mc:Choice>
              <mc:Fallback>
                <p:oleObj name="Формула" r:id="rId3" imgW="8888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404664"/>
                        <a:ext cx="3260725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8466137" y="1772816"/>
          <a:ext cx="372586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015920" imgH="203040" progId="Equation.3">
                  <p:embed/>
                </p:oleObj>
              </mc:Choice>
              <mc:Fallback>
                <p:oleObj name="Формула" r:id="rId5" imgW="10159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6137" y="1772816"/>
                        <a:ext cx="3725863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0" y="2492896"/>
          <a:ext cx="4871864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447560" imgH="393480" progId="Equation.3">
                  <p:embed/>
                </p:oleObj>
              </mc:Choice>
              <mc:Fallback>
                <p:oleObj name="Формула" r:id="rId7" imgW="14475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92896"/>
                        <a:ext cx="4871864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4871865" y="2492896"/>
          <a:ext cx="2736304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825480" imgH="393480" progId="Equation.3">
                  <p:embed/>
                </p:oleObj>
              </mc:Choice>
              <mc:Fallback>
                <p:oleObj name="Формула" r:id="rId9" imgW="8254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865" y="2492896"/>
                        <a:ext cx="2736304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464152" y="2492896"/>
          <a:ext cx="41910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1143000" imgH="393480" progId="Equation.3">
                  <p:embed/>
                </p:oleObj>
              </mc:Choice>
              <mc:Fallback>
                <p:oleObj name="Формула" r:id="rId11" imgW="11430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152" y="2492896"/>
                        <a:ext cx="419100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3352" y="4149080"/>
            <a:ext cx="116652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Т.к.                         для всех </a:t>
            </a:r>
            <a:r>
              <a:rPr lang="ru-RU" altLang="ru-RU" sz="32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200" b="1" i="1" dirty="0">
                <a:latin typeface="Bookman Old Style" pitchFamily="18" charset="0"/>
                <a:ea typeface="+mj-ea"/>
                <a:cs typeface="+mj-cs"/>
              </a:rPr>
              <a:t> из области определения, то данная функция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нечетная</a:t>
            </a:r>
            <a:r>
              <a:rPr lang="en-US" altLang="ru-RU" sz="32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36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00423" name="Object 7"/>
          <p:cNvGraphicFramePr>
            <a:graphicFrameLocks noChangeAspect="1"/>
          </p:cNvGraphicFramePr>
          <p:nvPr/>
        </p:nvGraphicFramePr>
        <p:xfrm>
          <a:off x="1271464" y="4077072"/>
          <a:ext cx="34020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927000" imgH="203040" progId="Equation.3">
                  <p:embed/>
                </p:oleObj>
              </mc:Choice>
              <mc:Fallback>
                <p:oleObj name="Формула" r:id="rId13" imgW="92700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464" y="4077072"/>
                        <a:ext cx="340201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5445224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Оцените свое решение</a:t>
            </a:r>
            <a:endParaRPr lang="ru-RU" altLang="ru-RU" sz="4000" b="1" i="1" u="sng" dirty="0">
              <a:solidFill>
                <a:srgbClr val="00B05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9656" y="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Стр.8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352" y="1268760"/>
            <a:ext cx="11928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Работаем с учебником. Со слов «Известно, что для любого…  до определения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6220" t="28138" r="35903" b="63749"/>
          <a:stretch>
            <a:fillRect/>
          </a:stretch>
        </p:blipFill>
        <p:spPr bwMode="auto">
          <a:xfrm>
            <a:off x="119336" y="2924944"/>
            <a:ext cx="118764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360" y="0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Стр.8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672" y="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Работаем с учебником.</a:t>
            </a:r>
          </a:p>
        </p:txBody>
      </p:sp>
      <p:pic>
        <p:nvPicPr>
          <p:cNvPr id="781314" name="Picture 2"/>
          <p:cNvPicPr>
            <a:picLocks noChangeAspect="1" noChangeArrowheads="1"/>
          </p:cNvPicPr>
          <p:nvPr/>
        </p:nvPicPr>
        <p:blipFill>
          <a:blip r:embed="rId3" cstate="print"/>
          <a:srcRect l="36220" t="37726" r="35903" b="42360"/>
          <a:stretch>
            <a:fillRect/>
          </a:stretch>
        </p:blipFill>
        <p:spPr bwMode="auto">
          <a:xfrm>
            <a:off x="191344" y="764704"/>
            <a:ext cx="116652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№14(1,3,5)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335360" y="2636912"/>
          <a:ext cx="32146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876240" imgH="203040" progId="Equation.3">
                  <p:embed/>
                </p:oleObj>
              </mc:Choice>
              <mc:Fallback>
                <p:oleObj name="Формула" r:id="rId3" imgW="87624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2636912"/>
                        <a:ext cx="32146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35560" y="4077072"/>
            <a:ext cx="8400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Решаем по образцу </a:t>
            </a:r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задачи 3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3552" y="4869160"/>
            <a:ext cx="8400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Проговорите ход решения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5" cstate="print"/>
          <a:srcRect l="38299" t="59152" r="35430" b="32280"/>
          <a:stretch>
            <a:fillRect/>
          </a:stretch>
        </p:blipFill>
        <p:spPr bwMode="auto">
          <a:xfrm>
            <a:off x="551384" y="548680"/>
            <a:ext cx="11377264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№14(1,3,5)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430213" y="752475"/>
          <a:ext cx="32146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876240" imgH="203040" progId="Equation.3">
                  <p:embed/>
                </p:oleObj>
              </mc:Choice>
              <mc:Fallback>
                <p:oleObj name="Формула" r:id="rId3" imgW="87624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752475"/>
                        <a:ext cx="32146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927648" y="1772816"/>
          <a:ext cx="34940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952200" imgH="203040" progId="Equation.3">
                  <p:embed/>
                </p:oleObj>
              </mc:Choice>
              <mc:Fallback>
                <p:oleObj name="Формула" r:id="rId5" imgW="9522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8" y="1772816"/>
                        <a:ext cx="3494088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07368" y="2708920"/>
          <a:ext cx="6521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777680" imgH="203040" progId="Equation.3">
                  <p:embed/>
                </p:oleObj>
              </mc:Choice>
              <mc:Fallback>
                <p:oleObj name="Формула" r:id="rId7" imgW="17776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2708920"/>
                        <a:ext cx="65214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07368" y="1772816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        определена на 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R.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№14(1,3,5)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430213" y="752475"/>
          <a:ext cx="32146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876240" imgH="203040" progId="Equation.3">
                  <p:embed/>
                </p:oleObj>
              </mc:Choice>
              <mc:Fallback>
                <p:oleObj name="Формула" r:id="rId3" imgW="87624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752475"/>
                        <a:ext cx="32146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7368" y="1772816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        определена на 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R.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927648" y="1772816"/>
          <a:ext cx="34940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952200" imgH="203040" progId="Equation.3">
                  <p:embed/>
                </p:oleObj>
              </mc:Choice>
              <mc:Fallback>
                <p:oleObj name="Формула" r:id="rId5" imgW="9522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8" y="1772816"/>
                        <a:ext cx="3494088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07368" y="2708920"/>
          <a:ext cx="6521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777680" imgH="203040" progId="Equation.3">
                  <p:embed/>
                </p:oleObj>
              </mc:Choice>
              <mc:Fallback>
                <p:oleObj name="Формула" r:id="rId7" imgW="17776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2708920"/>
                        <a:ext cx="65214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960096" y="2708920"/>
          <a:ext cx="34940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952200" imgH="203040" progId="Equation.3">
                  <p:embed/>
                </p:oleObj>
              </mc:Choice>
              <mc:Fallback>
                <p:oleObj name="Формула" r:id="rId9" imgW="9522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96" y="2708920"/>
                        <a:ext cx="3494088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479376" y="3933056"/>
          <a:ext cx="32146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876240" imgH="203040" progId="Equation.3">
                  <p:embed/>
                </p:oleObj>
              </mc:Choice>
              <mc:Fallback>
                <p:oleObj name="Формула" r:id="rId11" imgW="87624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3933056"/>
                        <a:ext cx="3214688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332657"/>
            <a:ext cx="11665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3.Функция </a:t>
            </a:r>
            <a:r>
              <a:rPr lang="ru-RU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у=</a:t>
            </a:r>
            <a:r>
              <a:rPr lang="en-US" altLang="ru-RU" sz="4400" b="1" i="1" u="sng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ctgx</a:t>
            </a:r>
            <a:r>
              <a:rPr lang="en-US" altLang="ru-RU" sz="4400" b="1" i="1" u="sng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определяется</a:t>
            </a:r>
          </a:p>
          <a:p>
            <a:pPr marL="742950" indent="-742950"/>
            <a:endParaRPr lang="en-US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формулой     </a:t>
            </a:r>
            <a:r>
              <a:rPr lang="en-US" sz="3600" b="1" i="1" dirty="0">
                <a:latin typeface="Bookman Old Style" pitchFamily="18" charset="0"/>
                <a:ea typeface="+mj-ea"/>
                <a:cs typeface="+mj-cs"/>
              </a:rPr>
              <a:t>               </a:t>
            </a:r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и определена</a:t>
            </a:r>
            <a:endParaRPr lang="en-US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endParaRPr lang="en-US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 при тех значениях </a:t>
            </a:r>
            <a:r>
              <a:rPr lang="ru-RU" sz="4000" b="1" i="1" dirty="0" err="1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, при</a:t>
            </a:r>
            <a:endParaRPr lang="en-US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endParaRPr lang="en-US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r>
              <a:rPr lang="ru-RU" sz="3600" b="1" i="1" dirty="0">
                <a:latin typeface="Bookman Old Style" pitchFamily="18" charset="0"/>
                <a:ea typeface="+mj-ea"/>
                <a:cs typeface="+mj-cs"/>
              </a:rPr>
              <a:t> которых              , т.е. при  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927648" y="3789040"/>
          <a:ext cx="1866669" cy="59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58558" imgH="177723" progId="Equation.3">
                  <p:embed/>
                </p:oleObj>
              </mc:Choice>
              <mc:Fallback>
                <p:oleObj name="Формула" r:id="rId3" imgW="558558" imgH="17772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8" y="3789040"/>
                        <a:ext cx="1866669" cy="5927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536160" y="3717032"/>
          <a:ext cx="2952328" cy="714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837836" imgH="203112" progId="Equation.3">
                  <p:embed/>
                </p:oleObj>
              </mc:Choice>
              <mc:Fallback>
                <p:oleObj name="Формула" r:id="rId5" imgW="837836" imgH="203112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160" y="3717032"/>
                        <a:ext cx="2952328" cy="714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3143672" y="1193774"/>
          <a:ext cx="2520280" cy="129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761669" imgH="393529" progId="Equation.3">
                  <p:embed/>
                </p:oleObj>
              </mc:Choice>
              <mc:Fallback>
                <p:oleObj name="Формула" r:id="rId7" imgW="761669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672" y="1193774"/>
                        <a:ext cx="2520280" cy="12995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№14(1,3,5)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430213" y="752475"/>
          <a:ext cx="32146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876240" imgH="203040" progId="Equation.3">
                  <p:embed/>
                </p:oleObj>
              </mc:Choice>
              <mc:Fallback>
                <p:oleObj name="Формула" r:id="rId3" imgW="87624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752475"/>
                        <a:ext cx="32146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7368" y="1772816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        определена на 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R.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783632" y="5013176"/>
          <a:ext cx="34940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952200" imgH="203040" progId="Equation.3">
                  <p:embed/>
                </p:oleObj>
              </mc:Choice>
              <mc:Fallback>
                <p:oleObj name="Формула" r:id="rId5" imgW="9522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5013176"/>
                        <a:ext cx="3494088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07368" y="2708920"/>
          <a:ext cx="6521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777680" imgH="203040" progId="Equation.3">
                  <p:embed/>
                </p:oleObj>
              </mc:Choice>
              <mc:Fallback>
                <p:oleObj name="Формула" r:id="rId7" imgW="17776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2708920"/>
                        <a:ext cx="65214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960096" y="2708920"/>
          <a:ext cx="34940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952200" imgH="203040" progId="Equation.3">
                  <p:embed/>
                </p:oleObj>
              </mc:Choice>
              <mc:Fallback>
                <p:oleObj name="Формула" r:id="rId9" imgW="9522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96" y="2708920"/>
                        <a:ext cx="3494088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479376" y="3933056"/>
          <a:ext cx="2749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749160" imgH="203040" progId="Equation.3">
                  <p:embed/>
                </p:oleObj>
              </mc:Choice>
              <mc:Fallback>
                <p:oleObj name="Формула" r:id="rId11" imgW="74916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3933056"/>
                        <a:ext cx="27495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3287688" y="3933056"/>
          <a:ext cx="38195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1041120" imgH="203040" progId="Equation.3">
                  <p:embed/>
                </p:oleObj>
              </mc:Choice>
              <mc:Fallback>
                <p:oleObj name="Формула" r:id="rId13" imgW="10411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688" y="3933056"/>
                        <a:ext cx="38195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7104112" y="3933056"/>
          <a:ext cx="34940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5" imgW="952200" imgH="203040" progId="Equation.3">
                  <p:embed/>
                </p:oleObj>
              </mc:Choice>
              <mc:Fallback>
                <p:oleObj name="Формула" r:id="rId15" imgW="9522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112" y="3933056"/>
                        <a:ext cx="3494088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63352" y="5013176"/>
            <a:ext cx="11593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        является периодической с периодом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7968209" y="5589240"/>
          <a:ext cx="792088" cy="616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228600" imgH="177480" progId="Equation.3">
                  <p:embed/>
                </p:oleObj>
              </mc:Choice>
              <mc:Fallback>
                <p:oleObj name="Формула" r:id="rId16" imgW="22860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209" y="5589240"/>
                        <a:ext cx="792088" cy="616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№14(1,3,5)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615950" y="752475"/>
          <a:ext cx="28416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74360" imgH="203040" progId="Equation.3">
                  <p:embed/>
                </p:oleObj>
              </mc:Choice>
              <mc:Fallback>
                <p:oleObj name="Формула" r:id="rId3" imgW="7743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752475"/>
                        <a:ext cx="28416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7368" y="1772816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Решите самостоятельно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№14(1,3,5)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623392" y="260648"/>
          <a:ext cx="28416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74360" imgH="203040" progId="Equation.3">
                  <p:embed/>
                </p:oleObj>
              </mc:Choice>
              <mc:Fallback>
                <p:oleObj name="Формула" r:id="rId3" imgW="7743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2" y="260648"/>
                        <a:ext cx="28416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7368" y="1124744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        определена на 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R.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63352" y="2060848"/>
          <a:ext cx="61023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663560" imgH="203040" progId="Equation.3">
                  <p:embed/>
                </p:oleObj>
              </mc:Choice>
              <mc:Fallback>
                <p:oleObj name="Формула" r:id="rId5" imgW="16635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2060848"/>
                        <a:ext cx="61023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6384032" y="2132856"/>
          <a:ext cx="14906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406080" imgH="177480" progId="Equation.3">
                  <p:embed/>
                </p:oleObj>
              </mc:Choice>
              <mc:Fallback>
                <p:oleObj name="Формула" r:id="rId7" imgW="40608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32" y="2132856"/>
                        <a:ext cx="1490662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7824192" y="2132856"/>
          <a:ext cx="16303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444240" imgH="203040" progId="Equation.3">
                  <p:embed/>
                </p:oleObj>
              </mc:Choice>
              <mc:Fallback>
                <p:oleObj name="Формула" r:id="rId9" imgW="44424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192" y="2132856"/>
                        <a:ext cx="16303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263352" y="3068960"/>
          <a:ext cx="60547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1650960" imgH="203040" progId="Equation.3">
                  <p:embed/>
                </p:oleObj>
              </mc:Choice>
              <mc:Fallback>
                <p:oleObj name="Формула" r:id="rId11" imgW="165096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3068960"/>
                        <a:ext cx="60547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6384032" y="3068960"/>
          <a:ext cx="14906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406080" imgH="177480" progId="Equation.3">
                  <p:embed/>
                </p:oleObj>
              </mc:Choice>
              <mc:Fallback>
                <p:oleObj name="Формула" r:id="rId13" imgW="406080" imgH="177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32" y="3068960"/>
                        <a:ext cx="1490662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7824192" y="3068960"/>
          <a:ext cx="16303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444240" imgH="203040" progId="Equation.3">
                  <p:embed/>
                </p:oleObj>
              </mc:Choice>
              <mc:Fallback>
                <p:oleObj name="Формула" r:id="rId14" imgW="444240" imgH="203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192" y="3068960"/>
                        <a:ext cx="16303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79376" y="4005064"/>
            <a:ext cx="11593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        является периодической с периодом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3359696" y="4005064"/>
          <a:ext cx="23764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5" imgW="647640" imgH="203040" progId="Equation.3">
                  <p:embed/>
                </p:oleObj>
              </mc:Choice>
              <mc:Fallback>
                <p:oleObj name="Формула" r:id="rId15" imgW="647640" imgH="203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696" y="4005064"/>
                        <a:ext cx="2376488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521" name="Object 9"/>
          <p:cNvGraphicFramePr>
            <a:graphicFrameLocks noChangeAspect="1"/>
          </p:cNvGraphicFramePr>
          <p:nvPr/>
        </p:nvGraphicFramePr>
        <p:xfrm>
          <a:off x="8184232" y="4509120"/>
          <a:ext cx="7921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7" imgW="228600" imgH="177480" progId="Equation.3">
                  <p:embed/>
                </p:oleObj>
              </mc:Choice>
              <mc:Fallback>
                <p:oleObj name="Формула" r:id="rId17" imgW="228600" imgH="177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4232" y="4509120"/>
                        <a:ext cx="792162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3503712" y="1052736"/>
          <a:ext cx="23764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9" imgW="647640" imgH="203040" progId="Equation.3">
                  <p:embed/>
                </p:oleObj>
              </mc:Choice>
              <mc:Fallback>
                <p:oleObj name="Формула" r:id="rId19" imgW="647640" imgH="2030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712" y="1052736"/>
                        <a:ext cx="23764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271464" y="5661248"/>
            <a:ext cx="8400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Оцените свое решение.</a:t>
            </a:r>
            <a:endParaRPr lang="ru-RU" altLang="ru-RU" sz="4400" b="1" i="1" u="sng" dirty="0">
              <a:solidFill>
                <a:srgbClr val="00B05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№14(1,3,5)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0" y="0"/>
          <a:ext cx="377348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28520" imgH="393480" progId="Equation.3">
                  <p:embed/>
                </p:oleObj>
              </mc:Choice>
              <mc:Fallback>
                <p:oleObj name="Формула" r:id="rId3" imgW="10285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773487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39816" y="62068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Решаем по схеме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407368" y="2420888"/>
          <a:ext cx="2749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49160" imgH="203040" progId="Equation.3">
                  <p:embed/>
                </p:oleObj>
              </mc:Choice>
              <mc:Fallback>
                <p:oleObj name="Формула" r:id="rId5" imgW="74916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2420888"/>
                        <a:ext cx="27495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Овал 22"/>
          <p:cNvSpPr/>
          <p:nvPr/>
        </p:nvSpPr>
        <p:spPr>
          <a:xfrm>
            <a:off x="2135560" y="476672"/>
            <a:ext cx="43204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11424" y="2492896"/>
            <a:ext cx="165618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479376" y="3717032"/>
          <a:ext cx="2749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749160" imgH="203040" progId="Equation.3">
                  <p:embed/>
                </p:oleObj>
              </mc:Choice>
              <mc:Fallback>
                <p:oleObj name="Формула" r:id="rId7" imgW="74916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3717032"/>
                        <a:ext cx="27495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07368" y="1484784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        определена на 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R.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3071664" y="1268760"/>
          <a:ext cx="2790701" cy="1213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901440" imgH="393480" progId="Equation.3">
                  <p:embed/>
                </p:oleObj>
              </mc:Choice>
              <mc:Fallback>
                <p:oleObj name="Формула" r:id="rId9" imgW="90144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1268760"/>
                        <a:ext cx="2790701" cy="12138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№14(1,3,5)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0" y="0"/>
          <a:ext cx="377348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28520" imgH="393480" progId="Equation.3">
                  <p:embed/>
                </p:oleObj>
              </mc:Choice>
              <mc:Fallback>
                <p:oleObj name="Формула" r:id="rId3" imgW="10285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773487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5360" y="134076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Решаем по схеме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335360" y="2060848"/>
          <a:ext cx="2749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49160" imgH="203040" progId="Equation.3">
                  <p:embed/>
                </p:oleObj>
              </mc:Choice>
              <mc:Fallback>
                <p:oleObj name="Формула" r:id="rId5" imgW="7491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2060848"/>
                        <a:ext cx="27495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Овал 22"/>
          <p:cNvSpPr/>
          <p:nvPr/>
        </p:nvSpPr>
        <p:spPr>
          <a:xfrm>
            <a:off x="2135560" y="116632"/>
            <a:ext cx="1440160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071664" y="1772816"/>
          <a:ext cx="395922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079280" imgH="393480" progId="Equation.3">
                  <p:embed/>
                </p:oleObj>
              </mc:Choice>
              <mc:Fallback>
                <p:oleObj name="Формула" r:id="rId7" imgW="10792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1772816"/>
                        <a:ext cx="3959225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№14(1,3,5)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0" y="0"/>
          <a:ext cx="377348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28520" imgH="393480" progId="Equation.3">
                  <p:embed/>
                </p:oleObj>
              </mc:Choice>
              <mc:Fallback>
                <p:oleObj name="Формула" r:id="rId3" imgW="10285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773487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5360" y="134076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Решаем по схеме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191344" y="2060848"/>
          <a:ext cx="2749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49160" imgH="203040" progId="Equation.3">
                  <p:embed/>
                </p:oleObj>
              </mc:Choice>
              <mc:Fallback>
                <p:oleObj name="Формула" r:id="rId5" imgW="7491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2060848"/>
                        <a:ext cx="27495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Овал 22"/>
          <p:cNvSpPr/>
          <p:nvPr/>
        </p:nvSpPr>
        <p:spPr>
          <a:xfrm>
            <a:off x="2135560" y="116632"/>
            <a:ext cx="1440160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855641" y="1628800"/>
          <a:ext cx="3456384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079280" imgH="393480" progId="Equation.3">
                  <p:embed/>
                </p:oleObj>
              </mc:Choice>
              <mc:Fallback>
                <p:oleObj name="Формула" r:id="rId7" imgW="10792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641" y="1628800"/>
                        <a:ext cx="3456384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240016" y="1556792"/>
          <a:ext cx="4032448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320480" imgH="393480" progId="Equation.3">
                  <p:embed/>
                </p:oleObj>
              </mc:Choice>
              <mc:Fallback>
                <p:oleObj name="Формула" r:id="rId9" imgW="13204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6" y="1556792"/>
                        <a:ext cx="4032448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№14(1,3,5)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0" y="0"/>
          <a:ext cx="377348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28520" imgH="393480" progId="Equation.3">
                  <p:embed/>
                </p:oleObj>
              </mc:Choice>
              <mc:Fallback>
                <p:oleObj name="Формула" r:id="rId3" imgW="10285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773487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5360" y="134076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Решаем по схеме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0" y="2060848"/>
          <a:ext cx="2304256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49160" imgH="203040" progId="Equation.3">
                  <p:embed/>
                </p:oleObj>
              </mc:Choice>
              <mc:Fallback>
                <p:oleObj name="Формула" r:id="rId5" imgW="7491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60848"/>
                        <a:ext cx="2304256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Овал 22"/>
          <p:cNvSpPr/>
          <p:nvPr/>
        </p:nvSpPr>
        <p:spPr>
          <a:xfrm>
            <a:off x="2135560" y="116632"/>
            <a:ext cx="1440160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279576" y="1700808"/>
          <a:ext cx="3168352" cy="1349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079280" imgH="393480" progId="Equation.3">
                  <p:embed/>
                </p:oleObj>
              </mc:Choice>
              <mc:Fallback>
                <p:oleObj name="Формула" r:id="rId7" imgW="10792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6" y="1700808"/>
                        <a:ext cx="3168352" cy="1349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303912" y="1700808"/>
          <a:ext cx="3888432" cy="136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320480" imgH="393480" progId="Equation.3">
                  <p:embed/>
                </p:oleObj>
              </mc:Choice>
              <mc:Fallback>
                <p:oleObj name="Формула" r:id="rId9" imgW="13204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912" y="1700808"/>
                        <a:ext cx="3888432" cy="13627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663952" y="3212976"/>
          <a:ext cx="388843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1206360" imgH="393480" progId="Equation.3">
                  <p:embed/>
                </p:oleObj>
              </mc:Choice>
              <mc:Fallback>
                <p:oleObj name="Формула" r:id="rId11" imgW="12063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952" y="3212976"/>
                        <a:ext cx="3888432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19336" y="5157192"/>
          <a:ext cx="2304256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749160" imgH="203040" progId="Equation.3">
                  <p:embed/>
                </p:oleObj>
              </mc:Choice>
              <mc:Fallback>
                <p:oleObj name="Формула" r:id="rId13" imgW="7491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36" y="5157192"/>
                        <a:ext cx="2304256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№14(1,3,5)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0" y="0"/>
          <a:ext cx="377348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28520" imgH="393480" progId="Equation.3">
                  <p:embed/>
                </p:oleObj>
              </mc:Choice>
              <mc:Fallback>
                <p:oleObj name="Формула" r:id="rId3" imgW="10285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773487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5360" y="134076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Решаем по схеме</a:t>
            </a:r>
            <a:endParaRPr lang="ru-RU" altLang="ru-RU" sz="36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0" y="1772816"/>
          <a:ext cx="2304256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49160" imgH="203040" progId="Equation.3">
                  <p:embed/>
                </p:oleObj>
              </mc:Choice>
              <mc:Fallback>
                <p:oleObj name="Формула" r:id="rId5" imgW="7491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2816"/>
                        <a:ext cx="2304256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Овал 22"/>
          <p:cNvSpPr/>
          <p:nvPr/>
        </p:nvSpPr>
        <p:spPr>
          <a:xfrm>
            <a:off x="2135560" y="116632"/>
            <a:ext cx="1440160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279576" y="1484784"/>
          <a:ext cx="3168352" cy="1349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079280" imgH="393480" progId="Equation.3">
                  <p:embed/>
                </p:oleObj>
              </mc:Choice>
              <mc:Fallback>
                <p:oleObj name="Формула" r:id="rId7" imgW="10792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6" y="1484784"/>
                        <a:ext cx="3168352" cy="1349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303912" y="1484784"/>
          <a:ext cx="3888432" cy="136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320480" imgH="393480" progId="Equation.3">
                  <p:embed/>
                </p:oleObj>
              </mc:Choice>
              <mc:Fallback>
                <p:oleObj name="Формула" r:id="rId9" imgW="13204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912" y="1484784"/>
                        <a:ext cx="3888432" cy="13627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752184" y="2492896"/>
          <a:ext cx="388843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1206360" imgH="393480" progId="Equation.3">
                  <p:embed/>
                </p:oleObj>
              </mc:Choice>
              <mc:Fallback>
                <p:oleObj name="Формула" r:id="rId11" imgW="12063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184" y="2492896"/>
                        <a:ext cx="3888432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0" y="3861048"/>
          <a:ext cx="2304256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749160" imgH="203040" progId="Equation.3">
                  <p:embed/>
                </p:oleObj>
              </mc:Choice>
              <mc:Fallback>
                <p:oleObj name="Формула" r:id="rId13" imgW="7491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61048"/>
                        <a:ext cx="2304256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279576" y="3573016"/>
          <a:ext cx="3168352" cy="1349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5" imgW="1079280" imgH="393480" progId="Equation.3">
                  <p:embed/>
                </p:oleObj>
              </mc:Choice>
              <mc:Fallback>
                <p:oleObj name="Формула" r:id="rId15" imgW="107928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6" y="3573016"/>
                        <a:ext cx="3168352" cy="1349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5375920" y="3501008"/>
          <a:ext cx="3852862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7" imgW="1307880" imgH="393480" progId="Equation.3">
                  <p:embed/>
                </p:oleObj>
              </mc:Choice>
              <mc:Fallback>
                <p:oleObj name="Формула" r:id="rId17" imgW="13078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20" y="3501008"/>
                        <a:ext cx="3852862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7608168" y="4509120"/>
          <a:ext cx="388843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9" imgW="1206360" imgH="393480" progId="Equation.3">
                  <p:embed/>
                </p:oleObj>
              </mc:Choice>
              <mc:Fallback>
                <p:oleObj name="Формула" r:id="rId19" imgW="120636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168" y="4509120"/>
                        <a:ext cx="3888432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№14(1,3,5)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0" y="0"/>
          <a:ext cx="377348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28520" imgH="393480" progId="Equation.3">
                  <p:embed/>
                </p:oleObj>
              </mc:Choice>
              <mc:Fallback>
                <p:oleObj name="Формула" r:id="rId3" imgW="10285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773487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5360" y="134076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2800" b="1" i="1" dirty="0">
                <a:latin typeface="Bookman Old Style" pitchFamily="18" charset="0"/>
                <a:ea typeface="+mj-ea"/>
                <a:cs typeface="+mj-cs"/>
              </a:rPr>
              <a:t>Решаем по схеме</a:t>
            </a:r>
            <a:endParaRPr lang="ru-RU" altLang="ru-RU" sz="36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0" y="1772816"/>
          <a:ext cx="2304256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49160" imgH="203040" progId="Equation.3">
                  <p:embed/>
                </p:oleObj>
              </mc:Choice>
              <mc:Fallback>
                <p:oleObj name="Формула" r:id="rId5" imgW="7491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2816"/>
                        <a:ext cx="2304256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Овал 22"/>
          <p:cNvSpPr/>
          <p:nvPr/>
        </p:nvSpPr>
        <p:spPr>
          <a:xfrm>
            <a:off x="2135560" y="116632"/>
            <a:ext cx="1440160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279576" y="1484784"/>
          <a:ext cx="3168352" cy="1349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079280" imgH="393480" progId="Equation.3">
                  <p:embed/>
                </p:oleObj>
              </mc:Choice>
              <mc:Fallback>
                <p:oleObj name="Формула" r:id="rId7" imgW="10792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6" y="1484784"/>
                        <a:ext cx="3168352" cy="1349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303912" y="1484784"/>
          <a:ext cx="3888432" cy="136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320480" imgH="393480" progId="Equation.3">
                  <p:embed/>
                </p:oleObj>
              </mc:Choice>
              <mc:Fallback>
                <p:oleObj name="Формула" r:id="rId9" imgW="13204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912" y="1484784"/>
                        <a:ext cx="3888432" cy="13627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752184" y="2492896"/>
          <a:ext cx="388843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1206360" imgH="393480" progId="Equation.3">
                  <p:embed/>
                </p:oleObj>
              </mc:Choice>
              <mc:Fallback>
                <p:oleObj name="Формула" r:id="rId11" imgW="12063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184" y="2492896"/>
                        <a:ext cx="3888432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0" y="3861048"/>
          <a:ext cx="2304256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749160" imgH="203040" progId="Equation.3">
                  <p:embed/>
                </p:oleObj>
              </mc:Choice>
              <mc:Fallback>
                <p:oleObj name="Формула" r:id="rId13" imgW="7491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61048"/>
                        <a:ext cx="2304256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279576" y="3573016"/>
          <a:ext cx="3168352" cy="1349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5" imgW="1079280" imgH="393480" progId="Equation.3">
                  <p:embed/>
                </p:oleObj>
              </mc:Choice>
              <mc:Fallback>
                <p:oleObj name="Формула" r:id="rId15" imgW="107928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6" y="3573016"/>
                        <a:ext cx="3168352" cy="1349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5375920" y="3501008"/>
          <a:ext cx="3852862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7" imgW="1307880" imgH="393480" progId="Equation.3">
                  <p:embed/>
                </p:oleObj>
              </mc:Choice>
              <mc:Fallback>
                <p:oleObj name="Формула" r:id="rId17" imgW="13078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20" y="3501008"/>
                        <a:ext cx="3852862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7608168" y="4509120"/>
          <a:ext cx="388843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9" imgW="1206360" imgH="393480" progId="Equation.3">
                  <p:embed/>
                </p:oleObj>
              </mc:Choice>
              <mc:Fallback>
                <p:oleObj name="Формула" r:id="rId19" imgW="120636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168" y="4509120"/>
                        <a:ext cx="3888432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0" y="5517232"/>
            <a:ext cx="11593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     является периодической с периодом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2639616" y="5157192"/>
          <a:ext cx="2937073" cy="12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0" imgW="901440" imgH="393480" progId="Equation.3">
                  <p:embed/>
                </p:oleObj>
              </mc:Choice>
              <mc:Fallback>
                <p:oleObj name="Формула" r:id="rId20" imgW="90144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6" y="5157192"/>
                        <a:ext cx="2937073" cy="127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7752184" y="5944617"/>
          <a:ext cx="936104" cy="726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2" imgW="228600" imgH="177480" progId="Equation.3">
                  <p:embed/>
                </p:oleObj>
              </mc:Choice>
              <mc:Fallback>
                <p:oleObj name="Формула" r:id="rId22" imgW="228600" imgH="177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184" y="5944617"/>
                        <a:ext cx="936104" cy="7265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Стр.8. </a:t>
            </a:r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Задача </a:t>
            </a:r>
            <a:r>
              <a:rPr lang="en-US" altLang="ru-RU" sz="36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2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782338" name="Picture 2"/>
          <p:cNvPicPr>
            <a:picLocks noChangeAspect="1" noChangeArrowheads="1"/>
          </p:cNvPicPr>
          <p:nvPr/>
        </p:nvPicPr>
        <p:blipFill>
          <a:blip r:embed="rId3" cstate="print"/>
          <a:srcRect l="36220" t="44200" r="36375" b="40680"/>
          <a:stretch>
            <a:fillRect/>
          </a:stretch>
        </p:blipFill>
        <p:spPr bwMode="auto">
          <a:xfrm>
            <a:off x="263353" y="764704"/>
            <a:ext cx="116652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344" y="332657"/>
            <a:ext cx="104766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4. Функции</a:t>
            </a:r>
          </a:p>
          <a:p>
            <a:pPr marL="742950" indent="-742950"/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/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 algn="ctr"/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 algn="ctr"/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 algn="ctr"/>
            <a:endParaRPr lang="ru-RU" altLang="ru-RU" sz="3600" b="1" i="1" dirty="0">
              <a:latin typeface="Bookman Old Style" pitchFamily="18" charset="0"/>
              <a:ea typeface="+mj-ea"/>
              <a:cs typeface="+mj-cs"/>
            </a:endParaRPr>
          </a:p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называются </a:t>
            </a:r>
            <a:r>
              <a:rPr lang="ru-RU" altLang="ru-RU" sz="40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…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функциями  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487488" y="1196752"/>
          <a:ext cx="2160240" cy="733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96641" imgH="203112" progId="Equation.3">
                  <p:embed/>
                </p:oleObj>
              </mc:Choice>
              <mc:Fallback>
                <p:oleObj name="Формула" r:id="rId3" imgW="596641" imgH="20311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1196752"/>
                        <a:ext cx="2160240" cy="7337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8400256" y="2636912"/>
          <a:ext cx="2044812" cy="664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545626" imgH="177646" progId="Equation.3">
                  <p:embed/>
                </p:oleObj>
              </mc:Choice>
              <mc:Fallback>
                <p:oleObj name="Формула" r:id="rId5" imgW="545626" imgH="177646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0256" y="2636912"/>
                        <a:ext cx="2044812" cy="6647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096000" y="2060848"/>
          <a:ext cx="2109098" cy="73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507780" imgH="177723" progId="Equation.3">
                  <p:embed/>
                </p:oleObj>
              </mc:Choice>
              <mc:Fallback>
                <p:oleObj name="Формула" r:id="rId7" imgW="507780" imgH="177723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060848"/>
                        <a:ext cx="2109098" cy="7367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3647728" y="1772816"/>
          <a:ext cx="2275605" cy="62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596641" imgH="165028" progId="Equation.3">
                  <p:embed/>
                </p:oleObj>
              </mc:Choice>
              <mc:Fallback>
                <p:oleObj name="Формула" r:id="rId9" imgW="596641" imgH="165028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1772816"/>
                        <a:ext cx="2275605" cy="626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Стр.8. Задача 3.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782338" name="Picture 2"/>
          <p:cNvPicPr>
            <a:picLocks noChangeAspect="1" noChangeArrowheads="1"/>
          </p:cNvPicPr>
          <p:nvPr/>
        </p:nvPicPr>
        <p:blipFill>
          <a:blip r:embed="rId3" cstate="print"/>
          <a:srcRect l="36220" t="58480" r="36375" b="21361"/>
          <a:stretch>
            <a:fillRect/>
          </a:stretch>
        </p:blipFill>
        <p:spPr bwMode="auto">
          <a:xfrm>
            <a:off x="263351" y="692696"/>
            <a:ext cx="1165929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№15(1)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191344" y="2564904"/>
          <a:ext cx="27479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49160" imgH="203040" progId="Equation.3">
                  <p:embed/>
                </p:oleObj>
              </mc:Choice>
              <mc:Fallback>
                <p:oleObj name="Формула" r:id="rId3" imgW="7491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2564904"/>
                        <a:ext cx="27479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15680" y="2564904"/>
            <a:ext cx="8400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Решаем по образцу </a:t>
            </a:r>
            <a:r>
              <a:rPr lang="ru-RU" altLang="ru-RU" sz="3600" b="1" i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задачи 3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5" cstate="print"/>
          <a:srcRect l="36220" t="67720" r="35430" b="25997"/>
          <a:stretch>
            <a:fillRect/>
          </a:stretch>
        </p:blipFill>
        <p:spPr bwMode="auto">
          <a:xfrm>
            <a:off x="263352" y="764704"/>
            <a:ext cx="1192864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63352" y="4221088"/>
          <a:ext cx="24685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672840" imgH="203040" progId="Equation.3">
                  <p:embed/>
                </p:oleObj>
              </mc:Choice>
              <mc:Fallback>
                <p:oleObj name="Формула" r:id="rId6" imgW="6728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4221088"/>
                        <a:ext cx="24685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91344" y="5373216"/>
          <a:ext cx="24685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672840" imgH="203040" progId="Equation.3">
                  <p:embed/>
                </p:oleObj>
              </mc:Choice>
              <mc:Fallback>
                <p:oleObj name="Формула" r:id="rId8" imgW="6728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5373216"/>
                        <a:ext cx="24685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63352" y="3356992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 определена на 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R.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783632" y="3284984"/>
          <a:ext cx="23749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647640" imgH="203040" progId="Equation.3">
                  <p:embed/>
                </p:oleObj>
              </mc:Choice>
              <mc:Fallback>
                <p:oleObj name="Формула" r:id="rId10" imgW="6476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3284984"/>
                        <a:ext cx="23749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№15(1)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191345" y="2564904"/>
          <a:ext cx="2592288" cy="700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49160" imgH="203040" progId="Equation.3">
                  <p:embed/>
                </p:oleObj>
              </mc:Choice>
              <mc:Fallback>
                <p:oleObj name="Формула" r:id="rId3" imgW="7491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5" y="2564904"/>
                        <a:ext cx="2592288" cy="700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5" cstate="print"/>
          <a:srcRect l="36220" t="67720" r="35430" b="25997"/>
          <a:stretch>
            <a:fillRect/>
          </a:stretch>
        </p:blipFill>
        <p:spPr bwMode="auto">
          <a:xfrm>
            <a:off x="263352" y="764704"/>
            <a:ext cx="1192864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63352" y="3501008"/>
          <a:ext cx="24685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672840" imgH="203040" progId="Equation.3">
                  <p:embed/>
                </p:oleObj>
              </mc:Choice>
              <mc:Fallback>
                <p:oleObj name="Формула" r:id="rId6" imgW="6728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3501008"/>
                        <a:ext cx="24685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63352" y="4941168"/>
          <a:ext cx="24685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672840" imgH="203040" progId="Equation.3">
                  <p:embed/>
                </p:oleObj>
              </mc:Choice>
              <mc:Fallback>
                <p:oleObj name="Формула" r:id="rId8" imgW="6728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4941168"/>
                        <a:ext cx="24685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711624" y="3501008"/>
          <a:ext cx="298767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863280" imgH="203040" progId="Equation.3">
                  <p:embed/>
                </p:oleObj>
              </mc:Choice>
              <mc:Fallback>
                <p:oleObj name="Формула" r:id="rId10" imgW="8632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3501008"/>
                        <a:ext cx="298767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711624" y="4941168"/>
          <a:ext cx="298767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863280" imgH="203040" progId="Equation.3">
                  <p:embed/>
                </p:oleObj>
              </mc:Choice>
              <mc:Fallback>
                <p:oleObj name="Формула" r:id="rId12" imgW="8632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4941168"/>
                        <a:ext cx="298767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№15(1)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191345" y="2564904"/>
          <a:ext cx="2592288" cy="700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49160" imgH="203040" progId="Equation.3">
                  <p:embed/>
                </p:oleObj>
              </mc:Choice>
              <mc:Fallback>
                <p:oleObj name="Формула" r:id="rId3" imgW="7491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5" y="2564904"/>
                        <a:ext cx="2592288" cy="700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5" cstate="print"/>
          <a:srcRect l="36220" t="67720" r="35430" b="26366"/>
          <a:stretch>
            <a:fillRect/>
          </a:stretch>
        </p:blipFill>
        <p:spPr bwMode="auto">
          <a:xfrm>
            <a:off x="263352" y="764704"/>
            <a:ext cx="1192864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63352" y="3501008"/>
          <a:ext cx="24685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672840" imgH="203040" progId="Equation.3">
                  <p:embed/>
                </p:oleObj>
              </mc:Choice>
              <mc:Fallback>
                <p:oleObj name="Формула" r:id="rId6" imgW="6728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3501008"/>
                        <a:ext cx="24685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63352" y="4941168"/>
          <a:ext cx="24685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672840" imgH="203040" progId="Equation.3">
                  <p:embed/>
                </p:oleObj>
              </mc:Choice>
              <mc:Fallback>
                <p:oleObj name="Формула" r:id="rId8" imgW="6728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4941168"/>
                        <a:ext cx="24685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711624" y="3501008"/>
          <a:ext cx="298767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863280" imgH="203040" progId="Equation.3">
                  <p:embed/>
                </p:oleObj>
              </mc:Choice>
              <mc:Fallback>
                <p:oleObj name="Формула" r:id="rId10" imgW="8632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3501008"/>
                        <a:ext cx="298767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711624" y="4941168"/>
          <a:ext cx="298767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863280" imgH="203040" progId="Equation.3">
                  <p:embed/>
                </p:oleObj>
              </mc:Choice>
              <mc:Fallback>
                <p:oleObj name="Формула" r:id="rId12" imgW="8632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4941168"/>
                        <a:ext cx="298767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5721350" y="3500438"/>
          <a:ext cx="31638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914400" imgH="203040" progId="Equation.3">
                  <p:embed/>
                </p:oleObj>
              </mc:Choice>
              <mc:Fallback>
                <p:oleObj name="Формула" r:id="rId14" imgW="9144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3500438"/>
                        <a:ext cx="3163888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5663952" y="4941168"/>
          <a:ext cx="31638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914400" imgH="203040" progId="Equation.3">
                  <p:embed/>
                </p:oleObj>
              </mc:Choice>
              <mc:Fallback>
                <p:oleObj name="Формула" r:id="rId16" imgW="9144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952" y="4941168"/>
                        <a:ext cx="3163888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№15(1)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191344" y="1988840"/>
          <a:ext cx="2592288" cy="700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49160" imgH="203040" progId="Equation.3">
                  <p:embed/>
                </p:oleObj>
              </mc:Choice>
              <mc:Fallback>
                <p:oleObj name="Формула" r:id="rId3" imgW="7491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1988840"/>
                        <a:ext cx="2592288" cy="700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5" cstate="print"/>
          <a:srcRect l="36220" t="67720" r="35430" b="25997"/>
          <a:stretch>
            <a:fillRect/>
          </a:stretch>
        </p:blipFill>
        <p:spPr bwMode="auto">
          <a:xfrm>
            <a:off x="263352" y="764704"/>
            <a:ext cx="1192864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35360" y="3573016"/>
          <a:ext cx="24685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672840" imgH="203040" progId="Equation.3">
                  <p:embed/>
                </p:oleObj>
              </mc:Choice>
              <mc:Fallback>
                <p:oleObj name="Формула" r:id="rId6" imgW="6728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3573016"/>
                        <a:ext cx="24685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63352" y="4365104"/>
          <a:ext cx="24685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672840" imgH="203040" progId="Equation.3">
                  <p:embed/>
                </p:oleObj>
              </mc:Choice>
              <mc:Fallback>
                <p:oleObj name="Формула" r:id="rId8" imgW="6728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4365104"/>
                        <a:ext cx="24685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711624" y="3501008"/>
          <a:ext cx="298767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863280" imgH="203040" progId="Equation.3">
                  <p:embed/>
                </p:oleObj>
              </mc:Choice>
              <mc:Fallback>
                <p:oleObj name="Формула" r:id="rId10" imgW="8632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3501008"/>
                        <a:ext cx="298767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711624" y="4437112"/>
          <a:ext cx="298767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863280" imgH="203040" progId="Equation.3">
                  <p:embed/>
                </p:oleObj>
              </mc:Choice>
              <mc:Fallback>
                <p:oleObj name="Формула" r:id="rId12" imgW="8632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4437112"/>
                        <a:ext cx="298767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5721350" y="3500438"/>
          <a:ext cx="31638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914400" imgH="203040" progId="Equation.3">
                  <p:embed/>
                </p:oleObj>
              </mc:Choice>
              <mc:Fallback>
                <p:oleObj name="Формула" r:id="rId14" imgW="9144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3500438"/>
                        <a:ext cx="3163888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5663952" y="4437112"/>
          <a:ext cx="31638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914400" imgH="203040" progId="Equation.3">
                  <p:embed/>
                </p:oleObj>
              </mc:Choice>
              <mc:Fallback>
                <p:oleObj name="Формула" r:id="rId16" imgW="9144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952" y="4437112"/>
                        <a:ext cx="3163888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8832304" y="3501008"/>
          <a:ext cx="14065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8" imgW="406080" imgH="177480" progId="Equation.3">
                  <p:embed/>
                </p:oleObj>
              </mc:Choice>
              <mc:Fallback>
                <p:oleObj name="Формула" r:id="rId18" imgW="40608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304" y="3501008"/>
                        <a:ext cx="140652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8688288" y="4437112"/>
          <a:ext cx="14065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0" imgW="406080" imgH="177480" progId="Equation.3">
                  <p:embed/>
                </p:oleObj>
              </mc:Choice>
              <mc:Fallback>
                <p:oleObj name="Формула" r:id="rId20" imgW="40608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288" y="4437112"/>
                        <a:ext cx="140652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35360" y="2708920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 определена на 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R.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2855640" y="2708920"/>
          <a:ext cx="22415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1" imgW="647640" imgH="203040" progId="Equation.3">
                  <p:embed/>
                </p:oleObj>
              </mc:Choice>
              <mc:Fallback>
                <p:oleObj name="Формула" r:id="rId21" imgW="64764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640" y="2708920"/>
                        <a:ext cx="2241550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Стр.11,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№15(1)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83362" name="Object 2"/>
          <p:cNvGraphicFramePr>
            <a:graphicFrameLocks noChangeAspect="1"/>
          </p:cNvGraphicFramePr>
          <p:nvPr/>
        </p:nvGraphicFramePr>
        <p:xfrm>
          <a:off x="191344" y="1988840"/>
          <a:ext cx="2592288" cy="700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49160" imgH="203040" progId="Equation.3">
                  <p:embed/>
                </p:oleObj>
              </mc:Choice>
              <mc:Fallback>
                <p:oleObj name="Формула" r:id="rId3" imgW="7491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1988840"/>
                        <a:ext cx="2592288" cy="700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5" cstate="print"/>
          <a:srcRect l="36220" t="67720" r="35430" b="25997"/>
          <a:stretch>
            <a:fillRect/>
          </a:stretch>
        </p:blipFill>
        <p:spPr bwMode="auto">
          <a:xfrm>
            <a:off x="263352" y="764704"/>
            <a:ext cx="1192864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35360" y="3573016"/>
          <a:ext cx="24685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672840" imgH="203040" progId="Equation.3">
                  <p:embed/>
                </p:oleObj>
              </mc:Choice>
              <mc:Fallback>
                <p:oleObj name="Формула" r:id="rId6" imgW="6728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3573016"/>
                        <a:ext cx="24685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711624" y="3645024"/>
          <a:ext cx="298767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863280" imgH="203040" progId="Equation.3">
                  <p:embed/>
                </p:oleObj>
              </mc:Choice>
              <mc:Fallback>
                <p:oleObj name="Формула" r:id="rId8" imgW="8632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3645024"/>
                        <a:ext cx="298767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5735960" y="3573016"/>
          <a:ext cx="31638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914400" imgH="203040" progId="Equation.3">
                  <p:embed/>
                </p:oleObj>
              </mc:Choice>
              <mc:Fallback>
                <p:oleObj name="Формула" r:id="rId10" imgW="9144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960" y="3573016"/>
                        <a:ext cx="3163888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8832304" y="3645024"/>
          <a:ext cx="14065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406080" imgH="177480" progId="Equation.3">
                  <p:embed/>
                </p:oleObj>
              </mc:Choice>
              <mc:Fallback>
                <p:oleObj name="Формула" r:id="rId12" imgW="40608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304" y="3645024"/>
                        <a:ext cx="140652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35360" y="2708920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 определена на 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R.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2855640" y="2708920"/>
          <a:ext cx="22415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647640" imgH="203040" progId="Equation.3">
                  <p:embed/>
                </p:oleObj>
              </mc:Choice>
              <mc:Fallback>
                <p:oleObj name="Формула" r:id="rId14" imgW="64764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640" y="2708920"/>
                        <a:ext cx="2241550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91344" y="4797152"/>
            <a:ext cx="11593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является периодической с периодом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2711624" y="4725144"/>
          <a:ext cx="22415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647640" imgH="203040" progId="Equation.3">
                  <p:embed/>
                </p:oleObj>
              </mc:Choice>
              <mc:Fallback>
                <p:oleObj name="Формула" r:id="rId16" imgW="64764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4725144"/>
                        <a:ext cx="2241550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0782" name="Object 2"/>
          <p:cNvGraphicFramePr>
            <a:graphicFrameLocks noChangeAspect="1"/>
          </p:cNvGraphicFramePr>
          <p:nvPr/>
        </p:nvGraphicFramePr>
        <p:xfrm>
          <a:off x="4151784" y="5373216"/>
          <a:ext cx="5715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8" imgW="139680" imgH="139680" progId="Equation.3">
                  <p:embed/>
                </p:oleObj>
              </mc:Choice>
              <mc:Fallback>
                <p:oleObj name="Формула" r:id="rId18" imgW="139680" imgH="1396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784" y="5373216"/>
                        <a:ext cx="571500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Стр.8. Задача 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4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801794" name="Picture 2"/>
          <p:cNvPicPr>
            <a:picLocks noChangeAspect="1" noChangeArrowheads="1"/>
          </p:cNvPicPr>
          <p:nvPr/>
        </p:nvPicPr>
        <p:blipFill>
          <a:blip r:embed="rId3" cstate="print"/>
          <a:srcRect l="36220" t="38320" r="36375" b="39840"/>
          <a:stretch>
            <a:fillRect/>
          </a:stretch>
        </p:blipFill>
        <p:spPr bwMode="auto">
          <a:xfrm>
            <a:off x="335360" y="476672"/>
            <a:ext cx="115932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№15(3)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8274" t="67720" r="35430" b="28954"/>
          <a:stretch>
            <a:fillRect/>
          </a:stretch>
        </p:blipFill>
        <p:spPr bwMode="auto">
          <a:xfrm>
            <a:off x="407368" y="620688"/>
            <a:ext cx="117846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8460" t="74003" r="54025" b="23040"/>
          <a:stretch>
            <a:fillRect/>
          </a:stretch>
        </p:blipFill>
        <p:spPr bwMode="auto">
          <a:xfrm>
            <a:off x="623392" y="1340768"/>
            <a:ext cx="47427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3352" y="2060848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 определена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множестве </a:t>
            </a:r>
            <a:r>
              <a:rPr lang="ru-RU" altLang="ru-RU" sz="3600" b="1" i="1" dirty="0" err="1"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, 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802818" name="Object 2"/>
          <p:cNvGraphicFramePr>
            <a:graphicFrameLocks noChangeAspect="1"/>
          </p:cNvGraphicFramePr>
          <p:nvPr/>
        </p:nvGraphicFramePr>
        <p:xfrm>
          <a:off x="2783632" y="1988840"/>
          <a:ext cx="197643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571320" imgH="203040" progId="Equation.3">
                  <p:embed/>
                </p:oleObj>
              </mc:Choice>
              <mc:Fallback>
                <p:oleObj name="Формула" r:id="rId4" imgW="5713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1988840"/>
                        <a:ext cx="1976438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055440" y="2564904"/>
          <a:ext cx="399573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155600" imgH="393480" progId="Equation.3">
                  <p:embed/>
                </p:oleObj>
              </mc:Choice>
              <mc:Fallback>
                <p:oleObj name="Формула" r:id="rId6" imgW="11556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440" y="2564904"/>
                        <a:ext cx="3995738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297488" y="2565400"/>
          <a:ext cx="38639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117440" imgH="393480" progId="Equation.3">
                  <p:embed/>
                </p:oleObj>
              </mc:Choice>
              <mc:Fallback>
                <p:oleObj name="Формула" r:id="rId8" imgW="11174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2565400"/>
                        <a:ext cx="3863975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21" name="Object 2"/>
          <p:cNvGraphicFramePr>
            <a:graphicFrameLocks noChangeAspect="1"/>
          </p:cNvGraphicFramePr>
          <p:nvPr/>
        </p:nvGraphicFramePr>
        <p:xfrm>
          <a:off x="0" y="3717032"/>
          <a:ext cx="25606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698400" imgH="393480" progId="Equation.3">
                  <p:embed/>
                </p:oleObj>
              </mc:Choice>
              <mc:Fallback>
                <p:oleObj name="Формула" r:id="rId10" imgW="6984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17032"/>
                        <a:ext cx="2560638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0" y="5229200"/>
          <a:ext cx="25606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698400" imgH="393480" progId="Equation.3">
                  <p:embed/>
                </p:oleObj>
              </mc:Choice>
              <mc:Fallback>
                <p:oleObj name="Формула" r:id="rId12" imgW="6984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29200"/>
                        <a:ext cx="2560638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№15(3)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8274" t="67720" r="35430" b="28954"/>
          <a:stretch>
            <a:fillRect/>
          </a:stretch>
        </p:blipFill>
        <p:spPr bwMode="auto">
          <a:xfrm>
            <a:off x="407368" y="620688"/>
            <a:ext cx="117846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8460" t="74003" r="54025" b="23040"/>
          <a:stretch>
            <a:fillRect/>
          </a:stretch>
        </p:blipFill>
        <p:spPr bwMode="auto">
          <a:xfrm>
            <a:off x="623392" y="1340768"/>
            <a:ext cx="47427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3352" y="2060848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 определена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множестве </a:t>
            </a:r>
            <a:r>
              <a:rPr lang="ru-RU" altLang="ru-RU" sz="3600" b="1" i="1" dirty="0" err="1"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, 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802818" name="Object 2"/>
          <p:cNvGraphicFramePr>
            <a:graphicFrameLocks noChangeAspect="1"/>
          </p:cNvGraphicFramePr>
          <p:nvPr/>
        </p:nvGraphicFramePr>
        <p:xfrm>
          <a:off x="2783632" y="1988840"/>
          <a:ext cx="197643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571320" imgH="203040" progId="Equation.3">
                  <p:embed/>
                </p:oleObj>
              </mc:Choice>
              <mc:Fallback>
                <p:oleObj name="Формула" r:id="rId4" imgW="5713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1988840"/>
                        <a:ext cx="1976438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055440" y="2564904"/>
          <a:ext cx="399573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155600" imgH="393480" progId="Equation.3">
                  <p:embed/>
                </p:oleObj>
              </mc:Choice>
              <mc:Fallback>
                <p:oleObj name="Формула" r:id="rId6" imgW="11556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440" y="2564904"/>
                        <a:ext cx="3995738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297488" y="2565400"/>
          <a:ext cx="38639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117440" imgH="393480" progId="Equation.3">
                  <p:embed/>
                </p:oleObj>
              </mc:Choice>
              <mc:Fallback>
                <p:oleObj name="Формула" r:id="rId8" imgW="11174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2565400"/>
                        <a:ext cx="3863975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21" name="Object 2"/>
          <p:cNvGraphicFramePr>
            <a:graphicFrameLocks noChangeAspect="1"/>
          </p:cNvGraphicFramePr>
          <p:nvPr/>
        </p:nvGraphicFramePr>
        <p:xfrm>
          <a:off x="0" y="3717032"/>
          <a:ext cx="25606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698400" imgH="393480" progId="Equation.3">
                  <p:embed/>
                </p:oleObj>
              </mc:Choice>
              <mc:Fallback>
                <p:oleObj name="Формула" r:id="rId10" imgW="6984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17032"/>
                        <a:ext cx="2560638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495600" y="3717032"/>
          <a:ext cx="316230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914400" imgH="393480" progId="Equation.3">
                  <p:embed/>
                </p:oleObj>
              </mc:Choice>
              <mc:Fallback>
                <p:oleObj name="Формула" r:id="rId12" imgW="9144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600" y="3717032"/>
                        <a:ext cx="3162300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3"/>
          <p:cNvSpPr>
            <a:spLocks noChangeArrowheads="1"/>
          </p:cNvSpPr>
          <p:nvPr/>
        </p:nvSpPr>
        <p:spPr bwMode="auto">
          <a:xfrm>
            <a:off x="2855119" y="981075"/>
            <a:ext cx="637341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endParaRPr lang="ru-RU" altLang="ru-RU" sz="48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altLang="ru-RU" sz="1100" b="1" i="1" u="sng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6798470" y="-257175"/>
            <a:ext cx="28348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i="1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altLang="ru-RU" sz="600" b="1" i="1" u="sng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Стр.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11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№15(3)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8274" t="67720" r="35430" b="28954"/>
          <a:stretch>
            <a:fillRect/>
          </a:stretch>
        </p:blipFill>
        <p:spPr bwMode="auto">
          <a:xfrm>
            <a:off x="407368" y="620688"/>
            <a:ext cx="117846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8460" t="74003" r="54025" b="23040"/>
          <a:stretch>
            <a:fillRect/>
          </a:stretch>
        </p:blipFill>
        <p:spPr bwMode="auto">
          <a:xfrm>
            <a:off x="623392" y="1340768"/>
            <a:ext cx="47427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3352" y="2060848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Функция                 определена</a:t>
            </a:r>
            <a:r>
              <a:rPr lang="en-US" altLang="ru-RU" sz="3600" b="1" i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множестве </a:t>
            </a:r>
            <a:r>
              <a:rPr lang="ru-RU" altLang="ru-RU" sz="3600" b="1" i="1" dirty="0" err="1">
                <a:latin typeface="Bookman Old Style" pitchFamily="18" charset="0"/>
                <a:ea typeface="+mj-ea"/>
                <a:cs typeface="+mj-cs"/>
              </a:rPr>
              <a:t>х</a:t>
            </a:r>
            <a:r>
              <a:rPr lang="ru-RU" altLang="ru-RU" sz="3600" b="1" i="1" dirty="0">
                <a:latin typeface="Bookman Old Style" pitchFamily="18" charset="0"/>
                <a:ea typeface="+mj-ea"/>
                <a:cs typeface="+mj-cs"/>
              </a:rPr>
              <a:t>,  </a:t>
            </a:r>
            <a:endParaRPr lang="ru-RU" altLang="ru-RU" sz="4400" b="1" i="1" u="sng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802818" name="Object 2"/>
          <p:cNvGraphicFramePr>
            <a:graphicFrameLocks noChangeAspect="1"/>
          </p:cNvGraphicFramePr>
          <p:nvPr/>
        </p:nvGraphicFramePr>
        <p:xfrm>
          <a:off x="2783632" y="1988840"/>
          <a:ext cx="197643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571320" imgH="203040" progId="Equation.3">
                  <p:embed/>
                </p:oleObj>
              </mc:Choice>
              <mc:Fallback>
                <p:oleObj name="Формула" r:id="rId4" imgW="5713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1988840"/>
                        <a:ext cx="1976438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055440" y="2564904"/>
          <a:ext cx="399573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155600" imgH="393480" progId="Equation.3">
                  <p:embed/>
                </p:oleObj>
              </mc:Choice>
              <mc:Fallback>
                <p:oleObj name="Формула" r:id="rId6" imgW="11556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440" y="2564904"/>
                        <a:ext cx="3995738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297488" y="2565400"/>
          <a:ext cx="38639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117440" imgH="393480" progId="Equation.3">
                  <p:embed/>
                </p:oleObj>
              </mc:Choice>
              <mc:Fallback>
                <p:oleObj name="Формула" r:id="rId8" imgW="11174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2565400"/>
                        <a:ext cx="3863975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21" name="Object 2"/>
          <p:cNvGraphicFramePr>
            <a:graphicFrameLocks noChangeAspect="1"/>
          </p:cNvGraphicFramePr>
          <p:nvPr/>
        </p:nvGraphicFramePr>
        <p:xfrm>
          <a:off x="0" y="3717032"/>
          <a:ext cx="25606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698400" imgH="393480" progId="Equation.3">
                  <p:embed/>
                </p:oleObj>
              </mc:Choice>
              <mc:Fallback>
                <p:oleObj name="Формула" r:id="rId10" imgW="6984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17032"/>
                        <a:ext cx="2560638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495600" y="3717032"/>
          <a:ext cx="316230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914400" imgH="393480" progId="Equation.3">
                  <p:embed/>
                </p:oleObj>
              </mc:Choice>
              <mc:Fallback>
                <p:oleObj name="Формула" r:id="rId12" imgW="9144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600" y="3717032"/>
                        <a:ext cx="3162300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91" name="Object 2"/>
          <p:cNvGraphicFramePr>
            <a:graphicFrameLocks noChangeAspect="1"/>
          </p:cNvGraphicFramePr>
          <p:nvPr/>
        </p:nvGraphicFramePr>
        <p:xfrm>
          <a:off x="5591175" y="4076700"/>
          <a:ext cx="27241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787320" imgH="203040" progId="Equation.3">
                  <p:embed/>
                </p:oleObj>
              </mc:Choice>
              <mc:Fallback>
                <p:oleObj name="Формула" r:id="rId14" imgW="7873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4076700"/>
                        <a:ext cx="2724150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5095</TotalTime>
  <Words>2149</Words>
  <Application>Microsoft Office PowerPoint</Application>
  <PresentationFormat>Широкоэкранный</PresentationFormat>
  <Paragraphs>559</Paragraphs>
  <Slides>114</Slides>
  <Notes>114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114</vt:i4>
      </vt:variant>
    </vt:vector>
  </HeadingPairs>
  <TitlesOfParts>
    <vt:vector size="120" baseType="lpstr">
      <vt:lpstr>Arial</vt:lpstr>
      <vt:lpstr>Bookman Old Style</vt:lpstr>
      <vt:lpstr>Calibri</vt:lpstr>
      <vt:lpstr>Тема Office</vt:lpstr>
      <vt:lpstr>Формула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301 кабинет</cp:lastModifiedBy>
  <cp:revision>67</cp:revision>
  <dcterms:created xsi:type="dcterms:W3CDTF">2018-08-17T05:29:25Z</dcterms:created>
  <dcterms:modified xsi:type="dcterms:W3CDTF">2021-09-12T15:23:36Z</dcterms:modified>
</cp:coreProperties>
</file>