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60"/>
  </p:notesMasterIdLst>
  <p:sldIdLst>
    <p:sldId id="304" r:id="rId2"/>
    <p:sldId id="308" r:id="rId3"/>
    <p:sldId id="313" r:id="rId4"/>
    <p:sldId id="329" r:id="rId5"/>
    <p:sldId id="331" r:id="rId6"/>
    <p:sldId id="314" r:id="rId7"/>
    <p:sldId id="338" r:id="rId8"/>
    <p:sldId id="323" r:id="rId9"/>
    <p:sldId id="333" r:id="rId10"/>
    <p:sldId id="326" r:id="rId11"/>
    <p:sldId id="332" r:id="rId12"/>
    <p:sldId id="335" r:id="rId13"/>
    <p:sldId id="334" r:id="rId14"/>
    <p:sldId id="341" r:id="rId15"/>
    <p:sldId id="327" r:id="rId16"/>
    <p:sldId id="328" r:id="rId17"/>
    <p:sldId id="343" r:id="rId18"/>
    <p:sldId id="346" r:id="rId19"/>
    <p:sldId id="344" r:id="rId20"/>
    <p:sldId id="369" r:id="rId21"/>
    <p:sldId id="345" r:id="rId22"/>
    <p:sldId id="309" r:id="rId23"/>
    <p:sldId id="277" r:id="rId24"/>
    <p:sldId id="324" r:id="rId25"/>
    <p:sldId id="363" r:id="rId26"/>
    <p:sldId id="359" r:id="rId27"/>
    <p:sldId id="355" r:id="rId28"/>
    <p:sldId id="356" r:id="rId29"/>
    <p:sldId id="358" r:id="rId30"/>
    <p:sldId id="357" r:id="rId31"/>
    <p:sldId id="353" r:id="rId32"/>
    <p:sldId id="322" r:id="rId33"/>
    <p:sldId id="354" r:id="rId34"/>
    <p:sldId id="311" r:id="rId35"/>
    <p:sldId id="310" r:id="rId36"/>
    <p:sldId id="264" r:id="rId37"/>
    <p:sldId id="351" r:id="rId38"/>
    <p:sldId id="259" r:id="rId39"/>
    <p:sldId id="350" r:id="rId40"/>
    <p:sldId id="361" r:id="rId41"/>
    <p:sldId id="362" r:id="rId42"/>
    <p:sldId id="270" r:id="rId43"/>
    <p:sldId id="299" r:id="rId44"/>
    <p:sldId id="347" r:id="rId45"/>
    <p:sldId id="298" r:id="rId46"/>
    <p:sldId id="367" r:id="rId47"/>
    <p:sldId id="274" r:id="rId48"/>
    <p:sldId id="257" r:id="rId49"/>
    <p:sldId id="276" r:id="rId50"/>
    <p:sldId id="260" r:id="rId51"/>
    <p:sldId id="279" r:id="rId52"/>
    <p:sldId id="271" r:id="rId53"/>
    <p:sldId id="262" r:id="rId54"/>
    <p:sldId id="364" r:id="rId55"/>
    <p:sldId id="366" r:id="rId56"/>
    <p:sldId id="365" r:id="rId57"/>
    <p:sldId id="283" r:id="rId58"/>
    <p:sldId id="368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31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8484E1-63E4-4BCE-A37F-00773F8E08E1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28F7D-9128-4AA0-B1AE-85F7480041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656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4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0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82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5.jpe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4.wdp"/><Relationship Id="rId4" Type="http://schemas.openxmlformats.org/officeDocument/2006/relationships/image" Target="../media/image13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microsoft.com/office/2007/relationships/hdphoto" Target="../media/hdphoto3.wdp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7.jpe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3" t="11415" r="341" b="5621"/>
          <a:stretch/>
        </p:blipFill>
        <p:spPr bwMode="auto">
          <a:xfrm>
            <a:off x="-21625" y="0"/>
            <a:ext cx="9128493" cy="64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32751"/>
            <a:ext cx="9106868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МБДОУ детский сад комбинированного вида №2</a:t>
            </a:r>
            <a:endParaRPr lang="ru-RU" sz="24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7277" y="620688"/>
            <a:ext cx="8154798" cy="15081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«Духовно-нравственное воспитание</a:t>
            </a:r>
          </a:p>
          <a:p>
            <a:pPr algn="ctr"/>
            <a:r>
              <a:rPr lang="ru-RU" sz="3200" b="1" i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дошкольников»</a:t>
            </a:r>
          </a:p>
          <a:p>
            <a:pPr algn="ctr"/>
            <a:r>
              <a:rPr lang="ru-RU" sz="2800" b="1" i="1" dirty="0" smtClean="0">
                <a:ln w="1905"/>
                <a:solidFill>
                  <a:srgbClr val="FF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(из опыта работы)</a:t>
            </a:r>
            <a:endParaRPr lang="ru-RU" sz="2800" b="1" i="1" dirty="0">
              <a:ln w="1905"/>
              <a:solidFill>
                <a:srgbClr val="FF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6396335"/>
            <a:ext cx="889355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i="1" dirty="0" smtClean="0">
                <a:ln w="10541" cmpd="sng">
                  <a:noFill/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воспитатель: Макашова Людмила Николаевна</a:t>
            </a:r>
            <a:endParaRPr lang="ru-RU" sz="2400" b="1" i="1" dirty="0">
              <a:ln w="10541" cmpd="sng">
                <a:noFill/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2" descr="C:\Users\Людмила\Downloads\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846" y="2128793"/>
            <a:ext cx="5809660" cy="4357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30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Camera\1808\IMG_20200616_0949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0635"/>
            <a:ext cx="3451312" cy="460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E:\Camera\1808\IMG_20200709_0942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106"/>
            <a:ext cx="3551048" cy="473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www.maam.ru/upload/blogs/detsad-216700-15719167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479964"/>
            <a:ext cx="2156686" cy="317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14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i.mycdn.me/i?r=AyH4iRPQ2q0otWIFepML2LxRNVkiV4hakPlEyieCsXwuH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7" y="176940"/>
            <a:ext cx="8700989" cy="652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83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Camera\детский сад\IMG_20190411_1145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8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31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фотография 2019\DCIM\Camera\IMG_20190321_1557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6"/>
          <a:stretch/>
        </p:blipFill>
        <p:spPr bwMode="auto">
          <a:xfrm>
            <a:off x="395536" y="151370"/>
            <a:ext cx="5696339" cy="452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:\фотография 2019\DCIM\Camera\IMG_20190321_1559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56992"/>
            <a:ext cx="4506755" cy="338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36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E:\фотография 2019\DCIM\Camera\IMG_20190320_1624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77686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35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i.mycdn.me/i?r=AyH4iRPQ2q0otWIFepML2LxRjcefnLRxPvFCX2V9mlUTA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962" y="2852936"/>
            <a:ext cx="2592758" cy="3698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https://i.mycdn.me/i?r=AyH4iRPQ2q0otWIFepML2LxRmMPWhpP_3Wph6qco_bZkS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4522"/>
            <a:ext cx="5940425" cy="4455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204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i.mycdn.me/i?r=AyH4iRPQ2q0otWIFepML2LxR0WLM9TqRR0L_Ft22ms2c8w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1116"/>
            <a:ext cx="3652265" cy="5076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s://i.mycdn.me/i?r=AyH4iRPQ2q0otWIFepML2LxRXWtMgOFJKNLnsEpkgPtixw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1117"/>
            <a:ext cx="3960440" cy="5408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s://i.mycdn.me/i?r=AyH4iRPQ2q0otWIFepML2LxRaKZkB0DqQ6LlPHvY4oQymw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911" y="4042987"/>
            <a:ext cx="4067437" cy="2892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206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mycdn.me/i?r=AyH4iRPQ2q0otWIFepML2LxRW6xR_owFwxIDJpd9ORlJpA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536504" cy="340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mycdn.me/i?r=AyH4iRPQ2q0otWIFepML2LxR8lrRWHaZiHtQ6TWbOcYoL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09908"/>
            <a:ext cx="2808312" cy="210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.mycdn.me/i?r=AyH4iRPQ2q0otWIFepML2LxRVzw1_n8rilBbBVwo443ES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077072"/>
            <a:ext cx="3576397" cy="268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.mycdn.me/i?r=AyH4iRPQ2q0otWIFepML2LxRf3oa2h2Q3hZ3PWh0MNC5L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42244"/>
            <a:ext cx="3281663" cy="246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2019 работа\Макашова Л.Н\рабочий стол\Макашова Людмила\IMG_2015022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106" y="116631"/>
            <a:ext cx="3787366" cy="249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89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Алексей\Desktop\Макашова Людмила\Экскурсия в Дом Ремесел\DSCN91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90" y="286304"/>
            <a:ext cx="8222050" cy="61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11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.mycdn.me/i?r=AyH4iRPQ2q0otWIFepML2LxRA0AuBvc2ik0DXS36tpicL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73016"/>
            <a:ext cx="4188487" cy="314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i.mycdn.me/i?r=AyH4iRPQ2q0otWIFepML2LxRaxlECXCesnBh9UmL_MLp1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395" y="344125"/>
            <a:ext cx="4119743" cy="308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i.mycdn.me/i?r=AyH4iRPQ2q0otWIFepML2LxRz7hGg7r_H3mBDw-qKI9km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13" y="256792"/>
            <a:ext cx="4352627" cy="326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i.mycdn.me/i?r=AyH4iRPQ2q0otWIFepML2LxRkg5KU-4KTBOQM4woYD6Kl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95" y="3602513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68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Людмила\Downloads\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2840"/>
            <a:ext cx="8516494" cy="631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323528" y="5417840"/>
            <a:ext cx="8516493" cy="14401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Brush Script MT" pitchFamily="66" charset="0"/>
              <a:buNone/>
            </a:pPr>
            <a:r>
              <a:rPr lang="ru-RU" alt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«Пусть ребенок чувствует красоту и восторгается ею, пусть в его сердце и в памяти навсегда сохранятся образы, в которых воплощается Родина». </a:t>
            </a:r>
          </a:p>
          <a:p>
            <a:pPr algn="r">
              <a:buFont typeface="Brush Script MT" pitchFamily="66" charset="0"/>
              <a:buNone/>
            </a:pPr>
            <a:r>
              <a:rPr lang="ru-RU" alt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В. А. Сухомлинский</a:t>
            </a:r>
            <a:r>
              <a:rPr lang="ru-RU" altLang="ru-RU" sz="24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403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юдмила\Downloads\IMG-20210224-WA0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899" y="1124744"/>
            <a:ext cx="3683578" cy="203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Людмила\Downloads\IMG-20210224-WA0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2664296" cy="547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5" descr="https://apf.mail.ru/cgi-bin/readmsg?id=16141916431162647510;0;1&amp;exif=1&amp;full=1&amp;x-email=ludmilaqaz%40bk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C:\Users\Людмила\Downloads\IMG-20210224-WA0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332" y="3451528"/>
            <a:ext cx="6018712" cy="292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03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i.mycdn.me/i?r=AyH4iRPQ2q0otWIFepML2LxRsCSz13_QAaIgs5zvdL8i7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66" y="3717032"/>
            <a:ext cx="3993418" cy="299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i.mycdn.me/i?r=AyH4iRPQ2q0otWIFepML2LxRchIXkaOGGWLWZl-dPyBRb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17032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i.mycdn.me/i?r=AyH4iRPQ2q0otWIFepML2LxROF1XJXuWgNfk4J8-kY_kI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300" y="188640"/>
            <a:ext cx="4176464" cy="313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mycdn.me/i?r=AyH4iRPQ2q0otWIFepML2LxR7dG8IpZBO3RNwxVgYwqs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531022" cy="339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49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" b="5621"/>
          <a:stretch/>
        </p:blipFill>
        <p:spPr bwMode="auto">
          <a:xfrm>
            <a:off x="15685" y="13538"/>
            <a:ext cx="9112808" cy="68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ttps://i.mycdn.me/i?r=AyH4iRPQ2q0otWIFepML2LxRlCT3-Af1BHZAc5lueIbc8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" t="5419" r="17731" b="6687"/>
          <a:stretch/>
        </p:blipFill>
        <p:spPr bwMode="auto">
          <a:xfrm>
            <a:off x="604217" y="620688"/>
            <a:ext cx="8090610" cy="600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0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s://i.mycdn.me/i?r=AyH4iRPQ2q0otWIFepML2LxRF6WEOkgHeStv7annwe4l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2536"/>
            <a:ext cx="8544949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04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.mycdn.me/i?r=AyH4iRPQ2q0otWIFepML2LxRa5AxElO--xHo8fWWo7snLQ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60648"/>
            <a:ext cx="8352927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49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.mycdn.me/i?r=AyH4iRPQ2q0otWIFepML2LxRbWLGIFPRpzwrTb21491WZ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20688"/>
            <a:ext cx="4224636" cy="563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i.mycdn.me/i?r=AyH4iRPQ2q0otWIFepML2LxRz7_GaMkS1js-D5sg-6glP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36" y="2492896"/>
            <a:ext cx="5340085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00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www.maam.ru/upload/blogs/detsad-216700-15107464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80" y="164802"/>
            <a:ext cx="6429375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www.maam.ru/upload/blogs/detsad-216700-15735651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84077"/>
            <a:ext cx="3337278" cy="450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6" name="Picture 2" descr="https://i.mycdn.me/i?r=AyH4iRPQ2q0otWIFepML2LxRVnVHABIoONCqr6K8TFqNU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54" b="17844"/>
          <a:stretch/>
        </p:blipFill>
        <p:spPr bwMode="auto">
          <a:xfrm>
            <a:off x="683568" y="3824197"/>
            <a:ext cx="3971878" cy="282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57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фотография 2019\DCIM\Camera\20181102_1033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604448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00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mycdn.me/i?r=AyH4iRPQ2q0otWIFepML2LxRZxJmrgqvKO28RBJ-0Tpz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708920"/>
            <a:ext cx="3003798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i.mycdn.me/i?r=AyH4iRPQ2q0otWIFepML2LxRHJMOrX7HZt8vtkHJU5ANJ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5"/>
          <a:stretch/>
        </p:blipFill>
        <p:spPr bwMode="auto">
          <a:xfrm>
            <a:off x="107504" y="267051"/>
            <a:ext cx="5650697" cy="517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33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i.mycdn.me/i?r=AyH4iRPQ2q0otWIFepML2LxR1S_8m_WAxwXoHSVnATaZg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96952"/>
            <a:ext cx="4978830" cy="37341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i.mycdn.me/i?r=AyH4iRPQ2q0otWIFepML2LxRgeZ520Gttge2vX1QSTZ9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244074" cy="3933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65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475656" y="320104"/>
            <a:ext cx="6563072" cy="660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492775" y="980727"/>
            <a:ext cx="8229600" cy="788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alt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знакомить детей с основами духовно-нравственных традиций и укладом жизни русского народа;</a:t>
            </a: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433752" y="1769726"/>
            <a:ext cx="8229600" cy="57915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alt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alt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развивать интерес к русским народным праздникам, </a:t>
            </a:r>
            <a:r>
              <a:rPr lang="ru-RU" alt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обычаям;</a:t>
            </a:r>
            <a:endParaRPr lang="ru-RU" alt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451112" y="2475224"/>
            <a:ext cx="8229600" cy="743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alt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воспитывать </a:t>
            </a:r>
            <a:r>
              <a:rPr lang="ru-RU" alt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детей чувство любви и привязанности к своей семье, дому, детскому саду, улице, городу</a:t>
            </a:r>
            <a:r>
              <a:rPr lang="ru-RU" alt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475436" y="4019006"/>
            <a:ext cx="8229600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alt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воспитывать </a:t>
            </a:r>
            <a:r>
              <a:rPr lang="ru-RU" alt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уважение к защитникам родины и чувство благодарности за их подвиги</a:t>
            </a:r>
            <a:r>
              <a:rPr lang="ru-RU" alt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492775" y="3218623"/>
            <a:ext cx="8229600" cy="8003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alt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обогащать </a:t>
            </a:r>
            <a:r>
              <a:rPr lang="ru-RU" alt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представления о культурном наследии родного края, о его историческом прошлом</a:t>
            </a:r>
            <a:r>
              <a:rPr lang="ru-RU" alt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492775" y="4869160"/>
            <a:ext cx="8229600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alt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воспитывать </a:t>
            </a:r>
            <a:r>
              <a:rPr lang="ru-RU" alt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бережное отношение к природе и ко всему живому</a:t>
            </a:r>
            <a:r>
              <a:rPr lang="ru-RU" alt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одержимое 2"/>
          <p:cNvSpPr txBox="1">
            <a:spLocks/>
          </p:cNvSpPr>
          <p:nvPr/>
        </p:nvSpPr>
        <p:spPr>
          <a:xfrm>
            <a:off x="492775" y="5428801"/>
            <a:ext cx="8229600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alt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воспитывать </a:t>
            </a:r>
            <a:r>
              <a:rPr lang="ru-RU" alt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детях милосердие, сострадание, умение прощать обиды, желание помогать нуждающимся в сочувствии</a:t>
            </a: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080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3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Фотоотчет «Масленица шумная, весёлая, озорная!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362750"/>
            <a:ext cx="5723341" cy="429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www.maam.ru/upload/blogs/detsad-216700-15194067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43317"/>
            <a:ext cx="3934767" cy="294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www.maam.ru/upload/blogs/detsad-216700-15194068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77215"/>
            <a:ext cx="4067944" cy="304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61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2020\день россии\IMG_20200608_09383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5040560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E:\2020\день россии\IMG_20200608_09532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76672"/>
            <a:ext cx="2336061" cy="3242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E:\2020\день россии\IMG_20200608_09541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496819"/>
            <a:ext cx="2196245" cy="3163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Людмила\Downloads\IMG_20200608_15535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t="3633" r="5128" b="8525"/>
          <a:stretch/>
        </p:blipFill>
        <p:spPr bwMode="auto">
          <a:xfrm>
            <a:off x="179512" y="4571439"/>
            <a:ext cx="2102608" cy="16785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E:\2020\день россии\IMG_20200608_093407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" t="23078" r="24" b="9494"/>
          <a:stretch/>
        </p:blipFill>
        <p:spPr bwMode="auto">
          <a:xfrm>
            <a:off x="2342497" y="3808117"/>
            <a:ext cx="3597655" cy="27654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1325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:\2020\день россии\IMG_20200608_09570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4788297" cy="3285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E:\2020\день россии\IMG_20200608_0957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780928"/>
            <a:ext cx="5058445" cy="3883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E:\2020\день россии\IMG_20200608_0957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51350"/>
            <a:ext cx="3635896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21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.mycdn.me/i?r=AyH4iRPQ2q0otWIFepML2LxR6vxlbmAzqmrh-OTYDaSK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399" y="124317"/>
            <a:ext cx="3825880" cy="286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i.mycdn.me/i?r=AyH4iRPQ2q0otWIFepML2LxRMAuUs5a3B1a4NlrDGV5t3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326026"/>
            <a:ext cx="2592288" cy="345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i.mycdn.me/i?r=AyH4iRPQ2q0otWIFepML2LxRbXY67asr4IjCr4zetudW4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143" y="3195546"/>
            <a:ext cx="2680793" cy="357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i.mycdn.me/i?r=AyH4iRPQ2q0otWIFepML2LxRWiYYbqnXm2jeKRtbUptp5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5179"/>
            <a:ext cx="4967825" cy="37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i.mycdn.me/i?r=AyH4iRPQ2q0otWIFepML2LxRLX8hOs6IHOZ2ng9Mo1kYa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7072"/>
            <a:ext cx="3225672" cy="241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59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i.mycdn.me/i?r=AyH4iRPQ2q0otWIFepML2LxRGn2OACbQLHn3FsnmLU7cd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64" y="404664"/>
            <a:ext cx="4446400" cy="592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.mycdn.me/i?r=AyH4iRPQ2q0otWIFepML2LxRSXSobxlOAQc1sYYLZjiX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143" y="404664"/>
            <a:ext cx="4455159" cy="594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65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www.maam.ru/upload/blogs/detsad-216700-14943505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907799" cy="387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www.maam.ru/upload/blogs/detsad-216700-14943506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3014"/>
            <a:ext cx="4539987" cy="60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www.maam.ru/upload/blogs/detsad-216700-149435066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653" y="3298048"/>
            <a:ext cx="2581029" cy="344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09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i.mycdn.me/i?r=AyH4iRPQ2q0otWIFepML2LxR-Xq5foKXqwW-JLbFqWiOw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766" y="548680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i.mycdn.me/i?r=AyH4iRPQ2q0otWIFepML2LxRMngu2BNqlblZaCKCetp1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95650"/>
            <a:ext cx="4355976" cy="326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.mycdn.me/i?r=AyH4iRPQ2q0otWIFepML2LxRg7tBp8GgcqsZIpJXPmRB-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032"/>
            <a:ext cx="5349589" cy="401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www.maam.ru/upload/blogs/detsad-216700-154508254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72562"/>
            <a:ext cx="3302697" cy="247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52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www.maam.ru/upload/blogs/detsad-216700-15450825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28" y="3247256"/>
            <a:ext cx="4524060" cy="339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www.maam.ru/upload/blogs/detsad-216700-15450828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815"/>
            <a:ext cx="3658008" cy="274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www.maam.ru/upload/blogs/detsad-216700-15450829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214" y="188228"/>
            <a:ext cx="4611805" cy="345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www.maam.ru/upload/blogs/detsad-216700-154508406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622" y="3247256"/>
            <a:ext cx="2446988" cy="346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56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i.mycdn.me/i?r=AyH4iRPQ2q0otWIFepML2LxR5y6q194xAVCqjxUk9U_EB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37"/>
          <a:stretch/>
        </p:blipFill>
        <p:spPr bwMode="auto">
          <a:xfrm>
            <a:off x="107504" y="116632"/>
            <a:ext cx="5280586" cy="351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i.mycdn.me/i?r=AyH4iRPQ2q0otWIFepML2LxR5JTVL6bE1L85Kajmi-zAo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102" y="116632"/>
            <a:ext cx="324036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i.mycdn.me/i?r=AyH4iRPQ2q0otWIFepML2LxRDmzLwZpwguz2ebDQICfcY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81531"/>
            <a:ext cx="4113729" cy="231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i.mycdn.me/i?r=AyH4iRPQ2q0otWIFepML2LxRfkfKz1vSy0iHgTTGZPmxW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7" r="7099"/>
          <a:stretch/>
        </p:blipFill>
        <p:spPr bwMode="auto">
          <a:xfrm>
            <a:off x="323528" y="3628103"/>
            <a:ext cx="4130528" cy="311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0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Camera\детский сад\IMG_20190408_1141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78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7" t="11812" r="340" b="5621"/>
          <a:stretch/>
        </p:blipFill>
        <p:spPr bwMode="auto">
          <a:xfrm>
            <a:off x="27725" y="1"/>
            <a:ext cx="912849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 descr="https://www.maam.ru/upload/blogs/detsad-216700-14580667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245198" cy="318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www.maam.ru/upload/blogs/detsad-216700-145806709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258" y="229594"/>
            <a:ext cx="4070600" cy="305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www.maam.ru/upload/blogs/detsad-216700-14580675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645024"/>
            <a:ext cx="4034439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www.maam.ru/upload/blogs/detsad-216700-145806716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154" y="3429000"/>
            <a:ext cx="4451159" cy="333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05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348880"/>
            <a:ext cx="3245214" cy="4326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https://i.mycdn.me/i?r=AyH4iRPQ2q0otWIFepML2LxRrbCFyv9kxCAVO5Lqx0LpY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" y="296652"/>
            <a:ext cx="5472607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12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юдмила\Downloads\IMG_20200715_1044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155"/>
            <a:ext cx="4176464" cy="556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Людмила\Downloads\IMG_20200715_104321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11052"/>
            <a:ext cx="4191930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65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mycdn.me/i?r=AyH4iRPQ2q0otWIFepML2LxROc_n4_r63QBKaNbef6bw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90" y="189424"/>
            <a:ext cx="4409010" cy="587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mycdn.me/i?r=AyH4iRPQ2q0otWIFepML2LxRU8G7zWKDCQ_OCRoweu1P6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84784"/>
            <a:ext cx="3921519" cy="522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23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www.maam.ru/upload/blogs/detsad-216700-14943543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80728"/>
            <a:ext cx="6429375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61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i.mycdn.me/i?r=AyH4iRPQ2q0otWIFepML2LxRRxnyViSxe7gKmiatHQY_a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16632"/>
            <a:ext cx="5235195" cy="392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i.mycdn.me/i?r=AyH4iRPQ2q0otWIFepML2LxR3VjOdRZdfLDMvOYTpQiHx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69" y="3068960"/>
            <a:ext cx="4774731" cy="358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82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Возложение цветов к обелиску в память о лебедянцах, погибших в Великой Отечественной войне (фотоотчет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2696"/>
            <a:ext cx="7396474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28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i.mycdn.me/i?r=AyH4iRPQ2q0otWIFepML2LxRGkm4WhNTPvr2RgWF9vbJ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740914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16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.mycdn.me/i?r=AyH4iRPQ2q0otWIFepML2LxRIEKj4KI6ET2YtxADHXkCo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88640"/>
            <a:ext cx="4320481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i.mycdn.me/i?r=AyH4iRPQ2q0otWIFepML2LxRMk34T1iIaAGBf8CSboDtq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522982"/>
            <a:ext cx="5436096" cy="407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72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mycdn.me/i?r=AyH4iRPQ2q0otWIFepML2LxRVynFAm94VDeWpIkJKa3fw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4580768" cy="610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mycdn.me/i?r=AyH4iRPQ2q0otWIFepML2LxRTQ1pYSQ0P77yvrZu5zQDu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76672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mycdn.me/i?r=AyH4iRPQ2q0otWIFepML2LxRWZTyjwgEBK6RDfcyk3p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3567734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85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mycdn.me/i?r=AyH4iRPQ2q0otWIFepML2LxRnNSHZ0rrqdi5Mauw1rOkt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30" y="3212976"/>
            <a:ext cx="2554640" cy="34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i.mycdn.me/i?r=AyH4iRPQ2q0otWIFepML2LxRQxMxYVGlAUn_HvFj1SZ2g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8640"/>
            <a:ext cx="6565237" cy="492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92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mycdn.me/i?r=AyH4iRPQ2q0otWIFepML2LxRp7jLYSZeCFMVBlB2WRM20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038"/>
            <a:ext cx="6261473" cy="469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i.mycdn.me/i?r=AyH4iRPQ2q0otWIFepML2LxRJ17iJCSBHa_9MA45BQIew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256" y="2697832"/>
            <a:ext cx="5406165" cy="405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9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mycdn.me/i?r=AyH4iRPQ2q0otWIFepML2LxRvDIrDAWLoXyBzg8whYxyS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221"/>
            <a:ext cx="4246340" cy="318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.mycdn.me/i?r=AyH4iRPQ2q0otWIFepML2LxRHNyeKfoEtryX8t1ZjRoC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018384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.mycdn.me/i?r=AyH4iRPQ2q0otWIFepML2LxR1Ue_7KwN_0P96UHOwH-FX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73" y="3356992"/>
            <a:ext cx="2564346" cy="341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86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i.mycdn.me/i?r=AyH4iRPQ2q0otWIFepML2LxRs165QjnSsJUICHhMc9cwC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1" y="64992"/>
            <a:ext cx="4293323" cy="321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i.mycdn.me/i?r=AyH4iRPQ2q0otWIFepML2LxRBXnHYR7NZdkS8nCFbaNVy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96652"/>
            <a:ext cx="4482498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02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mycdn.me/i?r=AyH4iRPQ2q0otWIFepML2LxRyvrxmazCn3yP66Tq40UM2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058" y="1236980"/>
            <a:ext cx="394243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i.mycdn.me/i?r=AyH4iRPQ2q0otWIFepML2LxRQDHrXV2JnuuQj3kz5Wjhl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1"/>
          <a:stretch/>
        </p:blipFill>
        <p:spPr bwMode="auto">
          <a:xfrm>
            <a:off x="98894" y="620688"/>
            <a:ext cx="4914466" cy="394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28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i.mycdn.me/i?r=AyH4iRPQ2q0otWIFepML2LxRGfaJoY19Rt9piJ8URWP9q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4" t="-3927" r="36914" b="-1"/>
          <a:stretch/>
        </p:blipFill>
        <p:spPr bwMode="auto">
          <a:xfrm>
            <a:off x="294013" y="26281"/>
            <a:ext cx="2225762" cy="361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фотография 2019\DCIM\Camera\20181112_1117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3222"/>
            <a:ext cx="5652120" cy="42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i.mycdn.me/i?r=AyH4iRPQ2q0otWIFepML2LxRDK6bqB3T5tg7Xz6-L3bO_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541316"/>
            <a:ext cx="4464496" cy="334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0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E:\фотография 2019\DCIM\Camera\IMG_20190419_1749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85792"/>
            <a:ext cx="3091448" cy="23185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фотография 2019\DCIM\Camera\IMG_20190419_175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1" y="2644507"/>
            <a:ext cx="5280588" cy="3960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E:\фотография 2019\DCIM\Camera\IMG_20190419_1746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320" y="2096851"/>
            <a:ext cx="3363838" cy="448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26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i.mycdn.me/i?r=AyH4iRPQ2q0otWIFepML2LxRxEvT_QnI-p0at-1nXJMq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55" y="260648"/>
            <a:ext cx="6121133" cy="423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s://i.mycdn.me/i?r=AyH4iRPQ2q0otWIFepML2LxRDxHJ1kYzNT1EzsUCkv8cP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29817"/>
            <a:ext cx="3516413" cy="263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47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E:\фотография 2019\DCIM\Camera\20181130_1752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фотография 2019\DCIM\Camera\20181130_1718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36912"/>
            <a:ext cx="5364088" cy="402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10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Camera\детский сад\IMG_20190405_1621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0" t="5900"/>
          <a:stretch/>
        </p:blipFill>
        <p:spPr bwMode="auto">
          <a:xfrm>
            <a:off x="3923928" y="288867"/>
            <a:ext cx="4716014" cy="397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фотография 2019\DCIM\Camera\IMG_20190405_1604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65004"/>
            <a:ext cx="4211960" cy="315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70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407993" y="2348880"/>
            <a:ext cx="68364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4000" b="1" i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Благодарю за внимание</a:t>
            </a:r>
            <a:r>
              <a:rPr lang="ru-RU" altLang="ru-RU" sz="4000" b="1" i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altLang="ru-RU" sz="3600" b="1" i="1" dirty="0">
              <a:solidFill>
                <a:srgbClr val="FF66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13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0" descr="https://i.mycdn.me/i?r=AyH4iRPQ2q0otWIFepML2LxRVY_Wk5DQivFBZTovHPVFX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57" y="157144"/>
            <a:ext cx="361840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https://i.mycdn.me/i?r=AyH4iRPQ2q0otWIFepML2LxRdrBl6RKkJtLW7EpNOsx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552" y="157144"/>
            <a:ext cx="5058403" cy="379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" name="Picture 1" descr="E:\Camera\детский сад\IMG_20190411_13163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4" b="4176"/>
          <a:stretch/>
        </p:blipFill>
        <p:spPr bwMode="auto">
          <a:xfrm>
            <a:off x="4495687" y="3842188"/>
            <a:ext cx="3916135" cy="30015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https://i.mycdn.me/i?r=AyH4iRPQ2q0otWIFepML2LxR7Ifr7a_56thLd0bQEJdnV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535003"/>
            <a:ext cx="3078301" cy="230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54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mycdn.me/i?r=AyH4iRPQ2q0otWIFepML2LxRBODwRe2lE7dF5oZurCjsb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45" y="460242"/>
            <a:ext cx="3646999" cy="486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i.mycdn.me/i?r=AyH4iRPQ2q0otWIFepML2LxRVIwuUN2uK0l0S-8cNOF8y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8640"/>
            <a:ext cx="3891945" cy="291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i.mycdn.me/i?r=AyH4iRPQ2q0otWIFepML2LxRN1V8YzEVhjk6QNX9bBCHH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829" y="3356992"/>
            <a:ext cx="4408911" cy="330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3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Людмила\Downloads\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55" y="160338"/>
            <a:ext cx="3300071" cy="247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https://apf.mail.ru/cgi-bin/readmsg?id=15961111660480555813;0;3&amp;exif=1&amp;full=1&amp;x-email=ludmilaqaz%40bk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724" y="2679115"/>
            <a:ext cx="5343289" cy="40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9" descr="https://apf.mail.ru/cgi-bin/readmsg?id=15961111660480555813;0;10&amp;exif=1&amp;full=1&amp;x-email=ludmilaqaz%40bk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8" y="2650018"/>
            <a:ext cx="3067386" cy="408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929"/>
            <a:ext cx="3446512" cy="2586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37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.mycdn.me/i?r=AyH4iRPQ2q0otWIFepML2LxRhK9eON7EnfWDEcGveupfq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3747"/>
            <a:ext cx="3523892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i.mycdn.me/i?r=AyH4iRPQ2q0otWIFepML2LxRMIlwOIk-wTTlf4yabem6C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2656"/>
            <a:ext cx="3483387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15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1021</TotalTime>
  <Words>154</Words>
  <Application>Microsoft Office PowerPoint</Application>
  <PresentationFormat>Экран (4:3)</PresentationFormat>
  <Paragraphs>17</Paragraphs>
  <Slides>58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Эркер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Макашова Людмила</dc:creator>
  <cp:lastModifiedBy>Людмила</cp:lastModifiedBy>
  <cp:revision>130</cp:revision>
  <dcterms:created xsi:type="dcterms:W3CDTF">2021-02-16T09:59:10Z</dcterms:created>
  <dcterms:modified xsi:type="dcterms:W3CDTF">2021-02-25T08:19:47Z</dcterms:modified>
</cp:coreProperties>
</file>