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B3911E4-5835-4F15-9CD7-ECC8A805F609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14A236-A007-4CD7-B831-947559B45D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Три формы неправильных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глаголов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264696"/>
          </a:xfrm>
        </p:spPr>
        <p:txBody>
          <a:bodyPr/>
          <a:lstStyle/>
          <a:p>
            <a:pPr>
              <a:buNone/>
            </a:pPr>
            <a:r>
              <a:rPr lang="ru-RU" b="1" u="sng" dirty="0" smtClean="0"/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Запомнить 3 формы неправильных глаголов гораздо легче, если знать,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  что: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Есть глаголы, которые «ленятся» </a:t>
            </a:r>
            <a:r>
              <a:rPr lang="ru-RU" dirty="0" err="1" smtClean="0">
                <a:solidFill>
                  <a:srgbClr val="002060"/>
                </a:solidFill>
              </a:rPr>
              <a:t>изме</a:t>
            </a:r>
            <a:r>
              <a:rPr lang="ru-RU" dirty="0" smtClean="0">
                <a:solidFill>
                  <a:srgbClr val="002060"/>
                </a:solidFill>
              </a:rPr>
              <a:t>-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н</a:t>
            </a:r>
            <a:r>
              <a:rPr lang="ru-RU" dirty="0" err="1" smtClean="0">
                <a:solidFill>
                  <a:srgbClr val="002060"/>
                </a:solidFill>
              </a:rPr>
              <a:t>яться</a:t>
            </a:r>
            <a:r>
              <a:rPr lang="ru-RU" dirty="0" smtClean="0">
                <a:solidFill>
                  <a:srgbClr val="002060"/>
                </a:solidFill>
              </a:rPr>
              <a:t>, и все 3 формы у них одинаковы: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</a:rPr>
              <a:t>et – bet –bet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C00000"/>
                </a:solidFill>
              </a:rPr>
              <a:t>ost – cost – cost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C00000"/>
                </a:solidFill>
              </a:rPr>
              <a:t>ut – cut -cut</a:t>
            </a:r>
            <a:r>
              <a:rPr lang="ru-RU" dirty="0" smtClean="0">
                <a:solidFill>
                  <a:srgbClr val="002060"/>
                </a:solidFill>
              </a:rPr>
              <a:t>              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619268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Есть глаголы, которые чуть менее «лени-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</a:t>
            </a:r>
            <a:r>
              <a:rPr lang="ru-RU" dirty="0" smtClean="0">
                <a:solidFill>
                  <a:srgbClr val="002060"/>
                </a:solidFill>
              </a:rPr>
              <a:t>ы».У них совпадают 2 и 3 формы:</a:t>
            </a:r>
          </a:p>
          <a:p>
            <a:pPr>
              <a:buFont typeface="Wingdings" pitchFamily="2" charset="2"/>
              <a:buChar char="§"/>
            </a:pPr>
            <a:r>
              <a:rPr lang="ru-RU" u="sng" dirty="0" smtClean="0">
                <a:solidFill>
                  <a:srgbClr val="002060"/>
                </a:solidFill>
              </a:rPr>
              <a:t>с</a:t>
            </a:r>
            <a:r>
              <a:rPr lang="ru-RU" u="sng" dirty="0" smtClean="0">
                <a:solidFill>
                  <a:srgbClr val="002060"/>
                </a:solidFill>
              </a:rPr>
              <a:t> краткой гласной во 2 и 3 форме: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</a:rPr>
              <a:t>uild – built – built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dirty="0" smtClean="0">
                <a:solidFill>
                  <a:srgbClr val="C00000"/>
                </a:solidFill>
              </a:rPr>
              <a:t>eed – fed – fed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h</a:t>
            </a:r>
            <a:r>
              <a:rPr lang="en-US" dirty="0" smtClean="0">
                <a:solidFill>
                  <a:srgbClr val="C00000"/>
                </a:solidFill>
              </a:rPr>
              <a:t>ave – had – had</a:t>
            </a:r>
          </a:p>
          <a:p>
            <a:pPr>
              <a:buFont typeface="Wingdings" pitchFamily="2" charset="2"/>
              <a:buChar char="§"/>
            </a:pPr>
            <a:r>
              <a:rPr lang="ru-RU" u="sng" dirty="0" smtClean="0">
                <a:solidFill>
                  <a:srgbClr val="002060"/>
                </a:solidFill>
              </a:rPr>
              <a:t>с долгой гласной во 2 и 3 форме: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Buy – bought – bought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Seek – sought – sought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Bring – brought - brought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3900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Есть глаголы, 3 форма которых </a:t>
            </a:r>
            <a:r>
              <a:rPr lang="ru-RU" dirty="0" err="1" smtClean="0">
                <a:solidFill>
                  <a:srgbClr val="002060"/>
                </a:solidFill>
              </a:rPr>
              <a:t>оканчи</a:t>
            </a:r>
            <a:r>
              <a:rPr lang="ru-RU" dirty="0" smtClean="0">
                <a:solidFill>
                  <a:srgbClr val="002060"/>
                </a:solidFill>
              </a:rPr>
              <a:t>-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в</a:t>
            </a:r>
            <a:r>
              <a:rPr lang="ru-RU" dirty="0" err="1" smtClean="0">
                <a:solidFill>
                  <a:srgbClr val="002060"/>
                </a:solidFill>
              </a:rPr>
              <a:t>ается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en-US" dirty="0" smtClean="0">
                <a:solidFill>
                  <a:srgbClr val="002060"/>
                </a:solidFill>
              </a:rPr>
              <a:t>[n]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g</a:t>
            </a:r>
            <a:r>
              <a:rPr lang="en-US" dirty="0" smtClean="0">
                <a:solidFill>
                  <a:srgbClr val="C00000"/>
                </a:solidFill>
              </a:rPr>
              <a:t>ive- gave – given</a:t>
            </a:r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dirty="0" smtClean="0">
                <a:solidFill>
                  <a:srgbClr val="C00000"/>
                </a:solidFill>
              </a:rPr>
              <a:t>ake – took - taken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</TotalTime>
  <Words>139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Три формы неправильных глаголов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 формы неправильных глаголов</dc:title>
  <dc:creator>Лариса</dc:creator>
  <cp:lastModifiedBy>Лариса</cp:lastModifiedBy>
  <cp:revision>7</cp:revision>
  <dcterms:created xsi:type="dcterms:W3CDTF">2014-03-11T15:02:43Z</dcterms:created>
  <dcterms:modified xsi:type="dcterms:W3CDTF">2014-03-11T15:32:55Z</dcterms:modified>
</cp:coreProperties>
</file>