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683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FF00"/>
                </a:solidFill>
              </a:rPr>
              <a:t>Сделайте своего </a:t>
            </a:r>
            <a:r>
              <a:rPr lang="ru-RU" sz="4800" b="1" i="1" dirty="0" smtClean="0">
                <a:solidFill>
                  <a:srgbClr val="FFFF00"/>
                </a:solidFill>
              </a:rPr>
              <a:t>ребенка</a:t>
            </a:r>
          </a:p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 счастливее!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44" b="95833" l="6042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5" t="27333" r="63250" b="4667"/>
          <a:stretch/>
        </p:blipFill>
        <p:spPr>
          <a:xfrm>
            <a:off x="6372200" y="2716510"/>
            <a:ext cx="2203704" cy="3730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3447256" cy="34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Порой мы очень мало проводим время со своими детьми, хотя они очень в этом нуждаются</a:t>
            </a:r>
            <a:r>
              <a:rPr lang="ru-RU" sz="2800" b="1" dirty="0" smtClean="0">
                <a:latin typeface="+mj-lt"/>
              </a:rPr>
              <a:t>.</a:t>
            </a:r>
            <a:r>
              <a:rPr lang="ru-RU" sz="2800" dirty="0">
                <a:solidFill>
                  <a:srgbClr val="111111"/>
                </a:solidFill>
                <a:latin typeface="Arial"/>
              </a:rPr>
              <a:t> </a:t>
            </a:r>
            <a:r>
              <a:rPr lang="ru-RU" sz="2800" b="1" dirty="0">
                <a:latin typeface="+mj-lt"/>
              </a:rPr>
              <a:t>Почему дети все чаще и чаще становятся агрессивными и не послушными? Ответ по - моему очевиден, да просто им не хватает внимание </a:t>
            </a:r>
            <a:r>
              <a:rPr lang="ru-RU" sz="2800" b="1" dirty="0" smtClean="0">
                <a:latin typeface="+mj-lt"/>
              </a:rPr>
              <a:t>со стороны родителей!</a:t>
            </a:r>
            <a:endParaRPr lang="ru-RU" sz="28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16106"/>
            <a:ext cx="2766234" cy="2521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55172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сколько вы уделяете своему ребенку времени в день?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3682728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час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3785036"/>
            <a:ext cx="1224136" cy="1084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 часов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76256" y="2943998"/>
            <a:ext cx="1080120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 часа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300222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часа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36296" y="4365104"/>
            <a:ext cx="12961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Весь день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11960" y="4869160"/>
            <a:ext cx="1368152" cy="5040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6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Детство - </a:t>
            </a:r>
            <a:r>
              <a:rPr lang="ru-RU" b="1" dirty="0">
                <a:latin typeface="+mj-lt"/>
              </a:rPr>
              <a:t>это такой короткий промежуток времени, который мы можем пропустить в повседневной суете. Ч</a:t>
            </a:r>
            <a:r>
              <a:rPr lang="ru-RU" b="1" dirty="0" smtClean="0">
                <a:latin typeface="+mj-lt"/>
              </a:rPr>
              <a:t>тобы </a:t>
            </a:r>
            <a:r>
              <a:rPr lang="ru-RU" b="1" dirty="0">
                <a:latin typeface="+mj-lt"/>
              </a:rPr>
              <a:t>у ребенка остались светлые воспоминания о своем безмятежном, счастливом детстве. Попробуйте в солнечную погоду взять зеркало и попросту пускать солнечных зайчиков. Я думаю, ребенок будет в восторге от этого милого занятия. А можно вместе посадить зернышко и ухаживать за ним, наблюдая, как оно прорастает и превращается в растение, а если оно еще и плоды начнет давать, ребенок будет очень поражен своим достижением. Как часто зимой вы катаетесь вместе с горы? Думаю не каждый осмелится залезть на горку вместе с ребенком, комплексы, лишний вес, статус, обычно так мешает в этой жизни, а попробуйте перешагнуть через все отговорки и просто скатитесь со своим ребенком с горы, чем выше она будет, тем больше удовольствия получит и ребенок и вы. А вы когда </a:t>
            </a:r>
            <a:r>
              <a:rPr lang="ru-RU" b="1" dirty="0" err="1">
                <a:latin typeface="+mj-lt"/>
              </a:rPr>
              <a:t>нибудь</a:t>
            </a:r>
            <a:r>
              <a:rPr lang="ru-RU" b="1" dirty="0">
                <a:latin typeface="+mj-lt"/>
              </a:rPr>
              <a:t> наблюдали за звездами, нет? А как они прекрасны так сделайте это вместе со своим ребенком. Устройте жилище в коробке от холодильника; сражайтесь брызгалками из бутылок; постройте шалаш; наблюдайте за восходом и закатом, любуйтесь лунной дорожкой, смотрите на облака и придумывайте на что они похожи. Есть масса занятий, которые поможет сделать вашего ребенка чуточку счастливее, добрее и эмоциональнее, главное делайте это вместе. Знайте все в ваших руках, только любящий родитель может сделать счастливым своего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91037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9512" y="188640"/>
            <a:ext cx="25922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Любите своего ребенка таким, какой он есть!</a:t>
            </a:r>
            <a:endParaRPr lang="ru-RU" b="1" dirty="0"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00192" y="260648"/>
            <a:ext cx="252028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Доверяйте своему ребенку!</a:t>
            </a:r>
            <a:endParaRPr lang="ru-RU" b="1" dirty="0"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188640"/>
            <a:ext cx="244827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Уважайте своего ребенка.</a:t>
            </a:r>
            <a:endParaRPr lang="ru-RU" b="1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861048"/>
            <a:ext cx="309634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Хвалите малыша, когда у него что-то хорошо получается, замечайте даже мелочи, в которых он 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успешен!</a:t>
            </a:r>
            <a:endParaRPr lang="ru-RU" b="1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8024" y="2708920"/>
            <a:ext cx="403244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Будьте всегда на стороне своего ребенка, если возник конфликт с посторонними людьми и вам пришлось вмешаться. Если вы считаете, что он неправ, скажите ему об этом потом, наедине, используя ОСВК.</a:t>
            </a:r>
            <a:endParaRPr lang="ru-RU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58290"/>
            <a:ext cx="3730724" cy="27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0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</TotalTime>
  <Words>165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3</cp:revision>
  <dcterms:created xsi:type="dcterms:W3CDTF">2021-07-17T14:53:06Z</dcterms:created>
  <dcterms:modified xsi:type="dcterms:W3CDTF">2021-07-17T15:26:07Z</dcterms:modified>
</cp:coreProperties>
</file>