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689" y="5445224"/>
            <a:ext cx="6400800" cy="74448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  <a:latin typeface="+mj-lt"/>
              </a:rPr>
              <a:t>Воспитатель : </a:t>
            </a:r>
            <a:r>
              <a:rPr lang="ru-RU" dirty="0" err="1" smtClean="0">
                <a:solidFill>
                  <a:schemeClr val="tx2"/>
                </a:solidFill>
                <a:latin typeface="+mj-lt"/>
              </a:rPr>
              <a:t>Старцева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О.С.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92696"/>
            <a:ext cx="717269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Презентация оформления 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первой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младшей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группы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«Гномики»</a:t>
            </a:r>
          </a:p>
        </p:txBody>
      </p:sp>
    </p:spTree>
    <p:extLst>
      <p:ext uri="{BB962C8B-B14F-4D97-AF65-F5344CB8AC3E}">
        <p14:creationId xmlns:p14="http://schemas.microsoft.com/office/powerpoint/2010/main" val="211494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859216" cy="5256584"/>
          </a:xfrm>
        </p:spPr>
        <p:txBody>
          <a:bodyPr>
            <a:normAutofit fontScale="85000" lnSpcReduction="10000"/>
          </a:bodyPr>
          <a:lstStyle/>
          <a:p>
            <a:pPr marL="265113" indent="54610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Оформление группы в детском саду является неотъемлемой частью образовательно-воспитательного процесса. Различные варианты зависят от возможностей учреждения, размера помещения, предпочтений и творческих идей педагогического коллектива, участвующего в этом. В результате для воспитанников создаётся комфортная развивающая среда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265113" indent="54610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Вот и я решила поделиться своими идеями оформления второй младшей группы «ГНОМИКИ» .</a:t>
            </a:r>
          </a:p>
          <a:p>
            <a:pPr marL="265113" indent="546100" algn="just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PS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процесс оформление происходи в данный момент в период ремонта ДОУ.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1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Мне кажется 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приемная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– это визитная карточка нашей 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группы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При входе 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красивую и яркую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приемную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и у детей и родителей поднимается настроение.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8"/>
          <a:stretch/>
        </p:blipFill>
        <p:spPr>
          <a:xfrm>
            <a:off x="680261" y="1995728"/>
            <a:ext cx="5328592" cy="217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6483" y="149755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Уголок для родителей  информация от специалистов ДОУ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1" t="5118" r="11921" b="16173"/>
          <a:stretch/>
        </p:blipFill>
        <p:spPr>
          <a:xfrm>
            <a:off x="5868144" y="2143889"/>
            <a:ext cx="2669893" cy="420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43600" y="149755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Уголок  для родителей  информация от мед. персонала ДОУ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4100" b="2737"/>
          <a:stretch/>
        </p:blipFill>
        <p:spPr>
          <a:xfrm>
            <a:off x="1450005" y="4794382"/>
            <a:ext cx="2173356" cy="155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6687" y="4140643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Оформление стены где будет располагаться Твор</a:t>
            </a:r>
            <a:r>
              <a:rPr lang="ru-RU" dirty="0">
                <a:solidFill>
                  <a:srgbClr val="C00000"/>
                </a:solidFill>
              </a:rPr>
              <a:t>ч</a:t>
            </a:r>
            <a:r>
              <a:rPr lang="ru-RU" dirty="0" smtClean="0">
                <a:solidFill>
                  <a:srgbClr val="C00000"/>
                </a:solidFill>
              </a:rPr>
              <a:t>еские работы детей родителей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7100"/>
          <a:stretch/>
        </p:blipFill>
        <p:spPr>
          <a:xfrm>
            <a:off x="4634516" y="4245352"/>
            <a:ext cx="1585092" cy="221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2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Ну и конечно же группа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7" b="29199"/>
          <a:stretch/>
        </p:blipFill>
        <p:spPr>
          <a:xfrm>
            <a:off x="395536" y="1556792"/>
            <a:ext cx="5796136" cy="238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07296" y="105603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Стены в группе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21650" r="31936" b="36129"/>
          <a:stretch/>
        </p:blipFill>
        <p:spPr>
          <a:xfrm>
            <a:off x="5596973" y="2750172"/>
            <a:ext cx="2734151" cy="321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Спальная комната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22811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Стены в спальной комнате группы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8" b="37419"/>
          <a:stretch/>
        </p:blipFill>
        <p:spPr>
          <a:xfrm>
            <a:off x="608949" y="1597442"/>
            <a:ext cx="5437216" cy="283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0"/>
          <a:stretch/>
        </p:blipFill>
        <p:spPr>
          <a:xfrm>
            <a:off x="4932040" y="3861048"/>
            <a:ext cx="3491880" cy="216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443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Мне кажется приемная – это визитная карточка нашей группы. При входе в красивую и яркую приемную и у детей и родителей поднимается настроение.</vt:lpstr>
      <vt:lpstr>Ну и конечно же группа</vt:lpstr>
      <vt:lpstr>Спальная комната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2021-07-03T14:46:19Z</dcterms:created>
  <dcterms:modified xsi:type="dcterms:W3CDTF">2021-07-05T10:20:21Z</dcterms:modified>
</cp:coreProperties>
</file>