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5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7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13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08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7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90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55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40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3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31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40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D819-0FED-4A96-A9B8-C48AD5DE065B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9A66D-ABD0-4AC8-95BE-63F4441C2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37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0331" y="980728"/>
            <a:ext cx="7772400" cy="1368151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C00000"/>
                </a:solidFill>
              </a:rPr>
              <a:t>Значение чисел.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62047" y="5301208"/>
            <a:ext cx="6400800" cy="1296144"/>
          </a:xfrm>
        </p:spPr>
        <p:txBody>
          <a:bodyPr/>
          <a:lstStyle/>
          <a:p>
            <a:r>
              <a:rPr lang="ru-RU" dirty="0" smtClean="0"/>
              <a:t>Учитель математики СОШ №6 </a:t>
            </a:r>
            <a:r>
              <a:rPr lang="ru-RU" dirty="0" err="1" smtClean="0"/>
              <a:t>п.Новый</a:t>
            </a:r>
            <a:r>
              <a:rPr lang="ru-RU" dirty="0" smtClean="0"/>
              <a:t> </a:t>
            </a:r>
            <a:r>
              <a:rPr lang="ru-RU" dirty="0" err="1" smtClean="0"/>
              <a:t>Колбина</a:t>
            </a:r>
            <a:r>
              <a:rPr lang="ru-RU" dirty="0" smtClean="0"/>
              <a:t> Л.В.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781" y="2780928"/>
            <a:ext cx="28575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265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07" y="1052736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Девятка.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96952"/>
            <a:ext cx="8229600" cy="36004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.</a:t>
            </a:r>
            <a:r>
              <a:rPr lang="ru-RU" dirty="0"/>
              <a:t> Этим числом управляет Нептун. Люди-девятки – это неисправимые мечтатели и романтики. Они очень влюбчивы и открыты. Но долго страдать из-за любви неспособны, они быстро находят новый объект для страсти. Не стоит оставлять без внимания их ум.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48680"/>
            <a:ext cx="19145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7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38138"/>
          </a:xfrm>
        </p:spPr>
        <p:txBody>
          <a:bodyPr/>
          <a:lstStyle/>
          <a:p>
            <a:r>
              <a:rPr lang="ru-RU" b="1" i="0" dirty="0" smtClean="0">
                <a:solidFill>
                  <a:srgbClr val="FF0000"/>
                </a:solidFill>
                <a:effectLst/>
                <a:latin typeface="Tahoma"/>
              </a:rPr>
              <a:t>Единица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3699764"/>
          </a:xfrm>
        </p:spPr>
        <p:txBody>
          <a:bodyPr/>
          <a:lstStyle/>
          <a:p>
            <a:r>
              <a:rPr lang="ru-RU" dirty="0"/>
              <a:t>Этим числом управляет солнце. Люди, рожденные под знаком единицы, обладают огромной внутренней энергией. Они напористые, жизнерадостные, уверенные в себе и целеустремленные. Хотя, их стремление добиться своего иногда бывает излишним. Они способны идти по головам.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922"/>
            <a:ext cx="17526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53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Двойка.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4061048"/>
          </a:xfrm>
        </p:spPr>
        <p:txBody>
          <a:bodyPr/>
          <a:lstStyle/>
          <a:p>
            <a:r>
              <a:rPr lang="ru-RU" dirty="0"/>
              <a:t>Это число находится под влиянием Луны. Нумерология чисел наделила людей, рожденных под этим числом, уравновешенностью и миролюбием. Они очень дипломатичные, общительные и добрые. Но есть и обратная сторона медали, люди двойки бывают неуверенными в себе и нерешительными.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5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125" y="841239"/>
            <a:ext cx="8229600" cy="1133202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Тройка.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3773016"/>
          </a:xfrm>
        </p:spPr>
        <p:txBody>
          <a:bodyPr/>
          <a:lstStyle/>
          <a:p>
            <a:r>
              <a:rPr lang="ru-RU" dirty="0"/>
              <a:t>Покровитель этого числа – планета Марс. Люди этого числа очень оптимистичны, стремительны, настойчивы, при этом они добры, искренни и отзывчивы. Порой они могут быть слишком доверчивы и наивны. А внутренняя энергия лишает их усидчивости и умения концентрироваться.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88640"/>
            <a:ext cx="187642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32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04168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Четверка.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3773016"/>
          </a:xfrm>
        </p:spPr>
        <p:txBody>
          <a:bodyPr/>
          <a:lstStyle/>
          <a:p>
            <a:r>
              <a:rPr lang="ru-RU" dirty="0"/>
              <a:t>Это число управляется Меркурием. Люди, рожденные под этим числом, очень общительны и разносторонни. Они умны, интересны, обладают хорошим чувством такта. Но порой им свойственна мелочность, которая берет свое начало с постоянного стремления к порядку.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32656"/>
            <a:ext cx="183832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172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14374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Пятерка.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4061048"/>
          </a:xfrm>
        </p:spPr>
        <p:txBody>
          <a:bodyPr/>
          <a:lstStyle/>
          <a:p>
            <a:r>
              <a:rPr lang="ru-RU" dirty="0"/>
              <a:t>Юпитер покровительствует этому числу. Люди Юпитера обладают большим авторитетом в обществе, они независимы и своенравны. Они всегда руководствуются только личным опытом. Самоуверенность делает их непредсказуемыми и вспыльчивыми. Порой они не брезгуют лицемерием.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1431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950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Шестерка.</a:t>
            </a:r>
            <a:r>
              <a:rPr lang="ru-RU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580928"/>
            <a:ext cx="8229600" cy="427707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            Это число </a:t>
            </a:r>
            <a:r>
              <a:rPr lang="ru-RU" dirty="0"/>
              <a:t>взяла под свою опеку Венера. Рожденные под знаком шестерки – это очень милые и привлекательные люди. Их жизнь всегда полна любви. Они добрые и искренние, всегда готовы выслушать человека и помочь ему. Но не стоит злоупотреблять их добротой. Предательство и обман могут спровоцировать сильную ненависть в их душе и превратить милого человека в злейшего врага.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2" y="34379"/>
            <a:ext cx="220027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1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22635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Семерка.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773016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ru-RU" dirty="0"/>
              <a:t>Семеркой управляет планета Сатурн. Эта планета наделила людей рожденных под знаком семь оригинальностью и склонностью к искусствам. А ещё они независимы и склонны анализировать все вокруг. Они так стремятся к достижениям своих целей, что способны на подлость.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60648"/>
            <a:ext cx="18573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7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10375"/>
            <a:ext cx="8229600" cy="1071475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Восьмерка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133056"/>
          </a:xfrm>
        </p:spPr>
        <p:txBody>
          <a:bodyPr/>
          <a:lstStyle/>
          <a:p>
            <a:r>
              <a:rPr lang="ru-RU" dirty="0"/>
              <a:t>Этому числу покровительствует Уран. Нумерология цифр считает восьмерку – самой непредсказуемой. Люди этого число очень изменчивы, проницательны и дальновидны. Они утром могут быть очень бодрыми и активными, а к вечеру впасть в депрессию. Такие перемены настроения довольно сложно вытерпеть их близким.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626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50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400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Значение чисел.</vt:lpstr>
      <vt:lpstr>Единица</vt:lpstr>
      <vt:lpstr>Двойка.</vt:lpstr>
      <vt:lpstr>Тройка.</vt:lpstr>
      <vt:lpstr>Четверка.</vt:lpstr>
      <vt:lpstr>Пятерка.</vt:lpstr>
      <vt:lpstr>Шестерка. </vt:lpstr>
      <vt:lpstr>Семерка.</vt:lpstr>
      <vt:lpstr>Восьмерка.</vt:lpstr>
      <vt:lpstr>Девятка.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чисел.</dc:title>
  <dc:creator>teacher</dc:creator>
  <cp:lastModifiedBy>teacher</cp:lastModifiedBy>
  <cp:revision>4</cp:revision>
  <dcterms:created xsi:type="dcterms:W3CDTF">2014-06-10T02:51:08Z</dcterms:created>
  <dcterms:modified xsi:type="dcterms:W3CDTF">2014-06-10T03:36:14Z</dcterms:modified>
</cp:coreProperties>
</file>