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EE74-541B-45D2-8858-0897A58104B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FA30-A72A-42FC-B309-8C0676A57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88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EE74-541B-45D2-8858-0897A58104B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FA30-A72A-42FC-B309-8C0676A57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8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EE74-541B-45D2-8858-0897A58104B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FA30-A72A-42FC-B309-8C0676A57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73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EE74-541B-45D2-8858-0897A58104B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FA30-A72A-42FC-B309-8C0676A57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54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EE74-541B-45D2-8858-0897A58104B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FA30-A72A-42FC-B309-8C0676A57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54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EE74-541B-45D2-8858-0897A58104B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FA30-A72A-42FC-B309-8C0676A57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78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EE74-541B-45D2-8858-0897A58104B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FA30-A72A-42FC-B309-8C0676A57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26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EE74-541B-45D2-8858-0897A58104B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FA30-A72A-42FC-B309-8C0676A57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7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EE74-541B-45D2-8858-0897A58104B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FA30-A72A-42FC-B309-8C0676A57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1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EE74-541B-45D2-8858-0897A58104B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FA30-A72A-42FC-B309-8C0676A57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8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EE74-541B-45D2-8858-0897A58104B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FA30-A72A-42FC-B309-8C0676A57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50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EEE74-541B-45D2-8858-0897A58104B7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8FA30-A72A-42FC-B309-8C0676A57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4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2304256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РИСУЕМ ПО КООРДИНАТАМ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826000"/>
            <a:ext cx="7304856" cy="1752600"/>
          </a:xfrm>
        </p:spPr>
        <p:txBody>
          <a:bodyPr/>
          <a:lstStyle/>
          <a:p>
            <a:r>
              <a:rPr lang="ru-RU" dirty="0" smtClean="0"/>
              <a:t>Учитель математики МБОУ СОШ №6 </a:t>
            </a:r>
            <a:r>
              <a:rPr lang="ru-RU" dirty="0" err="1" smtClean="0"/>
              <a:t>п.Новый</a:t>
            </a:r>
            <a:r>
              <a:rPr lang="ru-RU" dirty="0" smtClean="0"/>
              <a:t> Приморского края </a:t>
            </a:r>
            <a:r>
              <a:rPr lang="ru-RU" dirty="0" err="1" smtClean="0"/>
              <a:t>Колбина</a:t>
            </a:r>
            <a:r>
              <a:rPr lang="ru-RU" dirty="0" smtClean="0"/>
              <a:t> Л.В.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032000"/>
            <a:ext cx="406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39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78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11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44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18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10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1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19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8833" y="1412776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“Жить на плоскости не скучно, веселей, чем на прямой…”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89040"/>
            <a:ext cx="3888432" cy="262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2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РАБОТЫ УЧАЩИХСЯ 6 класса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77" y="1556792"/>
            <a:ext cx="727280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2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" y="97718"/>
            <a:ext cx="8974503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9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54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0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3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63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32</Words>
  <Application>Microsoft Office PowerPoint</Application>
  <PresentationFormat>Экран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РИСУЕМ ПО КООРДИНАТАМ</vt:lpstr>
      <vt:lpstr>Презентация PowerPoint</vt:lpstr>
      <vt:lpstr>РАБОТЫ УЧАЩИХСЯ 6 класса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РИСУЕМ ПО КООРДИНАТАМ</dc:title>
  <dc:creator>teacher</dc:creator>
  <cp:lastModifiedBy>teacher</cp:lastModifiedBy>
  <cp:revision>6</cp:revision>
  <dcterms:created xsi:type="dcterms:W3CDTF">2014-04-23T11:35:48Z</dcterms:created>
  <dcterms:modified xsi:type="dcterms:W3CDTF">2014-04-23T13:02:52Z</dcterms:modified>
</cp:coreProperties>
</file>