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Модель самоуправления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429264"/>
            <a:ext cx="4643438" cy="142873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студентка Ш-21 группы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Матвиенко Владлена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Социальная - следит за выполнением творческих поручений; контролирует посещаемость учебных занятий, дежурство по классу; следит за выполнением правил школьной жизни.</a:t>
            </a:r>
            <a:endParaRPr lang="ru-RU" dirty="0"/>
          </a:p>
        </p:txBody>
      </p:sp>
      <p:pic>
        <p:nvPicPr>
          <p:cNvPr id="5" name="Содержимое 4" descr="af2ef6a0e2c9c528b09655df79f3b312_X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91022"/>
            <a:ext cx="4038600" cy="254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Признаки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самоуправления в начальной школе: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-наличие общей, единой для всей группы социально - полезной цели;</a:t>
            </a:r>
          </a:p>
          <a:p>
            <a:r>
              <a:rPr lang="ru-RU" dirty="0" smtClean="0"/>
              <a:t> -наличие общественной социально-полезной деятельности; </a:t>
            </a:r>
          </a:p>
          <a:p>
            <a:r>
              <a:rPr lang="ru-RU" dirty="0" smtClean="0"/>
              <a:t>-наличие выбранных органов самоуправления; </a:t>
            </a:r>
          </a:p>
          <a:p>
            <a:r>
              <a:rPr lang="ru-RU" dirty="0" smtClean="0"/>
              <a:t>-наличие в группе отношений дружбы и товарищества, взаимной помощи, ответственности. Наличие в коллективе здорового, инициативного «ядра» (актива); </a:t>
            </a:r>
          </a:p>
          <a:p>
            <a:r>
              <a:rPr lang="ru-RU" dirty="0" smtClean="0"/>
              <a:t>-наличие в группе общественного мнения, общественных традиций, устойчивых взглядов и оценок на содержание коллективной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УЧЕТ ОБЩЕСТВЕННЫХ ПОРУЧЕНИЙ И УЧАСТИЕ В ДЕЛАХ КЛАССА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Командир – оказывает помощь учителю, выполняет мелкие поручения. Отвечает за состояние дисциплины в классе.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Журналисты - отвечают за подборку новостей в классе, помогают в оформлении классных уголков.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Секретарь – оказывает помощь командиру и учителю, выполняет мелкие поручения. Отвечает за организацию дежурства в классе.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Врачи - контролируют мытье рук перед посещением столовой. Следят за внешним видом учащихся: прическа, сменная обувь, форма, чистота одежды, рук.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Библиотекари –оказывает помощь учителю, контролируют сохранность книг: наличие обложки, чистота страниц, наличие закладок. Сообщают учителю и классу итоги проверок. Поддерживают связь с библиотекарем школы.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Цветоводы – отвечают за еженедельный полив цветов. Осуществляют лечебно – профилактические мероприятия: опрыскивания, рыхление, удаление больных растений.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Физорг –организовывает ежедневную утреннюю зарядку. Оказывает помощь учителю в проведении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физминуток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выполняет мелкие поручения. Поддерживает связь с учителями физкультуры, сообщает классу обо всех спортивных мероприятиях школы.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Художники - отвечают за подборку материала и оформление классных уголков, вывешивают поздравительные открытки в праздники.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Ученическое самоуправление - это возможность самим учащимся планировать, организовывать свою деятельность и подводить итоги, участвовать в решении вопросов школьной жизни, проводить разного рода мероприятия и дела, которые им интересны.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организации ученического самоуправления в классе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повышение активности учащихся в классных делах;</a:t>
            </a:r>
          </a:p>
          <a:p>
            <a:r>
              <a:rPr lang="ru-RU" dirty="0" smtClean="0"/>
              <a:t> - реализация интересов каждого учащегося;</a:t>
            </a:r>
          </a:p>
          <a:p>
            <a:r>
              <a:rPr lang="ru-RU" dirty="0" smtClean="0"/>
              <a:t> - привлечение родителей к совместной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организации ученического самоуправления в классе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создать условия для развития организаторских способностей каждого, формировать лидерские качества;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-дать возможность самореализации и самоутверждения каждого через конкретные дела;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-создать условия для развития </a:t>
            </a:r>
            <a:r>
              <a:rPr lang="ru-RU" dirty="0" err="1" smtClean="0"/>
              <a:t>креативности</a:t>
            </a:r>
            <a:r>
              <a:rPr lang="ru-RU" dirty="0" smtClean="0"/>
              <a:t>, инициативности, самостоятельности;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-создать благоприятные условия совместной деятельности детей и взрослых (учителей и родителей);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-формировать толерантность, умение общаться.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результаты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Актуальная жизненная позиция учащихся школы.</a:t>
            </a:r>
          </a:p>
          <a:p>
            <a:r>
              <a:rPr lang="ru-RU" dirty="0" smtClean="0"/>
              <a:t>Готовность и желание  учащихся работать в коллективе </a:t>
            </a:r>
          </a:p>
          <a:p>
            <a:r>
              <a:rPr lang="ru-RU" dirty="0" smtClean="0"/>
              <a:t>Усвоение и овладение знаниями и техникой организаторской деятельности </a:t>
            </a:r>
          </a:p>
          <a:p>
            <a:r>
              <a:rPr lang="ru-RU" dirty="0" smtClean="0"/>
              <a:t>Пакет разработок творческих и социальных проектов.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Функции органов самоуправления по видам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Познавательная - организует внеклассные мероприятия по предметам; контролирует успеваемость; отвечает за состояние дневников, тетрадей, учебников; организует консультации по предметам; помогает в проведении предметных олимпиад. </a:t>
            </a:r>
            <a:endParaRPr lang="ru-RU" dirty="0"/>
          </a:p>
        </p:txBody>
      </p:sp>
      <p:pic>
        <p:nvPicPr>
          <p:cNvPr id="6" name="Содержимое 5" descr="22158062_1921217534798714_3678349063335444480_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Трудовая – отвечает за озеленение класса; оформляет классный уголок, </a:t>
            </a:r>
            <a:r>
              <a:rPr lang="ru-RU" dirty="0" err="1" smtClean="0"/>
              <a:t>портфолио</a:t>
            </a:r>
            <a:r>
              <a:rPr lang="ru-RU" dirty="0" smtClean="0"/>
              <a:t> класса; помогает в художественном оформлении праздников, следит за порядком и чистотой, дежурство по классу. </a:t>
            </a:r>
            <a:endParaRPr lang="ru-RU" dirty="0"/>
          </a:p>
        </p:txBody>
      </p:sp>
      <p:pic>
        <p:nvPicPr>
          <p:cNvPr id="5" name="Содержимое 4" descr="4607082999756640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25309" y="1928802"/>
            <a:ext cx="4818691" cy="332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Культурно-массовая - организует и проводит коллективно-творческие дела, конкурсы; организует посещения выставок, театров, музеев; организует и проводит конкурсы рисунков, газет, плакатов.</a:t>
            </a:r>
            <a:endParaRPr lang="ru-RU" dirty="0"/>
          </a:p>
        </p:txBody>
      </p:sp>
      <p:pic>
        <p:nvPicPr>
          <p:cNvPr id="5" name="Содержимое 4" descr="VM1_9154-scaled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43972" y="2143116"/>
            <a:ext cx="4600028" cy="306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Спортивная - организует спортивные праздники, соревнования, дни здоровья; определяет лучших спортсменов.</a:t>
            </a:r>
            <a:endParaRPr lang="ru-RU" dirty="0"/>
          </a:p>
        </p:txBody>
      </p:sp>
      <p:pic>
        <p:nvPicPr>
          <p:cNvPr id="5" name="Содержимое 4" descr="g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</TotalTime>
  <Words>419</Words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Модель самоуправления </vt:lpstr>
      <vt:lpstr>Определение </vt:lpstr>
      <vt:lpstr>Цели организации ученического самоуправления в классе</vt:lpstr>
      <vt:lpstr>Задачи организации ученического самоуправления в классе</vt:lpstr>
      <vt:lpstr>Планируемые результаты </vt:lpstr>
      <vt:lpstr>Функции органов самоуправления по видам деятельности</vt:lpstr>
      <vt:lpstr>Слайд 7</vt:lpstr>
      <vt:lpstr>Слайд 8</vt:lpstr>
      <vt:lpstr>Слайд 9</vt:lpstr>
      <vt:lpstr>Слайд 10</vt:lpstr>
      <vt:lpstr>Признаки сформированности самоуправления в начальной школе:</vt:lpstr>
      <vt:lpstr>УЧЕТ ОБЩЕСТВЕННЫХ ПОРУЧЕНИЙ И УЧАСТИЕ В ДЕЛАХ КЛАССА 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самоуправления </dc:title>
  <dc:creator>Влада и Юлиана</dc:creator>
  <cp:lastModifiedBy>Влада и Юлиана</cp:lastModifiedBy>
  <cp:revision>2</cp:revision>
  <dcterms:created xsi:type="dcterms:W3CDTF">2021-01-14T15:58:56Z</dcterms:created>
  <dcterms:modified xsi:type="dcterms:W3CDTF">2021-01-20T15:18:45Z</dcterms:modified>
</cp:coreProperties>
</file>