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7" r:id="rId4"/>
    <p:sldId id="292" r:id="rId5"/>
    <p:sldId id="291" r:id="rId6"/>
    <p:sldId id="290" r:id="rId7"/>
    <p:sldId id="289" r:id="rId8"/>
    <p:sldId id="29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34BEE-393E-426A-82F0-86BE6028F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272" y="1974885"/>
            <a:ext cx="8361229" cy="2098226"/>
          </a:xfrm>
        </p:spPr>
        <p:txBody>
          <a:bodyPr/>
          <a:lstStyle/>
          <a:p>
            <a:r>
              <a:rPr lang="ru-RU" dirty="0"/>
              <a:t>Аспекты педагогических технологий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28C9-57CA-4BCF-A4E3-2806C59F4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222609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Подготовили: учителя математики</a:t>
            </a:r>
          </a:p>
          <a:p>
            <a:r>
              <a:rPr lang="ru-RU" dirty="0"/>
              <a:t>МОУ СОШ №77</a:t>
            </a:r>
          </a:p>
          <a:p>
            <a:r>
              <a:rPr lang="ru-RU" dirty="0"/>
              <a:t>Владимирова Е.А. и Ерина Н.Е.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1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40D868-AAF2-4FBC-B1BF-5CFE4E41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06532"/>
            <a:ext cx="10235953" cy="5760868"/>
          </a:xfrm>
        </p:spPr>
        <p:txBody>
          <a:bodyPr>
            <a:norm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«технология» происходит от греческого слова: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techne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- искусство, мастерство, умение и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- наука, закон. Дословно «технология» - наука о мастерстве.</a:t>
            </a:r>
          </a:p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педагогом новых образовательных технологий обусловлено рядом причин: для решения актуальных проблем, для повышения качества предоставляемых услуг, для реализации возрастающих запросов родителей и учащихся. Эти технологии дают возможность повышать качество образования, более эффективно использовать учебное время и снижать долю репродуктивной деятельности учащихся за счет снижения времени, отведенного на выполнение домашнего задания.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6DCAEB-227C-4B6D-B4EE-A26FD065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34" y="3082771"/>
            <a:ext cx="65267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8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6E4C8-CE12-47F9-9B63-F81DDE18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303" y="0"/>
            <a:ext cx="9601200" cy="14859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педагогических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B820E-3852-44A4-959D-053FB9B2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571348"/>
            <a:ext cx="11197701" cy="5149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Кибернетический                                    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</a:t>
            </a:r>
            <a:r>
              <a:rPr lang="ru-RU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Информационный</a:t>
            </a:r>
            <a:endParaRPr lang="ru-RU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                                               </a:t>
            </a:r>
            <a:endParaRPr lang="ru-RU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Коммуникативный</a:t>
            </a:r>
            <a:endParaRPr lang="ru-RU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</a:t>
            </a:r>
            <a:r>
              <a:rPr lang="ru-RU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Деятельностный</a:t>
            </a:r>
            <a:endParaRPr lang="ru-RU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9173B16-ADE8-478D-8B4A-21EC06AD75A3}"/>
              </a:ext>
            </a:extLst>
          </p:cNvPr>
          <p:cNvCxnSpPr/>
          <p:nvPr/>
        </p:nvCxnSpPr>
        <p:spPr>
          <a:xfrm>
            <a:off x="7599285" y="880555"/>
            <a:ext cx="994299" cy="1258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3A1ECAC-323D-4124-8B10-C7F2FB99674A}"/>
              </a:ext>
            </a:extLst>
          </p:cNvPr>
          <p:cNvCxnSpPr/>
          <p:nvPr/>
        </p:nvCxnSpPr>
        <p:spPr>
          <a:xfrm flipH="1">
            <a:off x="4039340" y="880555"/>
            <a:ext cx="825623" cy="742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2C030BD-9B91-4E0A-8F1A-0F02EDBE54F7}"/>
              </a:ext>
            </a:extLst>
          </p:cNvPr>
          <p:cNvCxnSpPr/>
          <p:nvPr/>
        </p:nvCxnSpPr>
        <p:spPr>
          <a:xfrm flipH="1">
            <a:off x="5228948" y="958788"/>
            <a:ext cx="867052" cy="3018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4350183-0CD3-4F41-BFCC-725F2FFA8623}"/>
              </a:ext>
            </a:extLst>
          </p:cNvPr>
          <p:cNvCxnSpPr>
            <a:cxnSpLocks/>
          </p:cNvCxnSpPr>
          <p:nvPr/>
        </p:nvCxnSpPr>
        <p:spPr>
          <a:xfrm>
            <a:off x="7045910" y="958788"/>
            <a:ext cx="233779" cy="4722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7BA6E-2EBB-40ED-B46A-47C7A64D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29" y="197528"/>
            <a:ext cx="9601200" cy="885548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кибернетика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68F1D-4A52-4812-BB94-BBF5655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868" y="1083076"/>
            <a:ext cx="10707210" cy="445585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отрасль педагогического знания об оптимальном управлении учебно-воспитательным процессом.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теория об организации обучения на основе кибернетического подхода и использования вычислительной техники.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BE93DA-5A30-4D37-9072-ADA549D45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19" y="3160449"/>
            <a:ext cx="6955361" cy="360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1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5DD01-1382-4FA7-A766-F7909922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41" y="128725"/>
            <a:ext cx="10795246" cy="1036468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аспект педагогики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E2B83-6E65-4D60-AA32-8367F748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41" y="1056442"/>
            <a:ext cx="10990555" cy="4988511"/>
          </a:xfrm>
        </p:spPr>
        <p:txBody>
          <a:bodyPr/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информационного аспекта состоит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п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роцесс обучения можно рассматривать как особый, культурно обусловленный способ оперирования с информацией. 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 точки зрения процесс обучения - есть специализированно организованный процесс получения, переработки и закрепления в сознании обучающегося информации социокультурного содержания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22C025-4A1F-40E9-A929-DCB1432E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4" y="3622090"/>
            <a:ext cx="6844699" cy="31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9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208FA-092C-4241-9D74-9DEC3A3D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39" y="0"/>
            <a:ext cx="10333608" cy="14859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аспект педагогики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27ADC-9A51-42DE-8BCF-3F5DC96B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6" y="870011"/>
            <a:ext cx="11407806" cy="476656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коммуникация-это способ организации учебно-воспитательной деятельности на основе приема, усвоения, переработки и передачи информации.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целенаправленный процесс взаимодействия педагога с учениками, задачами которого является обмен информацией, успешное обучение и воспитание, создание благоприятного психологического климата и эмоционального контакта.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процесс реализуется  с помощью различных средств коммуникации.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9AC76CD-2538-4E01-9958-C3346D44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74" y="3434549"/>
            <a:ext cx="72242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9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7792-6EA5-486A-B142-37E460BF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40" y="0"/>
            <a:ext cx="10520039" cy="14859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аспект педагогики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F2B95-217B-43B8-A3DF-38D676E0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35" y="767919"/>
            <a:ext cx="5973192" cy="6090081"/>
          </a:xfrm>
        </p:spPr>
        <p:txBody>
          <a:bodyPr>
            <a:norm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 исходит из положения о том, что психологические способности человека есть результат преобразования внешней предметной во внутреннюю психическую деятельность путем последовательных преобразований. Т. о., личностное, социальное, познавательное развитие учащихся определяется характером организации их деятельности.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этого подхода заключаются в том, что главный результат образования - это не отдельные знания, умения и навыки, а способность и готовность человека к эффективной и продуктивной деятельности в различных социально-значимых ситуациях.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30D5EA-BCE9-4B58-B963-A803BDCE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49" y="1414788"/>
            <a:ext cx="5111196" cy="46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4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B40DA-6AEC-4283-B61D-FF5268A43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62" y="2772052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15080126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324</TotalTime>
  <Words>347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Times New Roman</vt:lpstr>
      <vt:lpstr>Уголки</vt:lpstr>
      <vt:lpstr>Аспекты педагогических технологий</vt:lpstr>
      <vt:lpstr>Презентация PowerPoint</vt:lpstr>
      <vt:lpstr>Аспекты педагогических технологий</vt:lpstr>
      <vt:lpstr>Педагогическая кибернетика</vt:lpstr>
      <vt:lpstr>Информационный аспект педагогики</vt:lpstr>
      <vt:lpstr>Коммуникативный аспект педагогики</vt:lpstr>
      <vt:lpstr>Деятельностный аспект педагогики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 технологии</dc:title>
  <dc:creator>Надежда Владимирова</dc:creator>
  <cp:lastModifiedBy>Надежда Владимирова</cp:lastModifiedBy>
  <cp:revision>39</cp:revision>
  <dcterms:created xsi:type="dcterms:W3CDTF">2021-04-19T04:57:05Z</dcterms:created>
  <dcterms:modified xsi:type="dcterms:W3CDTF">2021-06-02T18:42:56Z</dcterms:modified>
</cp:coreProperties>
</file>