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7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8E7A-1E86-4153-82D6-0382AEE4DF41}" type="datetimeFigureOut">
              <a:rPr lang="ru-RU"/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2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4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5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5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3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9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CE8E-25C2-47E0-8A32-3F9AEC090F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0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495697" y="1515290"/>
            <a:ext cx="6152606" cy="245731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5400" b="1" spc="50" dirty="0">
              <a:ln w="1143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994" y="365126"/>
            <a:ext cx="6439547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6972" y="1681162"/>
            <a:ext cx="3511210" cy="1468437"/>
          </a:xfrm>
        </p:spPr>
        <p:txBody>
          <a:bodyPr anchor="t">
            <a:normAutofit/>
          </a:bodyPr>
          <a:lstStyle/>
          <a:p>
            <a:r>
              <a:rPr lang="ru-RU" sz="2800" b="0" dirty="0"/>
              <a:t>Текст слайда, текст слайда: текст слайда, текст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2194560"/>
            <a:ext cx="9144000" cy="5016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 contourW="19050">
              <a:bevelT w="25400" h="55880" prst="artDeco"/>
              <a:contourClr>
                <a:schemeClr val="bg1"/>
              </a:contourClr>
            </a:sp3d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09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0" y="609600"/>
            <a:ext cx="6555920" cy="1081089"/>
          </a:xfrm>
        </p:spPr>
        <p:txBody>
          <a:bodyPr>
            <a:normAutofit/>
          </a:bodyPr>
          <a:lstStyle/>
          <a:p>
            <a:r>
              <a:rPr lang="ru-RU" sz="3600" dirty="0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667656"/>
            <a:ext cx="5457371" cy="18288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standard Lorem Ipsum passage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2960914"/>
            <a:ext cx="3541486" cy="336731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labore</a:t>
            </a:r>
            <a:r>
              <a:rPr lang="en-US" sz="2800" dirty="0"/>
              <a:t> et </a:t>
            </a:r>
            <a:r>
              <a:rPr lang="en-US" sz="2800" dirty="0" err="1"/>
              <a:t>dolore</a:t>
            </a:r>
            <a:r>
              <a:rPr lang="en-US" sz="2800" dirty="0"/>
              <a:t> magna </a:t>
            </a:r>
            <a:r>
              <a:rPr lang="en-US" sz="2800" dirty="0" err="1"/>
              <a:t>aliqua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12365" y="1987826"/>
            <a:ext cx="4629150" cy="4873625"/>
          </a:xfrm>
        </p:spPr>
      </p:sp>
    </p:spTree>
    <p:extLst>
      <p:ext uri="{BB962C8B-B14F-4D97-AF65-F5344CB8AC3E}">
        <p14:creationId xmlns:p14="http://schemas.microsoft.com/office/powerpoint/2010/main" val="13336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691698"/>
            <a:ext cx="629466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Lorem Ipsum?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150" y="2219379"/>
            <a:ext cx="4114800" cy="43979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800" i="1" dirty="0" err="1"/>
              <a:t>Neque</a:t>
            </a:r>
            <a:r>
              <a:rPr lang="en-US" sz="2800" i="1" dirty="0"/>
              <a:t> </a:t>
            </a:r>
            <a:r>
              <a:rPr lang="en-US" sz="2800" i="1" dirty="0" err="1"/>
              <a:t>porro</a:t>
            </a:r>
            <a:r>
              <a:rPr lang="en-US" sz="2800" i="1" dirty="0"/>
              <a:t> </a:t>
            </a:r>
            <a:r>
              <a:rPr lang="en-US" sz="2800" i="1" dirty="0" err="1"/>
              <a:t>quisquam</a:t>
            </a:r>
            <a:r>
              <a:rPr lang="en-US" sz="2800" i="1" dirty="0"/>
              <a:t> </a:t>
            </a:r>
            <a:r>
              <a:rPr lang="en-US" sz="2800" i="1" dirty="0" err="1"/>
              <a:t>est</a:t>
            </a:r>
            <a:r>
              <a:rPr lang="en-US" sz="2800" i="1" dirty="0"/>
              <a:t> qui </a:t>
            </a:r>
            <a:r>
              <a:rPr lang="en-US" sz="2800" i="1" dirty="0" err="1"/>
              <a:t>dolorem</a:t>
            </a:r>
            <a:r>
              <a:rPr lang="en-US" sz="2800" i="1" dirty="0"/>
              <a:t> ipsum </a:t>
            </a:r>
            <a:r>
              <a:rPr lang="en-US" sz="2800" i="1" dirty="0" err="1"/>
              <a:t>quia</a:t>
            </a:r>
            <a:r>
              <a:rPr lang="en-US" sz="2800" i="1" dirty="0"/>
              <a:t> dolor sit </a:t>
            </a:r>
            <a:r>
              <a:rPr lang="en-US" sz="2800" i="1" dirty="0" err="1"/>
              <a:t>amet</a:t>
            </a:r>
            <a:r>
              <a:rPr lang="en-US" sz="2800" i="1" dirty="0"/>
              <a:t>, </a:t>
            </a:r>
            <a:r>
              <a:rPr lang="en-US" sz="2800" i="1" dirty="0" err="1"/>
              <a:t>consectetur</a:t>
            </a:r>
            <a:r>
              <a:rPr lang="en-US" sz="2800" i="1" dirty="0"/>
              <a:t>, </a:t>
            </a:r>
            <a:r>
              <a:rPr lang="en-US" sz="2800" i="1" dirty="0" err="1"/>
              <a:t>adipisci</a:t>
            </a:r>
            <a:r>
              <a:rPr lang="en-US" sz="2800" i="1" dirty="0"/>
              <a:t> </a:t>
            </a:r>
            <a:r>
              <a:rPr lang="en-US" sz="2800" i="1" dirty="0" err="1"/>
              <a:t>velit</a:t>
            </a:r>
            <a:r>
              <a:rPr lang="en-US" sz="2800" i="1" dirty="0"/>
              <a:t>...</a:t>
            </a:r>
            <a:endParaRPr lang="ru-RU" sz="2800" i="1" dirty="0"/>
          </a:p>
          <a:p>
            <a:endParaRPr lang="ru-RU" sz="2800" i="1" dirty="0"/>
          </a:p>
          <a:p>
            <a:r>
              <a:rPr lang="en-US" sz="2800" dirty="0"/>
              <a:t>There is no one who loves pain itself, who seeks after it and wants to have it, simply because it is pain...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660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77" y="300446"/>
            <a:ext cx="5146766" cy="1600200"/>
          </a:xfrm>
        </p:spPr>
        <p:txBody>
          <a:bodyPr>
            <a:normAutofit/>
          </a:bodyPr>
          <a:lstStyle/>
          <a:p>
            <a:r>
              <a:rPr lang="en-US" sz="3600" dirty="0"/>
              <a:t>Where does it come from?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6583" y="2057399"/>
            <a:ext cx="3370013" cy="4321039"/>
          </a:xfrm>
        </p:spPr>
        <p:txBody>
          <a:bodyPr anchor="ctr">
            <a:noAutofit/>
          </a:bodyPr>
          <a:lstStyle/>
          <a:p>
            <a:r>
              <a:rPr lang="en-US" sz="2800" i="1" dirty="0"/>
              <a:t>Contrary to popular belief, Lorem Ipsum is not simply random text. It has roots in a piece of classical Latin literature from 45 BC, making it over 2000 years old.</a:t>
            </a:r>
            <a:endParaRPr lang="ru-RU" sz="2800" i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625" y="1962150"/>
            <a:ext cx="4629150" cy="4873625"/>
          </a:xfrm>
        </p:spPr>
      </p:sp>
    </p:spTree>
    <p:extLst>
      <p:ext uri="{BB962C8B-B14F-4D97-AF65-F5344CB8AC3E}">
        <p14:creationId xmlns:p14="http://schemas.microsoft.com/office/powerpoint/2010/main" val="39094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412" y="872077"/>
            <a:ext cx="637304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Why do we use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1086" y="2707091"/>
            <a:ext cx="3396343" cy="32465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i="1" dirty="0"/>
              <a:t>It is a long established fact that a reader will be distracted by the readable content of a page when looking at its layout.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606" y="1149532"/>
            <a:ext cx="5408022" cy="1285805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 contourW="19050">
              <a:bevelT w="25400" h="55880" prst="artDeco"/>
              <a:contourClr>
                <a:schemeClr val="bg1"/>
              </a:contourClr>
            </a:sp3d>
          </a:bodyPr>
          <a:lstStyle/>
          <a:p>
            <a:pPr marL="0" indent="0">
              <a:spcBef>
                <a:spcPct val="0"/>
              </a:spcBef>
              <a:buNone/>
            </a:pPr>
            <a:endParaRPr lang="ru-RU" sz="4000" b="1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7680" y="5307029"/>
            <a:ext cx="4023360" cy="1285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 contourW="19050">
              <a:bevelT w="25400" h="55880" prst="artDeco"/>
              <a:contourClr>
                <a:schemeClr val="bg1"/>
              </a:contourClr>
            </a:sp3d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56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845" y="496388"/>
            <a:ext cx="4399760" cy="1045029"/>
          </a:xfrm>
        </p:spPr>
        <p:txBody>
          <a:bodyPr>
            <a:normAutofit/>
          </a:bodyPr>
          <a:lstStyle/>
          <a:p>
            <a:r>
              <a:rPr lang="en-US" sz="3600" dirty="0"/>
              <a:t>Where can I get some?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669542"/>
            <a:ext cx="3328206" cy="4695835"/>
          </a:xfrm>
        </p:spPr>
        <p:txBody>
          <a:bodyPr anchor="ctr">
            <a:noAutofit/>
          </a:bodyPr>
          <a:lstStyle/>
          <a:p>
            <a:r>
              <a:rPr lang="en-US" sz="2800" dirty="0"/>
              <a:t>There are many variations of passages of Lorem Ipsum available, but the majority have suffered alteration in some form</a:t>
            </a:r>
            <a:r>
              <a:rPr lang="ru-RU" sz="2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1525" y="1669542"/>
            <a:ext cx="4629150" cy="48736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544" y="914399"/>
            <a:ext cx="4659086" cy="1135063"/>
          </a:xfrm>
        </p:spPr>
        <p:txBody>
          <a:bodyPr anchor="t" anchorCtr="0">
            <a:normAutofit/>
          </a:bodyPr>
          <a:lstStyle/>
          <a:p>
            <a:r>
              <a:rPr lang="en-US" sz="3600" dirty="0"/>
              <a:t>1914 translation by H. Rackham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67363" y="2389189"/>
            <a:ext cx="2949178" cy="3471862"/>
          </a:xfrm>
        </p:spPr>
        <p:txBody>
          <a:bodyPr anchor="ctr">
            <a:noAutofit/>
          </a:bodyPr>
          <a:lstStyle/>
          <a:p>
            <a:r>
              <a:rPr lang="en-US" sz="2800" i="1" dirty="0"/>
              <a:t>On the other hand, we denounce with righteous indignation and dislike men who are so.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5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309" y="365126"/>
            <a:ext cx="6374232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Заголовок слайда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labore</a:t>
            </a:r>
            <a:r>
              <a:rPr lang="en-US" sz="2800" dirty="0"/>
              <a:t> et </a:t>
            </a:r>
            <a:r>
              <a:rPr lang="en-US" sz="2800" dirty="0" err="1"/>
              <a:t>dolore</a:t>
            </a:r>
            <a:r>
              <a:rPr lang="en-US" sz="2800" dirty="0"/>
              <a:t> magna </a:t>
            </a:r>
            <a:r>
              <a:rPr lang="en-US" sz="2800" dirty="0" err="1"/>
              <a:t>aliqua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279</Words>
  <Application>Microsoft Office PowerPoint</Application>
  <PresentationFormat>Экран (4:3)</PresentationFormat>
  <Paragraphs>27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The standard Lorem Ipsum passage</vt:lpstr>
      <vt:lpstr>What is Lorem Ipsum?</vt:lpstr>
      <vt:lpstr>Where does it come from?</vt:lpstr>
      <vt:lpstr>Why do we use it?</vt:lpstr>
      <vt:lpstr>Презентация PowerPoint</vt:lpstr>
      <vt:lpstr>Where can I get some?</vt:lpstr>
      <vt:lpstr>1914 translation by H. Rackham</vt:lpstr>
      <vt:lpstr>Заголовок слайда</vt:lpstr>
      <vt:lpstr>Заголовок слайда</vt:lpstr>
      <vt:lpstr>Презентация PowerPoint</vt:lpstr>
      <vt:lpstr>Заголовок слайда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113</cp:revision>
  <dcterms:created xsi:type="dcterms:W3CDTF">2014-11-21T11:00:06Z</dcterms:created>
  <dcterms:modified xsi:type="dcterms:W3CDTF">2017-02-23T12:50:16Z</dcterms:modified>
</cp:coreProperties>
</file>