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4" r:id="rId2"/>
    <p:sldId id="256" r:id="rId3"/>
    <p:sldId id="257" r:id="rId4"/>
    <p:sldId id="259" r:id="rId5"/>
    <p:sldId id="258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3" r:id="rId19"/>
    <p:sldId id="274" r:id="rId20"/>
    <p:sldId id="275" r:id="rId21"/>
    <p:sldId id="276" r:id="rId22"/>
    <p:sldId id="277" r:id="rId23"/>
    <p:sldId id="279" r:id="rId24"/>
    <p:sldId id="280" r:id="rId25"/>
    <p:sldId id="290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1" r:id="rId35"/>
    <p:sldId id="292" r:id="rId36"/>
    <p:sldId id="293" r:id="rId37"/>
    <p:sldId id="294" r:id="rId38"/>
    <p:sldId id="297" r:id="rId39"/>
    <p:sldId id="299" r:id="rId40"/>
    <p:sldId id="301" r:id="rId41"/>
    <p:sldId id="302" r:id="rId42"/>
    <p:sldId id="306" r:id="rId43"/>
    <p:sldId id="303" r:id="rId44"/>
    <p:sldId id="307" r:id="rId45"/>
    <p:sldId id="312" r:id="rId46"/>
    <p:sldId id="311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FF9900"/>
    <a:srgbClr val="009900"/>
    <a:srgbClr val="008080"/>
    <a:srgbClr val="9933FF"/>
    <a:srgbClr val="CC0099"/>
    <a:srgbClr val="663300"/>
    <a:srgbClr val="FF33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iblioteka\Desktop\города мира\1 слайд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892480" cy="6336704"/>
          </a:xfrm>
        </p:spPr>
        <p:txBody>
          <a:bodyPr>
            <a:noAutofit/>
          </a:bodyPr>
          <a:lstStyle/>
          <a:p>
            <a:r>
              <a:rPr lang="ru-RU" sz="9600" b="1" dirty="0" smtClean="0">
                <a:solidFill>
                  <a:srgbClr val="FF0000"/>
                </a:solidFill>
              </a:rPr>
              <a:t>ПУТЕШЕСТВУЕМ ПО </a:t>
            </a:r>
            <a:br>
              <a:rPr lang="ru-RU" sz="9600" b="1" dirty="0" smtClean="0">
                <a:solidFill>
                  <a:srgbClr val="FF0000"/>
                </a:solidFill>
              </a:rPr>
            </a:br>
            <a:r>
              <a:rPr lang="ru-RU" sz="9600" b="1" dirty="0" smtClean="0">
                <a:solidFill>
                  <a:srgbClr val="FF0000"/>
                </a:solidFill>
              </a:rPr>
              <a:t>ГОРОДАМ   </a:t>
            </a:r>
            <a:r>
              <a:rPr lang="ru-RU" sz="9600" b="1" dirty="0" smtClean="0">
                <a:solidFill>
                  <a:srgbClr val="FF0000"/>
                </a:solidFill>
              </a:rPr>
              <a:t>МИРА</a:t>
            </a:r>
            <a:endParaRPr lang="ru-RU" sz="9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539552" y="5805264"/>
            <a:ext cx="8229600" cy="926976"/>
          </a:xfrm>
        </p:spPr>
        <p:txBody>
          <a:bodyPr>
            <a:normAutofit fontScale="90000"/>
          </a:bodyPr>
          <a:lstStyle/>
          <a:p>
            <a:r>
              <a:rPr lang="ru-RU" sz="7200" b="1" dirty="0" smtClean="0">
                <a:solidFill>
                  <a:srgbClr val="FF0000"/>
                </a:solidFill>
              </a:rPr>
              <a:t>АМСТЕРДАМ</a:t>
            </a:r>
            <a:endParaRPr lang="ru-RU" sz="7200" b="1" dirty="0">
              <a:solidFill>
                <a:srgbClr val="FF0000"/>
              </a:solidFill>
            </a:endParaRPr>
          </a:p>
        </p:txBody>
      </p:sp>
      <p:pic>
        <p:nvPicPr>
          <p:cNvPr id="8194" name="Picture 2" descr="C:\Users\Biblioteka\Desktop\города мира\амстердам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877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11560" y="5877272"/>
            <a:ext cx="8229600" cy="85496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7200" b="1" dirty="0" smtClean="0">
                <a:solidFill>
                  <a:srgbClr val="00B0F0"/>
                </a:solidFill>
              </a:rPr>
              <a:t>ДУБАЙ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9218" name="Picture 2" descr="C:\Users\Biblioteka\Desktop\города мира\дуба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805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83568" y="5715000"/>
            <a:ext cx="8229600" cy="1143000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solidFill>
                  <a:srgbClr val="002060"/>
                </a:solidFill>
              </a:rPr>
              <a:t>ТОКИО</a:t>
            </a:r>
            <a:endParaRPr lang="ru-RU" sz="6600" b="1" dirty="0">
              <a:solidFill>
                <a:srgbClr val="002060"/>
              </a:solidFill>
            </a:endParaRPr>
          </a:p>
        </p:txBody>
      </p:sp>
      <p:pic>
        <p:nvPicPr>
          <p:cNvPr id="10242" name="Picture 2" descr="C:\Users\Biblioteka\Desktop\города мира\токи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614" y="0"/>
            <a:ext cx="9201614" cy="6021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11560" y="5715000"/>
            <a:ext cx="8229600" cy="1143000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solidFill>
                  <a:srgbClr val="00B0F0"/>
                </a:solidFill>
              </a:rPr>
              <a:t>ОДЕССА</a:t>
            </a:r>
            <a:endParaRPr lang="ru-RU" sz="6600" b="1" dirty="0">
              <a:solidFill>
                <a:srgbClr val="00B0F0"/>
              </a:solidFill>
            </a:endParaRPr>
          </a:p>
        </p:txBody>
      </p:sp>
      <p:pic>
        <p:nvPicPr>
          <p:cNvPr id="11266" name="Picture 2" descr="C:\Users\Biblioteka\Desktop\города мира\одесс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86255" cy="58052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11560" y="5949280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ru-RU" sz="6600" b="1" dirty="0" smtClean="0">
                <a:solidFill>
                  <a:srgbClr val="009900"/>
                </a:solidFill>
              </a:rPr>
              <a:t>МАЙАМИ</a:t>
            </a:r>
            <a:endParaRPr lang="ru-RU" sz="6600" b="1" dirty="0">
              <a:solidFill>
                <a:srgbClr val="009900"/>
              </a:solidFill>
            </a:endParaRPr>
          </a:p>
        </p:txBody>
      </p:sp>
      <p:pic>
        <p:nvPicPr>
          <p:cNvPr id="12290" name="Picture 2" descr="C:\Users\Biblioteka\Desktop\города мира\майам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021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539552" y="5733256"/>
            <a:ext cx="8229600" cy="998984"/>
          </a:xfrm>
        </p:spPr>
        <p:txBody>
          <a:bodyPr>
            <a:normAutofit fontScale="90000"/>
          </a:bodyPr>
          <a:lstStyle/>
          <a:p>
            <a:r>
              <a:rPr lang="ru-RU" sz="6600" b="1" dirty="0" smtClean="0">
                <a:solidFill>
                  <a:srgbClr val="FFC000"/>
                </a:solidFill>
              </a:rPr>
              <a:t>ЛОНДОН</a:t>
            </a:r>
            <a:endParaRPr lang="ru-RU" sz="6600" b="1" dirty="0">
              <a:solidFill>
                <a:srgbClr val="FFC000"/>
              </a:solidFill>
            </a:endParaRPr>
          </a:p>
        </p:txBody>
      </p:sp>
      <p:pic>
        <p:nvPicPr>
          <p:cNvPr id="13314" name="Picture 2" descr="C:\Users\Biblioteka\Desktop\города мира\лонд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8791" cy="5949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67544" y="5877272"/>
            <a:ext cx="8229600" cy="980728"/>
          </a:xfrm>
        </p:spPr>
        <p:txBody>
          <a:bodyPr>
            <a:normAutofit fontScale="90000"/>
          </a:bodyPr>
          <a:lstStyle/>
          <a:p>
            <a:r>
              <a:rPr lang="ru-RU" sz="6600" b="1" dirty="0" smtClean="0">
                <a:solidFill>
                  <a:srgbClr val="009900"/>
                </a:solidFill>
              </a:rPr>
              <a:t>ШАНХАЙ</a:t>
            </a:r>
            <a:endParaRPr lang="ru-RU" sz="6600" b="1" dirty="0">
              <a:solidFill>
                <a:srgbClr val="009900"/>
              </a:solidFill>
            </a:endParaRPr>
          </a:p>
        </p:txBody>
      </p:sp>
      <p:pic>
        <p:nvPicPr>
          <p:cNvPr id="14338" name="Picture 2" descr="C:\Users\Biblioteka\Desktop\города мира\шанха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36496" cy="5949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11560" y="5715000"/>
            <a:ext cx="8229600" cy="1143000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solidFill>
                  <a:srgbClr val="7030A0"/>
                </a:solidFill>
              </a:rPr>
              <a:t>РОСТОВ-НА-ДОНУ</a:t>
            </a:r>
            <a:endParaRPr lang="ru-RU" sz="6600" b="1" dirty="0">
              <a:solidFill>
                <a:srgbClr val="7030A0"/>
              </a:solidFill>
            </a:endParaRPr>
          </a:p>
        </p:txBody>
      </p:sp>
      <p:pic>
        <p:nvPicPr>
          <p:cNvPr id="15362" name="Picture 2" descr="C:\Users\Biblioteka\Desktop\города мира\ростов на дону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021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539552" y="5805264"/>
            <a:ext cx="8229600" cy="926976"/>
          </a:xfrm>
        </p:spPr>
        <p:txBody>
          <a:bodyPr>
            <a:normAutofit fontScale="90000"/>
          </a:bodyPr>
          <a:lstStyle/>
          <a:p>
            <a:r>
              <a:rPr lang="ru-RU" sz="6600" b="1" dirty="0" smtClean="0">
                <a:solidFill>
                  <a:srgbClr val="0070C0"/>
                </a:solidFill>
              </a:rPr>
              <a:t>ЛАС-ВЕГАС</a:t>
            </a:r>
            <a:endParaRPr lang="ru-RU" sz="6600" b="1" dirty="0">
              <a:solidFill>
                <a:srgbClr val="0070C0"/>
              </a:solidFill>
            </a:endParaRPr>
          </a:p>
        </p:txBody>
      </p:sp>
      <p:pic>
        <p:nvPicPr>
          <p:cNvPr id="16386" name="Picture 2" descr="C:\Users\Biblioteka\Desktop\города мира\лас-вегас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021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83568" y="5715000"/>
            <a:ext cx="8229600" cy="1143000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solidFill>
                  <a:srgbClr val="CC0099"/>
                </a:solidFill>
              </a:rPr>
              <a:t>МОСКВА</a:t>
            </a:r>
            <a:endParaRPr lang="ru-RU" sz="6600" b="1" dirty="0">
              <a:solidFill>
                <a:srgbClr val="CC0099"/>
              </a:solidFill>
            </a:endParaRPr>
          </a:p>
        </p:txBody>
      </p:sp>
      <p:pic>
        <p:nvPicPr>
          <p:cNvPr id="17410" name="Picture 2" descr="C:\Users\Biblioteka\Desktop\города мира\москв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7280" cy="5949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5589240"/>
            <a:ext cx="6400800" cy="1104528"/>
          </a:xfrm>
        </p:spPr>
        <p:txBody>
          <a:bodyPr/>
          <a:lstStyle/>
          <a:p>
            <a:r>
              <a:rPr lang="ru-RU" sz="6600" b="1" dirty="0" smtClean="0">
                <a:solidFill>
                  <a:srgbClr val="0070C0"/>
                </a:solidFill>
              </a:rPr>
              <a:t>РИМ</a:t>
            </a:r>
          </a:p>
          <a:p>
            <a:endParaRPr lang="ru-RU" dirty="0"/>
          </a:p>
        </p:txBody>
      </p:sp>
      <p:pic>
        <p:nvPicPr>
          <p:cNvPr id="4" name="Picture 2" descr="C:\Users\Biblioteka\Desktop\города мира\РИМ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998796" cy="5445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539552" y="5877272"/>
            <a:ext cx="8229600" cy="980728"/>
          </a:xfrm>
        </p:spPr>
        <p:txBody>
          <a:bodyPr>
            <a:normAutofit fontScale="90000"/>
          </a:bodyPr>
          <a:lstStyle/>
          <a:p>
            <a:r>
              <a:rPr lang="ru-RU" sz="6600" b="1" dirty="0" smtClean="0">
                <a:solidFill>
                  <a:srgbClr val="008080"/>
                </a:solidFill>
              </a:rPr>
              <a:t>ПРАГА</a:t>
            </a:r>
            <a:endParaRPr lang="ru-RU" sz="6600" b="1" dirty="0">
              <a:solidFill>
                <a:srgbClr val="008080"/>
              </a:solidFill>
            </a:endParaRPr>
          </a:p>
        </p:txBody>
      </p:sp>
      <p:pic>
        <p:nvPicPr>
          <p:cNvPr id="18434" name="Picture 2" descr="C:\Users\Biblioteka\Desktop\города мира\праг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877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11560" y="5715000"/>
            <a:ext cx="8229600" cy="1143000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solidFill>
                  <a:srgbClr val="FF0000"/>
                </a:solidFill>
              </a:rPr>
              <a:t>АСТАНА</a:t>
            </a:r>
            <a:endParaRPr lang="ru-RU" sz="6600" b="1" dirty="0">
              <a:solidFill>
                <a:srgbClr val="FF0000"/>
              </a:solidFill>
            </a:endParaRPr>
          </a:p>
        </p:txBody>
      </p:sp>
      <p:pic>
        <p:nvPicPr>
          <p:cNvPr id="19458" name="Picture 2" descr="C:\Users\Biblioteka\Desktop\города мира\астан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949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67544" y="5715000"/>
            <a:ext cx="8229600" cy="1143000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solidFill>
                  <a:srgbClr val="009900"/>
                </a:solidFill>
              </a:rPr>
              <a:t>ВЕНА</a:t>
            </a:r>
            <a:endParaRPr lang="ru-RU" sz="6600" b="1" dirty="0">
              <a:solidFill>
                <a:srgbClr val="009900"/>
              </a:solidFill>
            </a:endParaRPr>
          </a:p>
        </p:txBody>
      </p:sp>
      <p:pic>
        <p:nvPicPr>
          <p:cNvPr id="20482" name="Picture 2" descr="C:\Users\Biblioteka\Desktop\города мира\вен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7280" cy="5877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83568" y="5589240"/>
            <a:ext cx="8229600" cy="1143000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solidFill>
                  <a:srgbClr val="FF0000"/>
                </a:solidFill>
              </a:rPr>
              <a:t>ГОНКОНГ</a:t>
            </a:r>
            <a:endParaRPr lang="ru-RU" sz="6600" dirty="0"/>
          </a:p>
        </p:txBody>
      </p:sp>
      <p:pic>
        <p:nvPicPr>
          <p:cNvPr id="21506" name="Picture 2" descr="C:\Users\Biblioteka\Desktop\города мира\гонконг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9647040" cy="54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539552" y="5715000"/>
            <a:ext cx="8229600" cy="1143000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solidFill>
                  <a:srgbClr val="008080"/>
                </a:solidFill>
              </a:rPr>
              <a:t>БАКУ</a:t>
            </a:r>
            <a:endParaRPr lang="ru-RU" sz="6600" b="1" dirty="0">
              <a:solidFill>
                <a:srgbClr val="008080"/>
              </a:solidFill>
            </a:endParaRPr>
          </a:p>
        </p:txBody>
      </p:sp>
      <p:pic>
        <p:nvPicPr>
          <p:cNvPr id="22530" name="Picture 2" descr="C:\Users\Biblioteka\Desktop\города мира\баку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021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539552" y="5805264"/>
            <a:ext cx="8229600" cy="926976"/>
          </a:xfrm>
        </p:spPr>
        <p:txBody>
          <a:bodyPr>
            <a:normAutofit fontScale="90000"/>
          </a:bodyPr>
          <a:lstStyle/>
          <a:p>
            <a:r>
              <a:rPr lang="ru-RU" sz="6600" b="1" dirty="0" smtClean="0">
                <a:solidFill>
                  <a:srgbClr val="9933FF"/>
                </a:solidFill>
              </a:rPr>
              <a:t>КАЗАНЬ</a:t>
            </a:r>
            <a:endParaRPr lang="ru-RU" sz="6600" b="1" dirty="0">
              <a:solidFill>
                <a:srgbClr val="9933FF"/>
              </a:solidFill>
            </a:endParaRPr>
          </a:p>
        </p:txBody>
      </p:sp>
      <p:pic>
        <p:nvPicPr>
          <p:cNvPr id="23554" name="Picture 2" descr="C:\Users\Biblioteka\Desktop\города мира\казан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949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11560" y="5715000"/>
            <a:ext cx="8229600" cy="1143000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solidFill>
                  <a:srgbClr val="C00000"/>
                </a:solidFill>
              </a:rPr>
              <a:t>ДЕЛИ</a:t>
            </a:r>
            <a:endParaRPr lang="ru-RU" sz="6600" b="1" dirty="0">
              <a:solidFill>
                <a:srgbClr val="C00000"/>
              </a:solidFill>
            </a:endParaRPr>
          </a:p>
        </p:txBody>
      </p:sp>
      <p:pic>
        <p:nvPicPr>
          <p:cNvPr id="24578" name="Picture 2" descr="C:\Users\Biblioteka\Desktop\города мира\дел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8052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83568" y="5949280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ru-RU" sz="6600" b="1" dirty="0" smtClean="0">
                <a:solidFill>
                  <a:srgbClr val="00B0F0"/>
                </a:solidFill>
              </a:rPr>
              <a:t>ВОЛГОГРАД</a:t>
            </a:r>
            <a:endParaRPr lang="ru-RU" sz="6600" b="1" dirty="0">
              <a:solidFill>
                <a:srgbClr val="00B0F0"/>
              </a:solidFill>
            </a:endParaRPr>
          </a:p>
        </p:txBody>
      </p:sp>
      <p:pic>
        <p:nvPicPr>
          <p:cNvPr id="25602" name="Picture 2" descr="C:\Users\Biblioteka\Desktop\города мира\ВОЛГОГРАД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021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83568" y="5733256"/>
            <a:ext cx="8229600" cy="998984"/>
          </a:xfrm>
        </p:spPr>
        <p:txBody>
          <a:bodyPr>
            <a:normAutofit fontScale="90000"/>
          </a:bodyPr>
          <a:lstStyle/>
          <a:p>
            <a:r>
              <a:rPr lang="ru-RU" sz="6600" b="1" dirty="0" smtClean="0">
                <a:solidFill>
                  <a:srgbClr val="008080"/>
                </a:solidFill>
              </a:rPr>
              <a:t>ТАШКЕНТ</a:t>
            </a:r>
            <a:endParaRPr lang="ru-RU" sz="6600" b="1" dirty="0">
              <a:solidFill>
                <a:srgbClr val="008080"/>
              </a:solidFill>
            </a:endParaRPr>
          </a:p>
        </p:txBody>
      </p:sp>
      <p:pic>
        <p:nvPicPr>
          <p:cNvPr id="26626" name="Picture 2" descr="C:\Users\Biblioteka\Desktop\города мира\ташкен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9362"/>
            <a:ext cx="9144000" cy="59266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95536" y="5805264"/>
            <a:ext cx="8229600" cy="926976"/>
          </a:xfrm>
        </p:spPr>
        <p:txBody>
          <a:bodyPr>
            <a:normAutofit fontScale="90000"/>
          </a:bodyPr>
          <a:lstStyle/>
          <a:p>
            <a:r>
              <a:rPr lang="ru-RU" sz="6600" b="1" dirty="0" smtClean="0">
                <a:solidFill>
                  <a:srgbClr val="009900"/>
                </a:solidFill>
              </a:rPr>
              <a:t>НЬЮ-ЙОРК</a:t>
            </a:r>
            <a:endParaRPr lang="ru-RU" sz="6600" b="1" dirty="0">
              <a:solidFill>
                <a:srgbClr val="009900"/>
              </a:solidFill>
            </a:endParaRPr>
          </a:p>
        </p:txBody>
      </p:sp>
      <p:pic>
        <p:nvPicPr>
          <p:cNvPr id="27650" name="Picture 2" descr="C:\Users\Biblioteka\Desktop\города мира\нью-йор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805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11560" y="55892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8000" b="1" dirty="0" smtClean="0">
                <a:solidFill>
                  <a:srgbClr val="FF9900"/>
                </a:solidFill>
              </a:rPr>
              <a:t/>
            </a:r>
            <a:br>
              <a:rPr lang="ru-RU" sz="8000" b="1" dirty="0" smtClean="0">
                <a:solidFill>
                  <a:srgbClr val="FF9900"/>
                </a:solidFill>
              </a:rPr>
            </a:br>
            <a:r>
              <a:rPr lang="ru-RU" sz="8000" b="1" dirty="0" smtClean="0">
                <a:solidFill>
                  <a:srgbClr val="FF9900"/>
                </a:solidFill>
              </a:rPr>
              <a:t>Рио-де-Жанейро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 descr="C:\Users\Biblioteka\Desktop\города мира\Рио-де-Жанейр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589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755576" y="5805264"/>
            <a:ext cx="8229600" cy="926976"/>
          </a:xfrm>
        </p:spPr>
        <p:txBody>
          <a:bodyPr>
            <a:normAutofit fontScale="90000"/>
          </a:bodyPr>
          <a:lstStyle/>
          <a:p>
            <a:r>
              <a:rPr lang="ru-RU" sz="6600" b="1" smtClean="0">
                <a:solidFill>
                  <a:srgbClr val="9933FF"/>
                </a:solidFill>
              </a:rPr>
              <a:t>ТАГАНРОГ</a:t>
            </a:r>
            <a:endParaRPr lang="ru-RU" sz="6600" b="1" dirty="0">
              <a:solidFill>
                <a:srgbClr val="9933FF"/>
              </a:solidFill>
            </a:endParaRPr>
          </a:p>
        </p:txBody>
      </p:sp>
      <p:pic>
        <p:nvPicPr>
          <p:cNvPr id="28674" name="Picture 2" descr="C:\Users\Biblioteka\Desktop\города мира\таганрог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34264" cy="5805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539552" y="5589240"/>
            <a:ext cx="8229600" cy="1143000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solidFill>
                  <a:srgbClr val="008080"/>
                </a:solidFill>
              </a:rPr>
              <a:t>ИЕРУСАЛИМ</a:t>
            </a:r>
            <a:endParaRPr lang="ru-RU" sz="6600" b="1" dirty="0">
              <a:solidFill>
                <a:srgbClr val="008080"/>
              </a:solidFill>
            </a:endParaRPr>
          </a:p>
        </p:txBody>
      </p:sp>
      <p:pic>
        <p:nvPicPr>
          <p:cNvPr id="1026" name="Picture 2" descr="C:\Users\Biblioteka\Desktop\города мира\иерусалим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805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539552" y="5715000"/>
            <a:ext cx="8229600" cy="1143000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solidFill>
                  <a:srgbClr val="FF9900"/>
                </a:solidFill>
              </a:rPr>
              <a:t>ДЕРБЕНТ</a:t>
            </a:r>
            <a:endParaRPr lang="ru-RU" sz="6600" b="1" dirty="0">
              <a:solidFill>
                <a:srgbClr val="FF9900"/>
              </a:solidFill>
            </a:endParaRPr>
          </a:p>
        </p:txBody>
      </p:sp>
      <p:pic>
        <p:nvPicPr>
          <p:cNvPr id="2050" name="Picture 2" descr="C:\Users\Biblioteka\Desktop\города мира\дербен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949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83568" y="5715000"/>
            <a:ext cx="8229600" cy="1143000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solidFill>
                  <a:srgbClr val="FF0000"/>
                </a:solidFill>
              </a:rPr>
              <a:t>КУРШАВЕЛЬ</a:t>
            </a:r>
            <a:endParaRPr lang="ru-RU" sz="6600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C:\Users\Biblioteka\Desktop\города мира\куршавел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021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67544" y="5877272"/>
            <a:ext cx="8229600" cy="854968"/>
          </a:xfrm>
        </p:spPr>
        <p:txBody>
          <a:bodyPr>
            <a:normAutofit fontScale="90000"/>
          </a:bodyPr>
          <a:lstStyle/>
          <a:p>
            <a:r>
              <a:rPr lang="ru-RU" sz="6600" b="1" dirty="0" smtClean="0">
                <a:solidFill>
                  <a:srgbClr val="009900"/>
                </a:solidFill>
              </a:rPr>
              <a:t>САНКТ-ПЕТЕРБУРГ</a:t>
            </a:r>
            <a:endParaRPr lang="ru-RU" sz="6600" b="1" dirty="0">
              <a:solidFill>
                <a:srgbClr val="009900"/>
              </a:solidFill>
            </a:endParaRPr>
          </a:p>
        </p:txBody>
      </p:sp>
      <p:pic>
        <p:nvPicPr>
          <p:cNvPr id="4098" name="Picture 2" descr="C:\Users\Biblioteka\Desktop\города мира\санкт-петербург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021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83568" y="5805264"/>
            <a:ext cx="8229600" cy="926976"/>
          </a:xfrm>
        </p:spPr>
        <p:txBody>
          <a:bodyPr>
            <a:normAutofit fontScale="90000"/>
          </a:bodyPr>
          <a:lstStyle/>
          <a:p>
            <a:r>
              <a:rPr lang="ru-RU" sz="6600" b="1" dirty="0" smtClean="0">
                <a:solidFill>
                  <a:srgbClr val="7030A0"/>
                </a:solidFill>
              </a:rPr>
              <a:t>СИДНЕЙ</a:t>
            </a:r>
            <a:endParaRPr lang="ru-RU" sz="6600" b="1" dirty="0">
              <a:solidFill>
                <a:srgbClr val="7030A0"/>
              </a:solidFill>
            </a:endParaRPr>
          </a:p>
        </p:txBody>
      </p:sp>
      <p:pic>
        <p:nvPicPr>
          <p:cNvPr id="5122" name="Picture 2" descr="C:\Users\Biblioteka\Desktop\города мира\сидне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949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11560" y="5949280"/>
            <a:ext cx="8229600" cy="782960"/>
          </a:xfrm>
        </p:spPr>
        <p:txBody>
          <a:bodyPr>
            <a:normAutofit fontScale="90000"/>
          </a:bodyPr>
          <a:lstStyle/>
          <a:p>
            <a:r>
              <a:rPr lang="ru-RU" sz="6600" b="1" dirty="0" smtClean="0">
                <a:solidFill>
                  <a:srgbClr val="0070C0"/>
                </a:solidFill>
              </a:rPr>
              <a:t>КАЛИНИНГРАД</a:t>
            </a:r>
            <a:endParaRPr lang="ru-RU" sz="6600" b="1" dirty="0">
              <a:solidFill>
                <a:srgbClr val="0070C0"/>
              </a:solidFill>
            </a:endParaRPr>
          </a:p>
        </p:txBody>
      </p:sp>
      <p:pic>
        <p:nvPicPr>
          <p:cNvPr id="6146" name="Picture 2" descr="C:\Users\Biblioteka\Desktop\города мира\калининград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021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83568" y="5805264"/>
            <a:ext cx="8229600" cy="926976"/>
          </a:xfrm>
        </p:spPr>
        <p:txBody>
          <a:bodyPr>
            <a:normAutofit fontScale="90000"/>
          </a:bodyPr>
          <a:lstStyle/>
          <a:p>
            <a:r>
              <a:rPr lang="ru-RU" sz="6600" b="1" dirty="0" smtClean="0">
                <a:solidFill>
                  <a:srgbClr val="FF9900"/>
                </a:solidFill>
              </a:rPr>
              <a:t>ВАШИНГТОН</a:t>
            </a:r>
            <a:endParaRPr lang="ru-RU" sz="6600" b="1" dirty="0">
              <a:solidFill>
                <a:srgbClr val="FF9900"/>
              </a:solidFill>
            </a:endParaRPr>
          </a:p>
        </p:txBody>
      </p:sp>
      <p:pic>
        <p:nvPicPr>
          <p:cNvPr id="7170" name="Picture 2" descr="C:\Users\Biblioteka\Desktop\города мира\вашингт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5877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539552" y="5949280"/>
            <a:ext cx="8229600" cy="782960"/>
          </a:xfrm>
        </p:spPr>
        <p:txBody>
          <a:bodyPr>
            <a:normAutofit fontScale="90000"/>
          </a:bodyPr>
          <a:lstStyle/>
          <a:p>
            <a:r>
              <a:rPr lang="ru-RU" sz="6600" b="1" dirty="0" smtClean="0">
                <a:solidFill>
                  <a:srgbClr val="FF33CC"/>
                </a:solidFill>
              </a:rPr>
              <a:t>СОЧИ</a:t>
            </a:r>
            <a:endParaRPr lang="ru-RU" sz="6600" b="1" dirty="0">
              <a:solidFill>
                <a:srgbClr val="FF33CC"/>
              </a:solidFill>
            </a:endParaRPr>
          </a:p>
        </p:txBody>
      </p:sp>
      <p:pic>
        <p:nvPicPr>
          <p:cNvPr id="8194" name="Picture 2" descr="C:\Users\Biblioteka\Desktop\города мира\соч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083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755576" y="5715000"/>
            <a:ext cx="8229600" cy="1143000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solidFill>
                  <a:srgbClr val="FF0000"/>
                </a:solidFill>
              </a:rPr>
              <a:t>КИЕВ</a:t>
            </a:r>
            <a:endParaRPr lang="ru-RU" sz="6600" b="1" dirty="0">
              <a:solidFill>
                <a:srgbClr val="FF0000"/>
              </a:solidFill>
            </a:endParaRPr>
          </a:p>
        </p:txBody>
      </p:sp>
      <p:pic>
        <p:nvPicPr>
          <p:cNvPr id="9218" name="Picture 2" descr="C:\Users\Biblioteka\Desktop\города мира\кие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7664" cy="5877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83568" y="5715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7200" b="1" dirty="0" smtClean="0">
                <a:solidFill>
                  <a:srgbClr val="FF0000"/>
                </a:solidFill>
              </a:rPr>
              <a:t>ВЕНЕЦИЯ</a:t>
            </a:r>
            <a:endParaRPr lang="ru-RU" sz="7200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Biblioteka\Desktop\города мира\Венец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733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11560" y="5877272"/>
            <a:ext cx="8229600" cy="854968"/>
          </a:xfrm>
        </p:spPr>
        <p:txBody>
          <a:bodyPr>
            <a:normAutofit fontScale="90000"/>
          </a:bodyPr>
          <a:lstStyle/>
          <a:p>
            <a:r>
              <a:rPr lang="ru-RU" sz="6600" b="1" dirty="0" smtClean="0">
                <a:solidFill>
                  <a:srgbClr val="009900"/>
                </a:solidFill>
              </a:rPr>
              <a:t>СЕВАСТОПОЛЬ</a:t>
            </a:r>
            <a:endParaRPr lang="ru-RU" sz="6600" b="1" dirty="0">
              <a:solidFill>
                <a:srgbClr val="009900"/>
              </a:solidFill>
            </a:endParaRPr>
          </a:p>
        </p:txBody>
      </p:sp>
      <p:pic>
        <p:nvPicPr>
          <p:cNvPr id="10242" name="Picture 2" descr="C:\Users\Biblioteka\Desktop\города мира\севастопол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3294" cy="5877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67544" y="6093296"/>
            <a:ext cx="8229600" cy="638944"/>
          </a:xfrm>
        </p:spPr>
        <p:txBody>
          <a:bodyPr>
            <a:normAutofit fontScale="90000"/>
          </a:bodyPr>
          <a:lstStyle/>
          <a:p>
            <a:r>
              <a:rPr lang="ru-RU" sz="6600" b="1" dirty="0" smtClean="0">
                <a:solidFill>
                  <a:srgbClr val="0070C0"/>
                </a:solidFill>
              </a:rPr>
              <a:t>СТАМБУЛ</a:t>
            </a:r>
            <a:endParaRPr lang="ru-RU" sz="6600" b="1" dirty="0">
              <a:solidFill>
                <a:srgbClr val="0070C0"/>
              </a:solidFill>
            </a:endParaRPr>
          </a:p>
        </p:txBody>
      </p:sp>
      <p:pic>
        <p:nvPicPr>
          <p:cNvPr id="11266" name="Picture 2" descr="C:\Users\Biblioteka\Desktop\города мира\стамбул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021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95536" y="5805264"/>
            <a:ext cx="8229600" cy="926976"/>
          </a:xfrm>
        </p:spPr>
        <p:txBody>
          <a:bodyPr>
            <a:normAutofit fontScale="90000"/>
          </a:bodyPr>
          <a:lstStyle/>
          <a:p>
            <a:r>
              <a:rPr lang="ru-RU" sz="6600" b="1" dirty="0" smtClean="0">
                <a:solidFill>
                  <a:srgbClr val="7030A0"/>
                </a:solidFill>
              </a:rPr>
              <a:t>ВЛАДИВОСТОК</a:t>
            </a:r>
            <a:endParaRPr lang="ru-RU" sz="6600" b="1" dirty="0">
              <a:solidFill>
                <a:srgbClr val="7030A0"/>
              </a:solidFill>
            </a:endParaRPr>
          </a:p>
        </p:txBody>
      </p:sp>
      <p:pic>
        <p:nvPicPr>
          <p:cNvPr id="13314" name="Picture 2" descr="C:\Users\Biblioteka\Desktop\города мира\владивосто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877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539552" y="5949280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ru-RU" sz="6600" b="1" dirty="0" smtClean="0">
                <a:solidFill>
                  <a:srgbClr val="7030A0"/>
                </a:solidFill>
              </a:rPr>
              <a:t>СУХУМ</a:t>
            </a:r>
            <a:endParaRPr lang="ru-RU" sz="6600" b="1" dirty="0">
              <a:solidFill>
                <a:srgbClr val="7030A0"/>
              </a:solidFill>
            </a:endParaRPr>
          </a:p>
        </p:txBody>
      </p:sp>
      <p:pic>
        <p:nvPicPr>
          <p:cNvPr id="12290" name="Picture 2" descr="C:\Users\Biblioteka\Desktop\города мира\сухум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021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11560" y="5949280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ru-RU" sz="6600" b="1" dirty="0" smtClean="0">
                <a:solidFill>
                  <a:srgbClr val="7030A0"/>
                </a:solidFill>
              </a:rPr>
              <a:t>АЗОВ</a:t>
            </a:r>
            <a:endParaRPr lang="ru-RU" sz="6600" b="1" dirty="0">
              <a:solidFill>
                <a:srgbClr val="7030A0"/>
              </a:solidFill>
            </a:endParaRPr>
          </a:p>
        </p:txBody>
      </p:sp>
      <p:pic>
        <p:nvPicPr>
          <p:cNvPr id="14338" name="Picture 2" descr="C:\Users\Biblioteka\Desktop\города мира\АЗО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021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95536" y="5805264"/>
            <a:ext cx="8229600" cy="926976"/>
          </a:xfrm>
        </p:spPr>
        <p:txBody>
          <a:bodyPr>
            <a:normAutofit fontScale="90000"/>
          </a:bodyPr>
          <a:lstStyle/>
          <a:p>
            <a:r>
              <a:rPr lang="ru-RU" sz="7200" b="1" dirty="0" smtClean="0">
                <a:solidFill>
                  <a:srgbClr val="FF0000"/>
                </a:solidFill>
              </a:rPr>
              <a:t>МИНСК</a:t>
            </a:r>
            <a:endParaRPr lang="ru-RU" sz="7200" b="1" dirty="0">
              <a:solidFill>
                <a:srgbClr val="FF0000"/>
              </a:solidFill>
            </a:endParaRPr>
          </a:p>
        </p:txBody>
      </p:sp>
      <p:pic>
        <p:nvPicPr>
          <p:cNvPr id="15362" name="Picture 2" descr="C:\Users\Biblioteka\Desktop\города мира\МИНС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5949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83568" y="6021288"/>
            <a:ext cx="8229600" cy="836712"/>
          </a:xfrm>
        </p:spPr>
        <p:txBody>
          <a:bodyPr>
            <a:normAutofit fontScale="90000"/>
          </a:bodyPr>
          <a:lstStyle/>
          <a:p>
            <a:r>
              <a:rPr lang="ru-RU" sz="7200" b="1" dirty="0" smtClean="0">
                <a:solidFill>
                  <a:srgbClr val="FF0000"/>
                </a:solidFill>
              </a:rPr>
              <a:t>МУРМАНСК</a:t>
            </a:r>
            <a:endParaRPr lang="ru-RU" sz="7200" b="1" dirty="0">
              <a:solidFill>
                <a:srgbClr val="FF0000"/>
              </a:solidFill>
            </a:endParaRPr>
          </a:p>
        </p:txBody>
      </p:sp>
      <p:pic>
        <p:nvPicPr>
          <p:cNvPr id="16386" name="Picture 2" descr="C:\Users\Biblioteka\Desktop\города мира\МУРМАНС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021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539552" y="5715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7200" b="1" dirty="0" smtClean="0">
                <a:solidFill>
                  <a:srgbClr val="CC0099"/>
                </a:solidFill>
              </a:rPr>
              <a:t>БАРСЕЛОНА</a:t>
            </a:r>
            <a:endParaRPr lang="ru-RU" sz="7200" b="1" dirty="0">
              <a:solidFill>
                <a:srgbClr val="CC0099"/>
              </a:solidFill>
            </a:endParaRPr>
          </a:p>
        </p:txBody>
      </p:sp>
      <p:pic>
        <p:nvPicPr>
          <p:cNvPr id="3074" name="Picture 2" descr="C:\Users\Biblioteka\Desktop\города мира\Барселон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733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11560" y="55892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7200" b="1" dirty="0" smtClean="0">
                <a:solidFill>
                  <a:srgbClr val="9933FF"/>
                </a:solidFill>
              </a:rPr>
              <a:t>МАДРИД</a:t>
            </a:r>
            <a:endParaRPr lang="ru-RU" sz="7200" b="1" dirty="0">
              <a:solidFill>
                <a:srgbClr val="9933FF"/>
              </a:solidFill>
            </a:endParaRPr>
          </a:p>
        </p:txBody>
      </p:sp>
      <p:pic>
        <p:nvPicPr>
          <p:cNvPr id="4098" name="Picture 2" descr="C:\Users\Biblioteka\Desktop\города мира\мадрид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733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539552" y="55892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7200" b="1" dirty="0" smtClean="0">
                <a:solidFill>
                  <a:schemeClr val="accent5">
                    <a:lumMod val="75000"/>
                  </a:schemeClr>
                </a:solidFill>
              </a:rPr>
              <a:t>ПАРИЖ</a:t>
            </a:r>
            <a:endParaRPr lang="ru-RU" sz="7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122" name="Picture 2" descr="C:\Users\Biblioteka\Desktop\города мира\париж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805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11560" y="5715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7200" b="1" dirty="0" smtClean="0">
                <a:solidFill>
                  <a:srgbClr val="FF9900"/>
                </a:solidFill>
              </a:rPr>
              <a:t>БЕРЛИН</a:t>
            </a:r>
            <a:endParaRPr lang="ru-RU" sz="7200" b="1" dirty="0">
              <a:solidFill>
                <a:srgbClr val="FF9900"/>
              </a:solidFill>
            </a:endParaRPr>
          </a:p>
        </p:txBody>
      </p:sp>
      <p:pic>
        <p:nvPicPr>
          <p:cNvPr id="6146" name="Picture 2" descr="C:\Users\Biblioteka\Desktop\города мира\берли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805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539552" y="5877272"/>
            <a:ext cx="8229600" cy="854968"/>
          </a:xfrm>
        </p:spPr>
        <p:txBody>
          <a:bodyPr>
            <a:normAutofit fontScale="90000"/>
          </a:bodyPr>
          <a:lstStyle/>
          <a:p>
            <a:r>
              <a:rPr lang="ru-RU" sz="7200" b="1" dirty="0" smtClean="0">
                <a:solidFill>
                  <a:srgbClr val="00B0F0"/>
                </a:solidFill>
              </a:rPr>
              <a:t>ГРОЗНЫЙ</a:t>
            </a:r>
            <a:endParaRPr lang="ru-RU" sz="7200" b="1" dirty="0">
              <a:solidFill>
                <a:srgbClr val="00B0F0"/>
              </a:solidFill>
            </a:endParaRPr>
          </a:p>
        </p:txBody>
      </p:sp>
      <p:pic>
        <p:nvPicPr>
          <p:cNvPr id="7170" name="Picture 2" descr="C:\Users\Biblioteka\Desktop\города мира\грозны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8772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45</Words>
  <Application>Microsoft Office PowerPoint</Application>
  <PresentationFormat>Экран (4:3)</PresentationFormat>
  <Paragraphs>46</Paragraphs>
  <Slides>46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Тема Office</vt:lpstr>
      <vt:lpstr>ПУТЕШЕСТВУЕМ ПО  ГОРОДАМ   МИРА</vt:lpstr>
      <vt:lpstr>Слайд 2</vt:lpstr>
      <vt:lpstr> Рио-де-Жанейро </vt:lpstr>
      <vt:lpstr>ВЕНЕЦИЯ</vt:lpstr>
      <vt:lpstr>БАРСЕЛОНА</vt:lpstr>
      <vt:lpstr>МАДРИД</vt:lpstr>
      <vt:lpstr>ПАРИЖ</vt:lpstr>
      <vt:lpstr>БЕРЛИН</vt:lpstr>
      <vt:lpstr>ГРОЗНЫЙ</vt:lpstr>
      <vt:lpstr>АМСТЕРДАМ</vt:lpstr>
      <vt:lpstr>  ДУБАЙ  </vt:lpstr>
      <vt:lpstr>ТОКИО</vt:lpstr>
      <vt:lpstr>ОДЕССА</vt:lpstr>
      <vt:lpstr>МАЙАМИ</vt:lpstr>
      <vt:lpstr>ЛОНДОН</vt:lpstr>
      <vt:lpstr>ШАНХАЙ</vt:lpstr>
      <vt:lpstr>РОСТОВ-НА-ДОНУ</vt:lpstr>
      <vt:lpstr>ЛАС-ВЕГАС</vt:lpstr>
      <vt:lpstr>МОСКВА</vt:lpstr>
      <vt:lpstr>ПРАГА</vt:lpstr>
      <vt:lpstr>АСТАНА</vt:lpstr>
      <vt:lpstr>ВЕНА</vt:lpstr>
      <vt:lpstr>ГОНКОНГ</vt:lpstr>
      <vt:lpstr>БАКУ</vt:lpstr>
      <vt:lpstr>КАЗАНЬ</vt:lpstr>
      <vt:lpstr>ДЕЛИ</vt:lpstr>
      <vt:lpstr>ВОЛГОГРАД</vt:lpstr>
      <vt:lpstr>ТАШКЕНТ</vt:lpstr>
      <vt:lpstr>НЬЮ-ЙОРК</vt:lpstr>
      <vt:lpstr>ТАГАНРОГ</vt:lpstr>
      <vt:lpstr>ИЕРУСАЛИМ</vt:lpstr>
      <vt:lpstr>ДЕРБЕНТ</vt:lpstr>
      <vt:lpstr>КУРШАВЕЛЬ</vt:lpstr>
      <vt:lpstr>САНКТ-ПЕТЕРБУРГ</vt:lpstr>
      <vt:lpstr>СИДНЕЙ</vt:lpstr>
      <vt:lpstr>КАЛИНИНГРАД</vt:lpstr>
      <vt:lpstr>ВАШИНГТОН</vt:lpstr>
      <vt:lpstr>СОЧИ</vt:lpstr>
      <vt:lpstr>КИЕВ</vt:lpstr>
      <vt:lpstr>СЕВАСТОПОЛЬ</vt:lpstr>
      <vt:lpstr>СТАМБУЛ</vt:lpstr>
      <vt:lpstr>ВЛАДИВОСТОК</vt:lpstr>
      <vt:lpstr>СУХУМ</vt:lpstr>
      <vt:lpstr>АЗОВ</vt:lpstr>
      <vt:lpstr>МИНСК</vt:lpstr>
      <vt:lpstr>МУРМАНСК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Biblioteka</cp:lastModifiedBy>
  <cp:revision>38</cp:revision>
  <dcterms:created xsi:type="dcterms:W3CDTF">2014-05-11T14:59:48Z</dcterms:created>
  <dcterms:modified xsi:type="dcterms:W3CDTF">2021-05-11T07:19:44Z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1085895</vt:lpwstr>
  </property>
  <property fmtid="{D5CDD505-2E9C-101B-9397-08002B2CF9AE}" pid="3" name="NXPowerLiteSettings">
    <vt:lpwstr>F6000400038000</vt:lpwstr>
  </property>
  <property fmtid="{D5CDD505-2E9C-101B-9397-08002B2CF9AE}" pid="4" name="NXPowerLiteVersion">
    <vt:lpwstr>D4.3.1</vt:lpwstr>
  </property>
</Properties>
</file>