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5805264"/>
            <a:ext cx="6984776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Подготовительная к школе группа «Белочка»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Воспитатель: Валитова Е.А.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9070" y="482960"/>
            <a:ext cx="3981444" cy="5917232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46490" y="482960"/>
            <a:ext cx="3857958" cy="5982952"/>
          </a:xfrm>
          <a:prstGeom prst="roundRect">
            <a:avLst/>
          </a:prstGeom>
          <a:solidFill>
            <a:srgbClr val="00CC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амять с прямым доступом 9"/>
          <p:cNvSpPr/>
          <p:nvPr/>
        </p:nvSpPr>
        <p:spPr>
          <a:xfrm flipH="1">
            <a:off x="3491880" y="4365104"/>
            <a:ext cx="2592288" cy="1656184"/>
          </a:xfrm>
          <a:prstGeom prst="flowChartMagneticDrum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61173" y="1069713"/>
            <a:ext cx="31683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man Old Style" pitchFamily="18" charset="0"/>
              </a:rPr>
              <a:t>4</a:t>
            </a:r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</a:rPr>
              <a:t>+</a:t>
            </a:r>
            <a:r>
              <a:rPr lang="en-US" sz="4400" b="1" dirty="0" smtClean="0">
                <a:solidFill>
                  <a:schemeClr val="tx1"/>
                </a:solidFill>
                <a:latin typeface="Bookman Old Style" pitchFamily="18" charset="0"/>
              </a:rPr>
              <a:t>1=</a:t>
            </a: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5</a:t>
            </a:r>
            <a:endParaRPr lang="ru-RU" sz="4000" b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1173" y="1988840"/>
            <a:ext cx="31683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</a:rPr>
              <a:t>4+3=</a:t>
            </a:r>
            <a:r>
              <a:rPr lang="ru-RU" sz="4400" b="1" dirty="0" smtClean="0">
                <a:solidFill>
                  <a:schemeClr val="bg1"/>
                </a:solidFill>
                <a:latin typeface="Bookman Old Style" pitchFamily="18" charset="0"/>
              </a:rPr>
              <a:t>7</a:t>
            </a:r>
            <a:endParaRPr lang="ru-RU" sz="4400" b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 flipH="1">
            <a:off x="3995936" y="4365104"/>
            <a:ext cx="2052000" cy="1656000"/>
          </a:xfrm>
          <a:prstGeom prst="flowChartOnlineStorag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0" y="3717032"/>
            <a:ext cx="3063776" cy="34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9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6436 C -0.00156 0.20255 -0.00104 0.34028 0.00156 0.47848 C 0.00191 0.49792 -0.00556 0.52292 0.00469 0.53658 C 0.02569 0.56459 0.06423 0.54005 0.0941 0.54098 C 0.13142 0.54445 0.15208 0.54514 0.18976 0.53519 C 0.21233 0.54005 0.23351 0.54144 0.25677 0.54236 C 0.27708 0.54723 0.29531 0.54977 0.31632 0.5507 C 0.36042 0.54977 0.37882 0.55139 0.41423 0.54375 C 0.43073 0.53519 0.45191 0.55394 0.46215 0.53241 C 0.46805 0.49283 0.46493 0.48102 0.46423 0.42593 C 0.46337 0.29769 0.45885 0.17801 0.45885 0.05 " pathEditMode="relative" ptsTypes="ffffffffff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31 C -0.00538 0.04236 -0.00122 0.03148 -0.00087 0.04861 C -0.00035 0.07708 -0.01458 0.1963 0.00451 0.25995 C 0.00121 0.33472 0.00486 0.3088 0.00035 0.33935 C 0.00069 0.35231 -0.00486 0.38125 0.00885 0.38634 C 0.10764 0.38009 0.21944 0.38912 0.3151 0.39051 C 0.36285 0.39305 0.35712 0.39421 0.42587 0.3919 C 0.44149 0.38495 0.45868 0.38518 0.47483 0.38333 C 0.47257 0.37917 0.47153 0.375 0.46944 0.3706 C 0.4691 0.3493 0.46944 0.32801 0.4684 0.30671 C 0.46823 0.30417 0.46649 0.30231 0.46614 0.29977 C 0.46267 0.2794 0.46233 0.26574 0.46094 0.24444 C 0.46285 0.1625 0.46458 0.17523 0.46094 0.10972 C 0.46042 0.10069 0.46111 0.10278 0.45764 0.09838 C 0.45555 0.07662 0.45538 0.07917 0.45764 0.04583 C 0.45781 0.04329 0.45885 0.05046 0.45885 0.05301 C 0.45885 0.05509 0.45798 0.04907 0.45764 0.04722 C 0.45642 0.03981 0.4566 0.04097 0.4566 0.03588 " pathEditMode="relative" rAng="0" ptsTypes="fffffffffffffffff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1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7989" y="548680"/>
            <a:ext cx="3981444" cy="5917232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46490" y="482960"/>
            <a:ext cx="3857958" cy="5982952"/>
          </a:xfrm>
          <a:prstGeom prst="roundRect">
            <a:avLst/>
          </a:prstGeom>
          <a:solidFill>
            <a:srgbClr val="00CC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амять с прямым доступом 9"/>
          <p:cNvSpPr/>
          <p:nvPr/>
        </p:nvSpPr>
        <p:spPr>
          <a:xfrm flipH="1">
            <a:off x="3491880" y="4365104"/>
            <a:ext cx="2592288" cy="1656184"/>
          </a:xfrm>
          <a:prstGeom prst="flowChartMagneticDrum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61172" y="1083369"/>
            <a:ext cx="31683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4+5=</a:t>
            </a: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9</a:t>
            </a:r>
            <a:endParaRPr lang="ru-RU" sz="4000" b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1173" y="1988840"/>
            <a:ext cx="31683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5</a:t>
            </a:r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+7=</a:t>
            </a: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12</a:t>
            </a:r>
            <a:endParaRPr lang="ru-RU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 flipH="1">
            <a:off x="3995936" y="4365104"/>
            <a:ext cx="2052000" cy="1656000"/>
          </a:xfrm>
          <a:prstGeom prst="flowChartOnlineStorag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29" y="2096852"/>
            <a:ext cx="226859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4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6436 C -0.00156 0.20255 -0.00104 0.34028 0.00156 0.47848 C 0.00191 0.49792 -0.00556 0.52292 0.00469 0.53658 C 0.02569 0.56459 0.06423 0.54005 0.0941 0.54098 C 0.13142 0.54445 0.15208 0.54514 0.18976 0.53519 C 0.21233 0.54005 0.23351 0.54144 0.25677 0.54236 C 0.27708 0.54723 0.29531 0.54977 0.31632 0.5507 C 0.36042 0.54977 0.37882 0.55139 0.41423 0.54375 C 0.43073 0.53519 0.45191 0.55394 0.46215 0.53241 C 0.46805 0.49283 0.46493 0.48102 0.46423 0.42593 C 0.46337 0.29769 0.45885 0.17801 0.45885 0.05 " pathEditMode="relative" ptsTypes="ffffffffff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31 C -0.00538 0.04236 -0.00122 0.03148 -0.00087 0.04861 C -0.00035 0.07708 -0.01458 0.1963 0.00451 0.25995 C 0.00121 0.33472 0.00486 0.3088 0.00035 0.33935 C 0.00069 0.35231 -0.00486 0.38125 0.00885 0.38634 C 0.10764 0.38009 0.21944 0.38912 0.3151 0.39051 C 0.36285 0.39305 0.35712 0.39421 0.42587 0.3919 C 0.44149 0.38495 0.45868 0.38518 0.47483 0.38333 C 0.47257 0.37917 0.47153 0.375 0.46944 0.3706 C 0.4691 0.3493 0.46944 0.32801 0.4684 0.30671 C 0.46823 0.30417 0.46649 0.30231 0.46614 0.29977 C 0.46267 0.2794 0.46233 0.26574 0.46094 0.24444 C 0.46285 0.1625 0.46458 0.17523 0.46094 0.10972 C 0.46042 0.10069 0.46111 0.10278 0.45764 0.09838 C 0.45555 0.07662 0.45538 0.07917 0.45764 0.04583 C 0.45781 0.04329 0.45885 0.05046 0.45885 0.05301 C 0.45885 0.05509 0.45798 0.04907 0.45764 0.04722 C 0.45642 0.03981 0.4566 0.04097 0.4566 0.03588 " pathEditMode="relative" rAng="0" ptsTypes="fffffffffffffffff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1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20621" y="504914"/>
            <a:ext cx="3981444" cy="5917232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8311" y="472416"/>
            <a:ext cx="3857958" cy="5982952"/>
          </a:xfrm>
          <a:prstGeom prst="roundRect">
            <a:avLst/>
          </a:prstGeom>
          <a:solidFill>
            <a:srgbClr val="00CC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амять с прямым доступом 9"/>
          <p:cNvSpPr/>
          <p:nvPr/>
        </p:nvSpPr>
        <p:spPr>
          <a:xfrm flipH="1">
            <a:off x="3491880" y="4365104"/>
            <a:ext cx="2592288" cy="1656184"/>
          </a:xfrm>
          <a:prstGeom prst="flowChartMagneticDrum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61172" y="1083369"/>
            <a:ext cx="31683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6+4</a:t>
            </a: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=</a:t>
            </a:r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10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988840"/>
            <a:ext cx="3301941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3+5=</a:t>
            </a:r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8</a:t>
            </a:r>
            <a:endParaRPr lang="ru-RU" sz="2800" b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 flipH="1">
            <a:off x="3995936" y="4365104"/>
            <a:ext cx="2052000" cy="1656000"/>
          </a:xfrm>
          <a:prstGeom prst="flowChartOnlineStorag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 bwMode="auto">
          <a:xfrm flipH="1">
            <a:off x="9960" y="3463530"/>
            <a:ext cx="2535387" cy="336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6436 C -0.00156 0.20255 -0.00104 0.34028 0.00156 0.47848 C 0.00191 0.49792 -0.00556 0.52292 0.00469 0.53658 C 0.02569 0.56459 0.06423 0.54005 0.0941 0.54098 C 0.13142 0.54445 0.15208 0.54514 0.18976 0.53519 C 0.21233 0.54005 0.23351 0.54144 0.25677 0.54236 C 0.27708 0.54723 0.29531 0.54977 0.31632 0.5507 C 0.36042 0.54977 0.37882 0.55139 0.41423 0.54375 C 0.43073 0.53519 0.45191 0.55394 0.46215 0.53241 C 0.46805 0.49283 0.46493 0.48102 0.46423 0.42593 C 0.46337 0.29769 0.45885 0.17801 0.45885 0.05 " pathEditMode="relative" ptsTypes="ffffffffff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31 C -0.00538 0.04236 -0.00122 0.03148 -0.00087 0.04861 C -0.00035 0.07708 -0.01458 0.1963 0.00451 0.25995 C 0.00121 0.33472 0.00486 0.3088 0.00035 0.33935 C 0.00069 0.35231 -0.00486 0.38125 0.00885 0.38634 C 0.10764 0.38009 0.21944 0.38912 0.3151 0.39051 C 0.36285 0.39305 0.35712 0.39421 0.42587 0.3919 C 0.44149 0.38495 0.45868 0.38518 0.47483 0.38333 C 0.47257 0.37917 0.47153 0.375 0.46944 0.3706 C 0.4691 0.3493 0.46944 0.32801 0.4684 0.30671 C 0.46823 0.30417 0.46649 0.30231 0.46614 0.29977 C 0.46267 0.2794 0.46233 0.26574 0.46094 0.24444 C 0.46285 0.1625 0.46458 0.17523 0.46094 0.10972 C 0.46042 0.10069 0.46111 0.10278 0.45764 0.09838 C 0.45555 0.07662 0.45538 0.07917 0.45764 0.04583 C 0.45781 0.04329 0.45885 0.05046 0.45885 0.05301 C 0.45885 0.05509 0.45798 0.04907 0.45764 0.04722 C 0.45642 0.03981 0.4566 0.04097 0.4566 0.03588 " pathEditMode="relative" rAng="0" ptsTypes="fffffffffffffffff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1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45400" cy="584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340768"/>
            <a:ext cx="6696744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Franklin Gothic Heavy" pitchFamily="34" charset="0"/>
              </a:rPr>
              <a:t>Молодцы </a:t>
            </a:r>
            <a:r>
              <a:rPr lang="ru-RU" sz="8000" dirty="0" smtClean="0">
                <a:latin typeface="Franklin Gothic Heavy" pitchFamily="34" charset="0"/>
              </a:rPr>
              <a:t>!!!</a:t>
            </a:r>
            <a:endParaRPr lang="ru-RU" sz="8000" dirty="0"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226</TotalTime>
  <Words>24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23</cp:revision>
  <dcterms:created xsi:type="dcterms:W3CDTF">2021-04-18T12:29:58Z</dcterms:created>
  <dcterms:modified xsi:type="dcterms:W3CDTF">2021-05-03T10:26:55Z</dcterms:modified>
</cp:coreProperties>
</file>