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2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3B0312-28A2-48F5-BEDA-90159D51F58B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293539-ACB9-4C5B-9A18-89E6F48E81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Сохранение и укрепление физического и психического  здоровья детей в том числе их эмоционального благополучия через повышение компетентности родителей в вопросах охраны и укрепления здоровья детей.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 Автор : </a:t>
            </a:r>
            <a:r>
              <a:rPr lang="ru-RU" sz="1800" b="1" dirty="0" err="1" smtClean="0"/>
              <a:t>Ланг</a:t>
            </a:r>
            <a:r>
              <a:rPr lang="ru-RU" sz="1800" b="1" dirty="0" smtClean="0"/>
              <a:t> Н.И. воспитатель </a:t>
            </a:r>
          </a:p>
          <a:p>
            <a:pPr algn="ctr">
              <a:buNone/>
            </a:pPr>
            <a:r>
              <a:rPr lang="ru-RU" sz="1800" b="1" dirty="0" smtClean="0"/>
              <a:t>де</a:t>
            </a:r>
            <a:r>
              <a:rPr lang="ru-RU" sz="1800" b="1" dirty="0" smtClean="0"/>
              <a:t>тский </a:t>
            </a:r>
            <a:r>
              <a:rPr lang="ru-RU" sz="1800" b="1" dirty="0" smtClean="0"/>
              <a:t>сад «Сказка» корпус «Ручеек»</a:t>
            </a:r>
          </a:p>
          <a:p>
            <a:pPr algn="ctr">
              <a:buNone/>
            </a:pPr>
            <a:r>
              <a:rPr lang="ru-RU" sz="1800" b="1" dirty="0" smtClean="0"/>
              <a:t>2021 </a:t>
            </a:r>
            <a:r>
              <a:rPr lang="ru-RU" sz="1800" b="1" dirty="0" smtClean="0"/>
              <a:t>г.</a:t>
            </a:r>
            <a:endParaRPr lang="ru-RU" sz="1800" b="1" dirty="0" smtClean="0"/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Большую помощь в реализации вопросов здоровья  детей в ДОУ,  помогает работа </a:t>
            </a:r>
            <a:r>
              <a:rPr lang="ru-RU" sz="1800" dirty="0" err="1" smtClean="0"/>
              <a:t>общесадиковского</a:t>
            </a:r>
            <a:r>
              <a:rPr lang="ru-RU" sz="1800" dirty="0" smtClean="0"/>
              <a:t> родительского комитета. В конце февраля была организована проверке питания детей в ДОУ с участием родительского комитета. Родительский комитет отчитался о результатах проверки на групповых собраниях.</a:t>
            </a:r>
            <a:endParaRPr lang="ru-RU" sz="1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Эстетичность сервировки стола повышает у детей аппетит, что не мало важно для здоровья ребенка. Поэтому родителями были приобретены красивые подставки для бумажных салфеток ,  индивидуальные салфетки на столы. </a:t>
            </a:r>
            <a:br>
              <a:rPr lang="ru-RU" sz="1800" dirty="0" smtClean="0"/>
            </a:br>
            <a:r>
              <a:rPr lang="ru-RU" sz="1800" dirty="0" smtClean="0"/>
              <a:t>Работа </a:t>
            </a:r>
            <a:r>
              <a:rPr lang="ru-RU" sz="1800" dirty="0"/>
              <a:t>дежурных – одно из любимых поручений  у детей  в старшей группе.  Чтобы повысить интерес к данному поручению и развитию трудолюбия , родители сшили замечательные костюмы для  дежурных.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17119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Массаж ног помогают сделать  специальные дорожки , так же приобретенные  по инициативе самих родителей. Дети перед  сном и после сна могут сделать массаж ног,  пройдя по этим дорожкам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xmlns="" val="20340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Постоянно ведется информационная работа для родителей. Разрабатываются различные памятки, буклеты , отражающие вопросы охраны жизни  и здоровья  детей.</a:t>
            </a:r>
            <a:endParaRPr lang="ru-RU" sz="1800" dirty="0"/>
          </a:p>
        </p:txBody>
      </p:sp>
      <p:pic>
        <p:nvPicPr>
          <p:cNvPr id="5" name="Содержимое 4" descr="20210318_0832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9469" y="2492895"/>
            <a:ext cx="2494062" cy="3861867"/>
          </a:xfrm>
        </p:spPr>
      </p:pic>
      <p:pic>
        <p:nvPicPr>
          <p:cNvPr id="6" name="Содержимое 5" descr="20210318_1051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9104" y="2492375"/>
            <a:ext cx="2896791" cy="3862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</a:t>
            </a:r>
            <a:r>
              <a:rPr lang="ru-RU" sz="2000" dirty="0" smtClean="0"/>
              <a:t>каждой группе подобрана информация, которая размещена в уголках для родителей и стендах. Такие стенды, как «</a:t>
            </a:r>
            <a:r>
              <a:rPr lang="ru-RU" sz="2000" dirty="0" err="1" smtClean="0"/>
              <a:t>Неболейка</a:t>
            </a:r>
            <a:r>
              <a:rPr lang="ru-RU" sz="2000" dirty="0" smtClean="0"/>
              <a:t>» , «Советы доктора Айболита»,  «Уголок здоровья»  помогают родителям найти ответы на многие вопросы. </a:t>
            </a:r>
            <a:endParaRPr lang="ru-RU" sz="2000" dirty="0"/>
          </a:p>
        </p:txBody>
      </p:sp>
      <p:pic>
        <p:nvPicPr>
          <p:cNvPr id="5" name="Содержимое 4" descr="20210318_0827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3325416" cy="3816424"/>
          </a:xfrm>
        </p:spPr>
      </p:pic>
      <p:pic>
        <p:nvPicPr>
          <p:cNvPr id="6" name="Содержимое 5" descr="20210318_0832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2492895"/>
            <a:ext cx="3325416" cy="3861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Обязательна информация ежедневного «Меню» и  «Чем сегодня занимались»</a:t>
            </a:r>
            <a:endParaRPr lang="ru-RU" sz="1800" dirty="0"/>
          </a:p>
        </p:txBody>
      </p:sp>
      <p:pic>
        <p:nvPicPr>
          <p:cNvPr id="6" name="Содержимое 5" descr="20210318_0828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5" name="Содержимое 4" descr="20210318_1054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-242888"/>
            <a:ext cx="8305800" cy="496728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последний год, в условиях пандемии, информационная работа с родителями продолжалась в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режиме. Через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проводились родительские собрания, консультации, помещались различные советы и рекомендации по различным вопросам, в том числе и о  сохранении здоровья детей. Видео с поздравлениями   детей с праздником  и фотографии  с проводимых мероприятий.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05800" cy="502916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2000" dirty="0" smtClean="0"/>
              <a:t>Таким образом, при определенной  работе,  родители видят заинтересованность в воспитании и  развитии своих  детей, становятся более открытыми, приобретают определенный багаж знаний в вопросах педагогики и психологии, в вопросах воспитания и развитии детей.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Анализ работы в данном направлении показал, что такой подход к работе с родителями позволяет добиться устойчивых положительных результатов и способствует: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повышению педагогической грамотности родителей;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расширению педагогического кругозора;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решению проблем воспитания и обучения детей;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активному участию родителей в </a:t>
            </a:r>
            <a:r>
              <a:rPr lang="ru-RU" sz="1800" b="1" i="1" dirty="0" smtClean="0"/>
              <a:t>деятельности </a:t>
            </a:r>
            <a:r>
              <a:rPr lang="ru-RU" sz="1800" b="1" i="1" dirty="0" smtClean="0"/>
              <a:t>дошкольного учреждения.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	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Приоритетным направлением работы нашего детского сада является сохранение и укрепление здоровья детей,</a:t>
            </a:r>
            <a:br>
              <a:rPr lang="ru-RU" sz="2000" dirty="0" smtClean="0"/>
            </a:br>
            <a:r>
              <a:rPr lang="ru-RU" sz="2000" dirty="0" smtClean="0"/>
              <a:t>одним из составляющих которого,  является эмоциональное благополучие ребенка.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Надежда\Desktop\мой САДИК ФОТО\Фото каллаж\телефон\Camera\20201201_094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Перед педагогами и родителями были поставлены следующие задачи 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sz="1800" dirty="0" smtClean="0"/>
              <a:t>Укреплять психологическое здоровье детей для успешного обучения в школе:</a:t>
            </a:r>
          </a:p>
          <a:p>
            <a:r>
              <a:rPr lang="ru-RU" sz="1800" dirty="0" smtClean="0"/>
              <a:t>Развивать социально-эмоциональную сферу детей: межличностные отношения со сверстниками и взрослыми;</a:t>
            </a:r>
          </a:p>
          <a:p>
            <a:r>
              <a:rPr lang="ru-RU" sz="1800" dirty="0" smtClean="0"/>
              <a:t>Обеспечить эмоциональное благополучие и комфорт каждого дошкольника;</a:t>
            </a:r>
          </a:p>
          <a:p>
            <a:r>
              <a:rPr lang="ru-RU" sz="1800" dirty="0" smtClean="0"/>
              <a:t>Развивать умение укреплять и поддерживать позитивные чувства, снимать утомление, предупреждать негативные эмоции через применение </a:t>
            </a:r>
            <a:r>
              <a:rPr lang="ru-RU" sz="1800" dirty="0" err="1" smtClean="0"/>
              <a:t>здоровьесберегающих</a:t>
            </a:r>
            <a:r>
              <a:rPr lang="ru-RU" sz="1800" dirty="0" smtClean="0"/>
              <a:t> технологий;</a:t>
            </a:r>
          </a:p>
          <a:p>
            <a:r>
              <a:rPr lang="ru-RU" sz="1800" dirty="0" smtClean="0"/>
              <a:t>Повышать родительскую компетентность в вопросах охраны и укрепления здоровья детей</a:t>
            </a:r>
          </a:p>
          <a:p>
            <a:endParaRPr lang="ru-RU" sz="1800" dirty="0" smtClean="0"/>
          </a:p>
          <a:p>
            <a:endParaRPr lang="ru-RU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05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subTitle" idx="1"/>
          </p:nvPr>
        </p:nvSpPr>
        <p:spPr>
          <a:xfrm>
            <a:off x="533400" y="1844824"/>
            <a:ext cx="7854696" cy="31363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/>
              <a:t>Все родители мечтают, чтобы их дети были здоровыми, умными, добрыми и прилагают для этого соответствующие усилия. Большинство готово принимать участие в физическом развитии малышей, но этому мешает отсутствие необходимых знаний и умений. Большинство родителей не могут успешно организовать двигательную активность своих детей в соответствии с учетом их возраста и индивидуальных особенностей, использовать правильное питание, затрудняются в вопросах по закаливанию и т.д.  </a:t>
            </a:r>
          </a:p>
          <a:p>
            <a:pPr algn="ctr"/>
            <a:r>
              <a:rPr lang="ru-RU" sz="1800" dirty="0" smtClean="0"/>
              <a:t>Поэтому с целью повышения компетентности родителей  по вопросам  воспитания здорового малыша, в нашем ДОУ были созданы необходимые условия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Систематически проходят групповые родительские собрания, на которых сообщается основной объем сведений о физкультурно-оздоровительной работе, проводимой в ДОУ . Приглашаются  различные специалисты, освещая вопросы охраны жизни и здоровья детей, укрепления их психического и физического здоровья. Проводятся презентации </a:t>
            </a:r>
            <a:r>
              <a:rPr lang="ru-RU" sz="1800" dirty="0" err="1" smtClean="0"/>
              <a:t>здоровьесберегающих</a:t>
            </a:r>
            <a:r>
              <a:rPr lang="ru-RU" sz="1800" dirty="0" smtClean="0"/>
              <a:t> технологий, которые используются в ходе реализации проекта для укрепления здоровья детей. После просмотра идет активное обсуждение. В результате таких встреч родители больше узнают о своих детях, пытаются глубже их понять, принять, больше уделять детям внимания</a:t>
            </a:r>
            <a:endParaRPr lang="ru-RU" sz="1800" dirty="0"/>
          </a:p>
        </p:txBody>
      </p:sp>
      <p:pic>
        <p:nvPicPr>
          <p:cNvPr id="5" name="Содержимое 4" descr="i (4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829" y="1935163"/>
            <a:ext cx="591834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1  раз в месяц проводятся  круглые столы, на которых решаются различные вопросы: (</a:t>
            </a:r>
            <a:r>
              <a:rPr lang="ru-RU" sz="1800" dirty="0" smtClean="0"/>
              <a:t>Иногда , родители сами предлагают следующую тему заседания.)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Так, вниманию родителей были предложены следующие темы:</a:t>
            </a:r>
          </a:p>
          <a:p>
            <a:pPr lvl="0"/>
            <a:r>
              <a:rPr lang="ru-RU" dirty="0" smtClean="0"/>
              <a:t>«Режим дня. Его значение в укреплении здоровья детей раннего и дошкольного возраста»;</a:t>
            </a:r>
          </a:p>
          <a:p>
            <a:pPr lvl="0"/>
            <a:r>
              <a:rPr lang="ru-RU" dirty="0" smtClean="0"/>
              <a:t>«Питание – сбалансированное и рациональное, оказывающее существенное влияние на физическое и нервно-психическое развитие ребенка»;</a:t>
            </a:r>
          </a:p>
          <a:p>
            <a:pPr lvl="0"/>
            <a:r>
              <a:rPr lang="ru-RU" dirty="0" smtClean="0"/>
              <a:t>«Значение прогулки для профилактики простудных заболеваний и укрепления здоровья детей»;</a:t>
            </a:r>
          </a:p>
          <a:p>
            <a:pPr lvl="0"/>
            <a:r>
              <a:rPr lang="ru-RU" dirty="0" smtClean="0"/>
              <a:t>«Закаливание. Факторы закаливания. Виды закаливания. Укрепление защитных сил организма ребенка при помощи закаливания»;</a:t>
            </a:r>
          </a:p>
          <a:p>
            <a:pPr lvl="0"/>
            <a:r>
              <a:rPr lang="ru-RU" dirty="0" smtClean="0"/>
              <a:t>«Поддержание и укрепление иммунитета детей с использованием витаминов,. </a:t>
            </a:r>
            <a:r>
              <a:rPr lang="ru-RU" dirty="0" err="1" smtClean="0"/>
              <a:t>Фитопрофилактика</a:t>
            </a:r>
            <a:r>
              <a:rPr lang="ru-RU" dirty="0" smtClean="0"/>
              <a:t>»;</a:t>
            </a:r>
            <a:endParaRPr lang="ru-RU" dirty="0"/>
          </a:p>
        </p:txBody>
      </p:sp>
      <p:pic>
        <p:nvPicPr>
          <p:cNvPr id="8" name="Содержимое 7" descr="i (4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40171"/>
            <a:ext cx="4038600" cy="2995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088232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Мастер классы, на которых родители делятся опытом в различных вопросах по воспитанию здорового ребенка, обучение конкретным приемам и методам оздоровления (дыхательной гимнастике, </a:t>
            </a:r>
            <a:r>
              <a:rPr lang="ru-RU" sz="1800" dirty="0" err="1" smtClean="0"/>
              <a:t>самомассажу</a:t>
            </a:r>
            <a:r>
              <a:rPr lang="ru-RU" sz="1800" dirty="0" smtClean="0"/>
              <a:t>,  разнообразным видам закаливания и т.д.)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i (5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6239"/>
            <a:ext cx="4038600" cy="2423160"/>
          </a:xfrm>
        </p:spPr>
      </p:pic>
      <p:pic>
        <p:nvPicPr>
          <p:cNvPr id="6" name="Содержимое 5" descr="i (46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40171"/>
            <a:ext cx="4038600" cy="2995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На протяжении последних лет в ДОУ поддерживается традиция проведения   «Дня открытых дверей», на которых родители воспитанников проводят с детьми различные мероприятия: </a:t>
            </a:r>
            <a:br>
              <a:rPr lang="ru-RU" sz="1800" dirty="0" smtClean="0"/>
            </a:br>
            <a:r>
              <a:rPr lang="ru-RU" sz="1800" dirty="0" smtClean="0"/>
              <a:t>занятия по физической культуре, </a:t>
            </a:r>
            <a:br>
              <a:rPr lang="ru-RU" sz="1800" dirty="0" smtClean="0"/>
            </a:br>
            <a:r>
              <a:rPr lang="ru-RU" sz="1800" dirty="0" smtClean="0"/>
              <a:t>гимнастики, </a:t>
            </a:r>
            <a:br>
              <a:rPr lang="ru-RU" sz="1800" dirty="0" smtClean="0"/>
            </a:br>
            <a:r>
              <a:rPr lang="ru-RU" sz="1800" dirty="0" smtClean="0"/>
              <a:t>прогулки, </a:t>
            </a:r>
            <a:br>
              <a:rPr lang="ru-RU" sz="1800" dirty="0" smtClean="0"/>
            </a:br>
            <a:r>
              <a:rPr lang="ru-RU" sz="1800" dirty="0" smtClean="0"/>
              <a:t>спортивные праздники и развлечения. 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" name="Содержимое 9" descr="i (44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266" y="1920875"/>
            <a:ext cx="3288467" cy="4433888"/>
          </a:xfrm>
        </p:spPr>
      </p:pic>
      <p:pic>
        <p:nvPicPr>
          <p:cNvPr id="11" name="Содержимое 10" descr="i (45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266" y="1920875"/>
            <a:ext cx="3288467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А как  любят дети совместные праздники с папами и мамами! </a:t>
            </a:r>
            <a:br>
              <a:rPr lang="ru-RU" sz="2000" dirty="0" smtClean="0"/>
            </a:br>
            <a:r>
              <a:rPr lang="ru-RU" sz="2000" dirty="0" smtClean="0"/>
              <a:t>На которых с огромной силой проявляется эмоциональное состояние и детей и родителей.</a:t>
            </a:r>
            <a:br>
              <a:rPr lang="ru-RU" sz="2000" dirty="0" smtClean="0"/>
            </a:br>
            <a:r>
              <a:rPr lang="ru-RU" sz="2000" dirty="0" smtClean="0"/>
              <a:t>Это такие праздники как праздники, посвященные  Дню Защитника Отечества,  Дню 8 Марта,  День матери, «День здоровья», различные спортивные мероприятия между корпусами.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Содержимое 6" descr="i (50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6239"/>
            <a:ext cx="4038600" cy="2423160"/>
          </a:xfrm>
        </p:spPr>
      </p:pic>
      <p:pic>
        <p:nvPicPr>
          <p:cNvPr id="8" name="Содержимое 7" descr="i (49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26239"/>
            <a:ext cx="4038600" cy="2423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</TotalTime>
  <Words>592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         .  </vt:lpstr>
      <vt:lpstr> Перед педагогами и родителями были поставлены следующие задачи </vt:lpstr>
      <vt:lpstr>Слайд 4</vt:lpstr>
      <vt:lpstr>Систематически проходят групповые родительские собрания, на которых сообщается основной объем сведений о физкультурно-оздоровительной работе, проводимой в ДОУ . Приглашаются  различные специалисты, освещая вопросы охраны жизни и здоровья детей, укрепления их психического и физического здоровья. Проводятся презентации здоровьесберегающих технологий, которые используются в ходе реализации проекта для укрепления здоровья детей. После просмотра идет активное обсуждение. В результате таких встреч родители больше узнают о своих детях, пытаются глубже их понять, принять, больше уделять детям внимания</vt:lpstr>
      <vt:lpstr> 1  раз в месяц проводятся  круглые столы, на которых решаются различные вопросы: (Иногда , родители сами предлагают следующую тему заседания.)</vt:lpstr>
      <vt:lpstr>Мастер классы, на которых родители делятся опытом в различных вопросах по воспитанию здорового ребенка, обучение конкретным приемам и методам оздоровления (дыхательной гимнастике, самомассажу,  разнообразным видам закаливания и т.д.) </vt:lpstr>
      <vt:lpstr>На протяжении последних лет в ДОУ поддерживается традиция проведения   «Дня открытых дверей», на которых родители воспитанников проводят с детьми различные мероприятия:  занятия по физической культуре,  гимнастики,  прогулки,  спортивные праздники и развлечения.  </vt:lpstr>
      <vt:lpstr>А как  любят дети совместные праздники с папами и мамами!  На которых с огромной силой проявляется эмоциональное состояние и детей и родителей. Это такие праздники как праздники, посвященные  Дню Защитника Отечества,  Дню 8 Марта,  День матери, «День здоровья», различные спортивные мероприятия между корпусами. </vt:lpstr>
      <vt:lpstr>Большую помощь в реализации вопросов здоровья  детей в ДОУ,  помогает работа общесадиковского родительского комитета. В конце февраля была организована проверке питания детей в ДОУ с участием родительского комитета. Родительский комитет отчитался о результатах проверки на групповых собраниях.</vt:lpstr>
      <vt:lpstr>Эстетичность сервировки стола повышает у детей аппетит, что не мало важно для здоровья ребенка. Поэтому родителями были приобретены красивые подставки для бумажных салфеток ,  индивидуальные салфетки на столы.  Работа дежурных – одно из любимых поручений  у детей  в старшей группе.  Чтобы повысить интерес к данному поручению и развитию трудолюбия , родители сшили замечательные костюмы для  дежурных.</vt:lpstr>
      <vt:lpstr>Массаж ног помогают сделать  специальные дорожки , так же приобретенные  по инициативе самих родителей. Дети перед  сном и после сна могут сделать массаж ног,  пройдя по этим дорожкам </vt:lpstr>
      <vt:lpstr>Постоянно ведется информационная работа для родителей. Разрабатываются различные памятки, буклеты , отражающие вопросы охраны жизни  и здоровья  детей.</vt:lpstr>
      <vt:lpstr>В каждой группе подобрана информация, которая размещена в уголках для родителей и стендах. Такие стенды, как «Неболейка» , «Советы доктора Айболита»,  «Уголок здоровья»  помогают родителям найти ответы на многие вопросы. </vt:lpstr>
      <vt:lpstr>Обязательна информация ежедневного «Меню» и  «Чем сегодня занимались»</vt:lpstr>
      <vt:lpstr>  В последний год, в условиях пандемии, информационная работа с родителями продолжалась в онлайн режиме. Через онлайн проводились родительские собрания, консультации, помещались различные советы и рекомендации по различным вопросам, в том числе и о  сохранении здоровья детей. Видео с поздравлениями   детей с праздником  и фотографии  с проводимых мероприятий.</vt:lpstr>
      <vt:lpstr>  Таким образом, при определенной  работе,  родители видят заинтересованность в воспитании и  развитии своих  детей, становятся более открытыми, приобретают определенный багаж знаний в вопросах педагогики и психологии, в вопросах воспитания и развитии детей.    Анализ работы в данном направлении показал, что такой подход к работе с родителями позволяет добиться устойчивых положительных результатов и способствует: повышению педагогической грамотности родителей; расширению педагогического кругозора; решению проблем воспитания и обучения детей; активному участию родителей в деятельности дошкольного учреждения.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57</cp:revision>
  <dcterms:created xsi:type="dcterms:W3CDTF">2021-03-14T13:07:34Z</dcterms:created>
  <dcterms:modified xsi:type="dcterms:W3CDTF">2021-03-21T10:52:29Z</dcterms:modified>
</cp:coreProperties>
</file>