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FF47-2276-4264-8207-05FBA599CF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7CB4-C917-4BFA-B555-DCB59B8660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бо звез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олнц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14290"/>
            <a:ext cx="2041781" cy="2041781"/>
          </a:xfrm>
          <a:prstGeom prst="rect">
            <a:avLst/>
          </a:prstGeom>
        </p:spPr>
      </p:pic>
      <p:pic>
        <p:nvPicPr>
          <p:cNvPr id="6" name="Рисунок 5" descr="РАКЕ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602" y="4357694"/>
            <a:ext cx="3500398" cy="2355376"/>
          </a:xfrm>
          <a:prstGeom prst="rect">
            <a:avLst/>
          </a:prstGeom>
        </p:spPr>
      </p:pic>
      <p:pic>
        <p:nvPicPr>
          <p:cNvPr id="7" name="Рисунок 6" descr="пришели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786114" y="1785926"/>
            <a:ext cx="2308377" cy="2357430"/>
          </a:xfrm>
          <a:prstGeom prst="rect">
            <a:avLst/>
          </a:prstGeom>
        </p:spPr>
      </p:pic>
      <p:pic>
        <p:nvPicPr>
          <p:cNvPr id="11" name="Рисунок 10" descr="планет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0"/>
            <a:ext cx="2928934" cy="2928934"/>
          </a:xfrm>
          <a:prstGeom prst="rect">
            <a:avLst/>
          </a:prstGeom>
        </p:spPr>
      </p:pic>
      <p:pic>
        <p:nvPicPr>
          <p:cNvPr id="15" name="Рисунок 14" descr="космонафт вероник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3214686"/>
            <a:ext cx="3015156" cy="3643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2021-03-17T11:06:22Z</dcterms:created>
  <dcterms:modified xsi:type="dcterms:W3CDTF">2021-03-17T13:34:13Z</dcterms:modified>
</cp:coreProperties>
</file>