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4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/>
              <a:t>Для того, чтобы работать на этой платформе, вам нужно войти в </a:t>
            </a:r>
            <a:r>
              <a:rPr lang="ru-RU" sz="2400" dirty="0" err="1"/>
              <a:t>Google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Account</a:t>
            </a:r>
            <a:r>
              <a:rPr lang="ru-RU" sz="2400" dirty="0"/>
              <a:t>, так как упражнения создаются в приложении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Forms</a:t>
            </a:r>
            <a:r>
              <a:rPr lang="ru-RU" sz="2400" dirty="0"/>
              <a:t>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6984776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Для создания интерактивных карточек нужно</a:t>
            </a:r>
          </a:p>
          <a:p>
            <a:r>
              <a:rPr lang="ru-RU" dirty="0"/>
              <a:t>нажать на кнопку TEMPLATE и далее нажать на</a:t>
            </a:r>
          </a:p>
          <a:p>
            <a:r>
              <a:rPr lang="ru-RU" dirty="0"/>
              <a:t>кнопку СОЗДАТЬ КОПИЮ. Файл для создания ваших</a:t>
            </a:r>
          </a:p>
          <a:p>
            <a:r>
              <a:rPr lang="ru-RU" dirty="0"/>
              <a:t>упражнений будет сохранён на вашем </a:t>
            </a:r>
            <a:r>
              <a:rPr lang="ru-RU" dirty="0" err="1"/>
              <a:t>Google</a:t>
            </a:r>
            <a:r>
              <a:rPr lang="ru-RU" dirty="0"/>
              <a:t> Диске.</a:t>
            </a:r>
          </a:p>
          <a:p>
            <a:r>
              <a:rPr lang="ru-RU" dirty="0"/>
              <a:t>Не забудьте изменить его название (сверху слева),</a:t>
            </a:r>
          </a:p>
          <a:p>
            <a:r>
              <a:rPr lang="ru-RU" dirty="0"/>
              <a:t>чтобы потом вы смогли его найти без труда;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896544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Создать копию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Выбрать категории и количество вопросов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Задать свой вопрос и ответ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Опубликовать в интернете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971600" y="4149080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Перейти на Лист2 (по ссылке)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готова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https://www.flippity.net/qs.php?k=1XYC-5GLlDRQGna4ioz7NcQ_t1cNpX3ojljzZW_5HH08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5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Для того, чтобы работать на этой платформе, вам нужно войти в Google Account, так как упражнения создаются в приложении Google Forms;</vt:lpstr>
      <vt:lpstr>Создать копию</vt:lpstr>
      <vt:lpstr>Выбрать категории и количество вопросов</vt:lpstr>
      <vt:lpstr>Задать свой вопрос и ответ</vt:lpstr>
      <vt:lpstr>Опубликовать в интернете</vt:lpstr>
      <vt:lpstr>Перейти на Лист2 (по ссылке)</vt:lpstr>
      <vt:lpstr>Викторина готова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Сабик</dc:creator>
  <cp:lastModifiedBy>Сабик</cp:lastModifiedBy>
  <cp:revision>3</cp:revision>
  <dcterms:created xsi:type="dcterms:W3CDTF">2021-03-23T16:09:05Z</dcterms:created>
  <dcterms:modified xsi:type="dcterms:W3CDTF">2021-03-23T16:43:02Z</dcterms:modified>
</cp:coreProperties>
</file>