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МамулькА\Рабочий стол\азбука\азбука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28625" y="285750"/>
            <a:ext cx="2714625" cy="43576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4572000"/>
            <a:ext cx="1658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гвоздики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3714750"/>
            <a:ext cx="1254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гномы</a:t>
            </a:r>
            <a:endParaRPr lang="ru-RU" sz="2800" dirty="0">
              <a:solidFill>
                <a:srgbClr val="00CC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00" y="5072063"/>
            <a:ext cx="1638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гусеница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877649">
            <a:off x="6599582" y="560461"/>
            <a:ext cx="1277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08240" y="2382931"/>
            <a:ext cx="1212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18300" y="4288491"/>
            <a:ext cx="1206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груша</a:t>
            </a:r>
            <a:endParaRPr lang="ru-RU" sz="2800" dirty="0">
              <a:solidFill>
                <a:srgbClr val="CC00CC"/>
              </a:solidFill>
              <a:latin typeface="+mn-lt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 rot="18594967">
            <a:off x="6877159" y="5798507"/>
            <a:ext cx="2095282" cy="3857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2382930"/>
            <a:ext cx="88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Объект 7"/>
          <p:cNvSpPr txBox="1">
            <a:spLocks/>
          </p:cNvSpPr>
          <p:nvPr/>
        </p:nvSpPr>
        <p:spPr>
          <a:xfrm>
            <a:off x="457200" y="5445224"/>
            <a:ext cx="8229600" cy="108012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7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9" t="21021" r="2034" b="38031"/>
          <a:stretch/>
        </p:blipFill>
        <p:spPr bwMode="auto">
          <a:xfrm>
            <a:off x="323529" y="980728"/>
            <a:ext cx="5398002" cy="5328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97250" y="-395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97250" y="-395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68144" y="1124744"/>
            <a:ext cx="3096343" cy="5256584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7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Найди слова со звуками Г- </a:t>
            </a:r>
            <a:r>
              <a:rPr lang="ru-RU" sz="7400" b="1" dirty="0" err="1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Гь</a:t>
            </a:r>
            <a:r>
              <a:rPr lang="ru-RU" sz="7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74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ru-RU" sz="7400" dirty="0" err="1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Гу</a:t>
            </a:r>
            <a:r>
              <a:rPr lang="ru-RU" sz="74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- си     </a:t>
            </a:r>
            <a:r>
              <a:rPr lang="ru-RU" sz="7400" dirty="0" err="1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Гвоз-ди-ки</a:t>
            </a:r>
            <a:endParaRPr lang="ru-RU" sz="74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ru-RU" sz="7400" dirty="0" err="1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Гру</a:t>
            </a:r>
            <a:r>
              <a:rPr lang="ru-RU" sz="74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-ши     </a:t>
            </a:r>
            <a:r>
              <a:rPr lang="ru-RU" sz="7400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Га-мак</a:t>
            </a:r>
          </a:p>
          <a:p>
            <a:r>
              <a:rPr lang="ru-RU" sz="7400" dirty="0" err="1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Гри</a:t>
            </a:r>
            <a:r>
              <a:rPr lang="ru-RU" sz="74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-бы      </a:t>
            </a:r>
            <a:r>
              <a:rPr lang="ru-RU" sz="7400" dirty="0" err="1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Гне-здо</a:t>
            </a:r>
            <a:endParaRPr lang="ru-RU" sz="74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ru-RU" sz="7400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Ганс          Ги-та-</a:t>
            </a:r>
            <a:r>
              <a:rPr lang="ru-RU" sz="7400" dirty="0" err="1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ра</a:t>
            </a:r>
            <a:endParaRPr lang="ru-RU" sz="74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ru-RU" sz="74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Какие слова</a:t>
            </a:r>
            <a:br>
              <a:rPr lang="ru-RU" sz="74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74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состоят из </a:t>
            </a:r>
            <a:r>
              <a:rPr lang="ru-RU" sz="7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1-го, 2-х</a:t>
            </a:r>
            <a:r>
              <a:rPr lang="ru-RU" sz="74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, </a:t>
            </a:r>
            <a:endParaRPr lang="ru-RU" sz="7400" b="1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ru-RU" sz="7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3 -х  слогов</a:t>
            </a:r>
          </a:p>
          <a:p>
            <a:r>
              <a:rPr lang="ru-RU" sz="7400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sz="74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ru-RU" sz="74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Игра «Наоборот»</a:t>
            </a:r>
            <a:endParaRPr lang="ru-RU" sz="74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Тихий- …        чистый - … </a:t>
            </a:r>
          </a:p>
          <a:p>
            <a:r>
              <a:rPr 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веселый-…     умный -…</a:t>
            </a:r>
          </a:p>
          <a:p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Сытый -…     редкий -…</a:t>
            </a:r>
          </a:p>
          <a:p>
            <a:r>
              <a:rPr 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мелкий-…     шершавый </a:t>
            </a:r>
            <a:r>
              <a:rPr lang="ru-RU" sz="5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ru-RU" sz="2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96269"/>
            <a:ext cx="7488832" cy="784460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196268"/>
            <a:ext cx="8229600" cy="8564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Ганс собирается в дорогу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66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Кораблекрушение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62211" r="32303"/>
          <a:stretch/>
        </p:blipFill>
        <p:spPr bwMode="auto">
          <a:xfrm>
            <a:off x="495300" y="764704"/>
            <a:ext cx="7965132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80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Корабль Ганса тонет. Капитан </a:t>
            </a:r>
            <a:r>
              <a:rPr lang="ru-RU" dirty="0" err="1" smtClean="0"/>
              <a:t>Врунгель</a:t>
            </a:r>
            <a:r>
              <a:rPr lang="ru-RU" dirty="0" smtClean="0"/>
              <a:t> бросает Гансу спасательный круг. Мы спасем Ганса, если составим на спасательные круги  звуковые схемы слов: Ганс, гуси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21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3096344" cy="2520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9396536" y="4581128"/>
            <a:ext cx="3203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itchFamily="34" charset="0"/>
              </a:rPr>
              <a:t> 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18" name="Picture 4" descr="3"/>
          <p:cNvPicPr>
            <a:picLocks noChangeAspect="1" noChangeArrowheads="1"/>
          </p:cNvPicPr>
          <p:nvPr/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9512" y="332656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Землю пробуравил,</a:t>
            </a:r>
            <a:b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Корешок оставил,</a:t>
            </a:r>
            <a:b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Сам на свет явился,</a:t>
            </a:r>
            <a:b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Шапочкой прикрылся</a:t>
            </a:r>
            <a:r>
              <a:rPr lang="ru-RU" sz="2800" b="1" i="1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6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92696"/>
            <a:ext cx="3970784" cy="6480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хотел сказать гусь?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0" t="56169" r="3203" b="31906"/>
          <a:stretch/>
        </p:blipFill>
        <p:spPr bwMode="auto">
          <a:xfrm>
            <a:off x="3851920" y="1916832"/>
            <a:ext cx="5017760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54951" r="56174" b="31836"/>
          <a:stretch/>
        </p:blipFill>
        <p:spPr bwMode="auto">
          <a:xfrm>
            <a:off x="251520" y="322067"/>
            <a:ext cx="3672408" cy="3466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265" y="4192857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Прочти слово по первым звукам.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439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Прочти слоги и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3890" r="5840" b="60780"/>
          <a:stretch/>
        </p:blipFill>
        <p:spPr bwMode="auto">
          <a:xfrm>
            <a:off x="395536" y="1412776"/>
            <a:ext cx="5400600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4" t="1" b="80463"/>
          <a:stretch/>
        </p:blipFill>
        <p:spPr bwMode="auto">
          <a:xfrm>
            <a:off x="6300192" y="1412776"/>
            <a:ext cx="2448272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8" t="1482" r="27849" b="85321"/>
          <a:stretch/>
        </p:blipFill>
        <p:spPr bwMode="auto">
          <a:xfrm>
            <a:off x="6300192" y="3573016"/>
            <a:ext cx="244827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51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sz="4000" b="1" i="1" dirty="0" smtClean="0">
                <a:solidFill>
                  <a:srgbClr val="C00000"/>
                </a:solidFill>
              </a:rPr>
              <a:t>Найди все игрушки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4" y="687435"/>
            <a:ext cx="8985176" cy="561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84168" y="5517231"/>
            <a:ext cx="2901008" cy="11526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139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85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Ганс собирается в дорогу</vt:lpstr>
      <vt:lpstr>Кораблекрушение</vt:lpstr>
      <vt:lpstr>Презентация PowerPoint</vt:lpstr>
      <vt:lpstr>Что хотел сказать гусь?</vt:lpstr>
      <vt:lpstr>   Прочти слоги и слова</vt:lpstr>
      <vt:lpstr>  Найди все игрушки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13</cp:revision>
  <dcterms:created xsi:type="dcterms:W3CDTF">2015-11-15T15:21:29Z</dcterms:created>
  <dcterms:modified xsi:type="dcterms:W3CDTF">2021-03-23T06:12:49Z</dcterms:modified>
</cp:coreProperties>
</file>