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63" d="100"/>
          <a:sy n="63" d="100"/>
        </p:scale>
        <p:origin x="5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511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33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48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94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24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683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976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398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16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580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53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4FE4-0C49-487C-AF64-A2DBEF65588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60312-869D-4F8C-9BB0-F1BB23475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931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89378"/>
            <a:ext cx="9144000" cy="251266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Ремезов Семён </a:t>
            </a:r>
            <a:r>
              <a:rPr lang="ru-RU" dirty="0" err="1">
                <a:solidFill>
                  <a:schemeClr val="bg1"/>
                </a:solidFill>
              </a:rPr>
              <a:t>Ульянович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63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658178"/>
            <a:ext cx="10339070" cy="5971222"/>
          </a:xfrm>
        </p:spPr>
        <p:txBody>
          <a:bodyPr>
            <a:noAutofit/>
          </a:bodyPr>
          <a:lstStyle/>
          <a:p>
            <a:r>
              <a:rPr lang="ru-RU" sz="3200" dirty="0"/>
              <a:t>Финно-угорское поселение</a:t>
            </a:r>
            <a:br>
              <a:rPr lang="ru-RU" sz="3200" dirty="0"/>
            </a:br>
            <a:r>
              <a:rPr lang="ru-RU" sz="3200" dirty="0"/>
              <a:t>Первые поселения на территории Московского Кремля относятся к бронзовому веку (II тысячелетие до н. э.). У современного Архангельского собора было найдено финно-угорское поселение[источник не указан 165 дней], относящееся к раннему железному веку (вторая половина I тысячелетия до н. э.). В это время поселение </a:t>
            </a:r>
            <a:r>
              <a:rPr lang="ru-RU" sz="3200" dirty="0" err="1"/>
              <a:t>дьяковского</a:t>
            </a:r>
            <a:r>
              <a:rPr lang="ru-RU" sz="3200" dirty="0"/>
              <a:t> типа занимало центр верхней надпойменной террасы Боровицкого холма (район современной Соборной площади) и, возможно, уже имело укрепления. С северо-востока селение было защищено двумя оврагами: один, к северу от нынешних Троицких ворот, выходил к реке </a:t>
            </a:r>
            <a:r>
              <a:rPr lang="ru-RU" sz="3200" dirty="0" err="1"/>
              <a:t>Неглинной</a:t>
            </a:r>
            <a:r>
              <a:rPr lang="ru-RU" sz="3200" dirty="0"/>
              <a:t>, другой лежал между Петровской и Второй Безымянной башнями современного Кремля[2].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579120" y="6089650"/>
            <a:ext cx="10768330" cy="67310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4549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6931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Картинки для верхнему тексту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9788" y="1234441"/>
            <a:ext cx="5157787" cy="456248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Чертёж Кремля 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90690"/>
            <a:ext cx="6278879" cy="5167310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690688"/>
            <a:ext cx="6019800" cy="5167311"/>
          </a:xfrm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6172200" y="1234441"/>
            <a:ext cx="5183188" cy="456248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Карта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472207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Немного о нем.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2715"/>
            <a:ext cx="10515600" cy="5113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Семён </a:t>
            </a:r>
            <a:r>
              <a:rPr lang="ru-RU" dirty="0" err="1">
                <a:solidFill>
                  <a:schemeClr val="bg1"/>
                </a:solidFill>
              </a:rPr>
              <a:t>Ульянович</a:t>
            </a:r>
            <a:r>
              <a:rPr lang="ru-RU" dirty="0">
                <a:solidFill>
                  <a:schemeClr val="bg1"/>
                </a:solidFill>
              </a:rPr>
              <a:t> Ремезов, уроженец Тобольска, принадлежал к социальной категории детей боярских[3]. И дед, и отец его были тобольскими служилыми людьми. Его брат Никита, служил в Тобольске в детях боярских. Отец на момент рождения Семёна был стрелецким сотником. Семён в 1668 году начал государеву службу рядовым казаком в </a:t>
            </a:r>
            <a:r>
              <a:rPr lang="ru-RU" dirty="0" err="1">
                <a:solidFill>
                  <a:schemeClr val="bg1"/>
                </a:solidFill>
              </a:rPr>
              <a:t>Ишимском</a:t>
            </a:r>
            <a:r>
              <a:rPr lang="ru-RU" dirty="0">
                <a:solidFill>
                  <a:schemeClr val="bg1"/>
                </a:solidFill>
              </a:rPr>
              <a:t> острожке (состоя под командой своего отца Ульяна </a:t>
            </a:r>
            <a:r>
              <a:rPr lang="ru-RU" dirty="0" err="1">
                <a:solidFill>
                  <a:schemeClr val="bg1"/>
                </a:solidFill>
              </a:rPr>
              <a:t>Ремезова</a:t>
            </a:r>
            <a:r>
              <a:rPr lang="ru-RU" dirty="0">
                <a:solidFill>
                  <a:schemeClr val="bg1"/>
                </a:solidFill>
              </a:rPr>
              <a:t>). В 1670 году отец попал в опалу за «угождение и </a:t>
            </a:r>
            <a:r>
              <a:rPr lang="ru-RU" dirty="0" err="1">
                <a:solidFill>
                  <a:schemeClr val="bg1"/>
                </a:solidFill>
              </a:rPr>
              <a:t>заушничество</a:t>
            </a:r>
            <a:r>
              <a:rPr lang="ru-RU" dirty="0">
                <a:solidFill>
                  <a:schemeClr val="bg1"/>
                </a:solidFill>
              </a:rPr>
              <a:t>» тобольскому воеводе Петру Годунову, и был сослан в город Берёзов[4]. В 1682 году Семён </a:t>
            </a:r>
            <a:r>
              <a:rPr lang="ru-RU" dirty="0" err="1">
                <a:solidFill>
                  <a:schemeClr val="bg1"/>
                </a:solidFill>
              </a:rPr>
              <a:t>Ульянович</a:t>
            </a:r>
            <a:r>
              <a:rPr lang="ru-RU" dirty="0">
                <a:solidFill>
                  <a:schemeClr val="bg1"/>
                </a:solidFill>
              </a:rPr>
              <a:t> за усердие по службе получает, наконец, звание сына боярского и переводится в родной Тобольск, поступая на государеву службу[5]. К тому времени Семён Ремезов имел уже трёх сыновей — Леонтия, Семёна и Ивана.</a:t>
            </a:r>
          </a:p>
        </p:txBody>
      </p:sp>
    </p:spTree>
    <p:extLst>
      <p:ext uri="{BB962C8B-B14F-4D97-AF65-F5344CB8AC3E}">
        <p14:creationId xmlns:p14="http://schemas.microsoft.com/office/powerpoint/2010/main" xmlns="" val="2275724700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967" y="2935379"/>
            <a:ext cx="5734372" cy="33259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5302" y="201478"/>
            <a:ext cx="5449451" cy="61993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14" y="201478"/>
            <a:ext cx="4293028" cy="252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201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4982"/>
            <a:ext cx="3440624" cy="74391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 нём </a:t>
            </a: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522" b="25522"/>
          <a:stretch/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1" y="588936"/>
            <a:ext cx="5517397" cy="62690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Основные сведения</a:t>
            </a:r>
          </a:p>
          <a:p>
            <a:r>
              <a:rPr lang="ru-RU" dirty="0">
                <a:solidFill>
                  <a:schemeClr val="bg1"/>
                </a:solidFill>
              </a:rPr>
              <a:t>Страна	Русское царство</a:t>
            </a:r>
          </a:p>
          <a:p>
            <a:r>
              <a:rPr lang="ru-RU" dirty="0">
                <a:solidFill>
                  <a:schemeClr val="bg1"/>
                </a:solidFill>
              </a:rPr>
              <a:t>Дата рождения	1642[1][2]</a:t>
            </a:r>
          </a:p>
          <a:p>
            <a:r>
              <a:rPr lang="ru-RU" dirty="0">
                <a:solidFill>
                  <a:schemeClr val="bg1"/>
                </a:solidFill>
              </a:rPr>
              <a:t>Место рождения	Тобольск, Русское царство</a:t>
            </a:r>
          </a:p>
          <a:p>
            <a:r>
              <a:rPr lang="ru-RU" dirty="0">
                <a:solidFill>
                  <a:schemeClr val="bg1"/>
                </a:solidFill>
              </a:rPr>
              <a:t>Дата смерти	после 1721</a:t>
            </a:r>
          </a:p>
          <a:p>
            <a:r>
              <a:rPr lang="ru-RU" dirty="0">
                <a:solidFill>
                  <a:schemeClr val="bg1"/>
                </a:solidFill>
              </a:rPr>
              <a:t>Место смерти	</a:t>
            </a:r>
          </a:p>
          <a:p>
            <a:r>
              <a:rPr lang="ru-RU" dirty="0">
                <a:solidFill>
                  <a:schemeClr val="bg1"/>
                </a:solidFill>
              </a:rPr>
              <a:t>Тобольск, Русское государство</a:t>
            </a:r>
          </a:p>
          <a:p>
            <a:r>
              <a:rPr lang="ru-RU" dirty="0">
                <a:solidFill>
                  <a:schemeClr val="bg1"/>
                </a:solidFill>
              </a:rPr>
              <a:t>Работы и достижения</a:t>
            </a:r>
          </a:p>
          <a:p>
            <a:r>
              <a:rPr lang="ru-RU" dirty="0">
                <a:solidFill>
                  <a:schemeClr val="bg1"/>
                </a:solidFill>
              </a:rPr>
              <a:t>Работал в городах	Тобольск</a:t>
            </a:r>
          </a:p>
          <a:p>
            <a:r>
              <a:rPr lang="ru-RU" dirty="0">
                <a:solidFill>
                  <a:schemeClr val="bg1"/>
                </a:solidFill>
              </a:rPr>
              <a:t>Важнейшие постройки	Тобольский кремль</a:t>
            </a:r>
          </a:p>
          <a:p>
            <a:r>
              <a:rPr lang="ru-RU" dirty="0">
                <a:solidFill>
                  <a:schemeClr val="bg1"/>
                </a:solidFill>
              </a:rPr>
              <a:t>Градостроительные проекты	Планы и описания Тобольска и Тобольского уезда и многое другое</a:t>
            </a:r>
          </a:p>
          <a:p>
            <a:r>
              <a:rPr lang="ru-RU" dirty="0">
                <a:solidFill>
                  <a:schemeClr val="bg1"/>
                </a:solidFill>
              </a:rPr>
              <a:t>Научные труды	«</a:t>
            </a:r>
            <a:r>
              <a:rPr lang="ru-RU" dirty="0" err="1">
                <a:solidFill>
                  <a:schemeClr val="bg1"/>
                </a:solidFill>
              </a:rPr>
              <a:t>Хорографическая</a:t>
            </a:r>
            <a:r>
              <a:rPr lang="ru-RU" dirty="0">
                <a:solidFill>
                  <a:schemeClr val="bg1"/>
                </a:solidFill>
              </a:rPr>
              <a:t> книга Сибири» (1697–1711), «Чертёжная книга Сибири» (1699—1701) — первый русский географический атлас, «Служебная книга Сибири».</a:t>
            </a:r>
          </a:p>
          <a:p>
            <a:r>
              <a:rPr lang="ru-RU" dirty="0" err="1">
                <a:solidFill>
                  <a:schemeClr val="bg1"/>
                </a:solidFill>
              </a:rPr>
              <a:t>Ремезовская</a:t>
            </a:r>
            <a:r>
              <a:rPr lang="ru-RU" dirty="0">
                <a:solidFill>
                  <a:schemeClr val="bg1"/>
                </a:solidFill>
              </a:rPr>
              <a:t> летопись</a:t>
            </a:r>
          </a:p>
        </p:txBody>
      </p:sp>
    </p:spTree>
    <p:extLst>
      <p:ext uri="{BB962C8B-B14F-4D97-AF65-F5344CB8AC3E}">
        <p14:creationId xmlns:p14="http://schemas.microsoft.com/office/powerpoint/2010/main" xmlns="" val="3519863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r>
              <a:rPr lang="ru-RU" dirty="0"/>
              <a:t>                               </a:t>
            </a:r>
            <a:r>
              <a:rPr lang="ru-RU" sz="9600" dirty="0"/>
              <a:t>Конец!!!</a:t>
            </a:r>
          </a:p>
        </p:txBody>
      </p:sp>
    </p:spTree>
    <p:extLst>
      <p:ext uri="{BB962C8B-B14F-4D97-AF65-F5344CB8AC3E}">
        <p14:creationId xmlns:p14="http://schemas.microsoft.com/office/powerpoint/2010/main" xmlns="" val="3000378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159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Ремезов Семён Ульянович </vt:lpstr>
      <vt:lpstr>Финно-угорское поселение Первые поселения на территории Московского Кремля относятся к бронзовому веку (II тысячелетие до н. э.). У современного Архангельского собора было найдено финно-угорское поселение[источник не указан 165 дней], относящееся к раннему железному веку (вторая половина I тысячелетия до н. э.). В это время поселение дьяковского типа занимало центр верхней надпойменной террасы Боровицкого холма (район современной Соборной площади) и, возможно, уже имело укрепления. С северо-востока селение было защищено двумя оврагами: один, к северу от нынешних Троицких ворот, выходил к реке Неглинной, другой лежал между Петровской и Второй Безымянной башнями современного Кремля[2].</vt:lpstr>
      <vt:lpstr>Картинки для верхнему тексту </vt:lpstr>
      <vt:lpstr>Немного о нем.</vt:lpstr>
      <vt:lpstr>Слайд 5</vt:lpstr>
      <vt:lpstr>О нём </vt:lpstr>
      <vt:lpstr>                               Конец!!!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Ремезов Семён Ульянович</dc:title>
  <dc:creator>Пуртов Евгений</dc:creator>
  <cp:lastModifiedBy>mvideo</cp:lastModifiedBy>
  <cp:revision>18</cp:revision>
  <dcterms:created xsi:type="dcterms:W3CDTF">2021-02-25T08:42:57Z</dcterms:created>
  <dcterms:modified xsi:type="dcterms:W3CDTF">2021-03-01T05:38:16Z</dcterms:modified>
</cp:coreProperties>
</file>