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7" r:id="rId2"/>
    <p:sldId id="256" r:id="rId3"/>
    <p:sldId id="264" r:id="rId4"/>
    <p:sldId id="258" r:id="rId5"/>
    <p:sldId id="267" r:id="rId6"/>
    <p:sldId id="265" r:id="rId7"/>
    <p:sldId id="273" r:id="rId8"/>
    <p:sldId id="268" r:id="rId9"/>
    <p:sldId id="259" r:id="rId10"/>
    <p:sldId id="260" r:id="rId11"/>
    <p:sldId id="261" r:id="rId12"/>
    <p:sldId id="262" r:id="rId13"/>
    <p:sldId id="269" r:id="rId14"/>
    <p:sldId id="266" r:id="rId15"/>
    <p:sldId id="263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0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28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28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6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642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72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86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9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5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82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4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0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1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3A610A9-39D9-442E-ACA2-01426757C308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4A6706-24E8-44F5-92BC-F13ED6F86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29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283" y="733115"/>
            <a:ext cx="10617820" cy="51324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 СРЕДНЕЙ ГРУППЫ НА ТЕМУ </a:t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«Транспорт»</a:t>
            </a:r>
            <a:br>
              <a:rPr lang="ru-RU" sz="72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 воспитатель </a:t>
            </a:r>
            <a:br>
              <a:rPr lang="ru-RU" sz="31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А.В</a:t>
            </a:r>
            <a:br>
              <a:rPr lang="ru-RU" sz="3100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0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42" y="245324"/>
            <a:ext cx="8694236" cy="652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8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06" y="139389"/>
            <a:ext cx="8772293" cy="65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049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15" y="128239"/>
            <a:ext cx="8660780" cy="64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997" y="1393904"/>
            <a:ext cx="8147555" cy="178419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транспорт</a:t>
            </a:r>
            <a:endParaRPr lang="ru-RU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58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32" y="139389"/>
            <a:ext cx="8783444" cy="65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6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98" y="125450"/>
            <a:ext cx="8515814" cy="638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1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02" y="239752"/>
            <a:ext cx="8586437" cy="64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09" y="105936"/>
            <a:ext cx="8772293" cy="65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4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0361"/>
            <a:ext cx="8802029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36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52" y="122663"/>
            <a:ext cx="8727687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8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Цель: Ознакомление детей с видами транспорта.</a:t>
            </a:r>
            <a:br>
              <a:rPr lang="ru-RU" sz="1800" dirty="0"/>
            </a:br>
            <a:r>
              <a:rPr lang="ru-RU" sz="1800" dirty="0"/>
              <a:t>Задачи:</a:t>
            </a:r>
            <a:br>
              <a:rPr lang="ru-RU" sz="1800" dirty="0"/>
            </a:br>
            <a:r>
              <a:rPr lang="ru-RU" sz="1800" dirty="0"/>
              <a:t>Образовательные: расширять знания детей о видах транспорта.</a:t>
            </a:r>
            <a:br>
              <a:rPr lang="ru-RU" sz="1800" dirty="0"/>
            </a:br>
            <a:r>
              <a:rPr lang="ru-RU" sz="1800" dirty="0"/>
              <a:t>Активизировать словарь: транспорт наземный, водный, воздушный</a:t>
            </a:r>
            <a:br>
              <a:rPr lang="ru-RU" sz="1800" dirty="0"/>
            </a:br>
            <a:r>
              <a:rPr lang="ru-RU" sz="1800" dirty="0"/>
              <a:t>Развивающие:</a:t>
            </a:r>
            <a:br>
              <a:rPr lang="ru-RU" sz="1800" dirty="0"/>
            </a:br>
            <a:r>
              <a:rPr lang="ru-RU" sz="1800" dirty="0"/>
              <a:t>-развивать умение классифицировать виды транспорта по месту его передвижения – наземный, воздушный, водный; умение рассуждать, делать выводы.</a:t>
            </a:r>
            <a:br>
              <a:rPr lang="ru-RU" sz="1800" dirty="0"/>
            </a:br>
            <a:r>
              <a:rPr lang="ru-RU" sz="1800" dirty="0"/>
              <a:t>Воспитательные:</a:t>
            </a:r>
            <a:br>
              <a:rPr lang="ru-RU" sz="1800" dirty="0"/>
            </a:br>
            <a:r>
              <a:rPr lang="ru-RU" sz="1800" dirty="0"/>
              <a:t>воспитывать интерес к НОД</a:t>
            </a:r>
          </a:p>
        </p:txBody>
      </p:sp>
    </p:spTree>
    <p:extLst>
      <p:ext uri="{BB962C8B-B14F-4D97-AF65-F5344CB8AC3E}">
        <p14:creationId xmlns:p14="http://schemas.microsoft.com/office/powerpoint/2010/main" val="1111288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283" y="161694"/>
            <a:ext cx="8526965" cy="63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29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94" y="83632"/>
            <a:ext cx="8861503" cy="664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49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097" y="94786"/>
            <a:ext cx="8645912" cy="648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56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063" y="150542"/>
            <a:ext cx="8586437" cy="64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584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27" y="117086"/>
            <a:ext cx="8794596" cy="659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1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85" y="150542"/>
            <a:ext cx="8675648" cy="650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4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8749" y="2252188"/>
            <a:ext cx="8911687" cy="1280890"/>
          </a:xfrm>
          <a:solidFill>
            <a:srgbClr val="D3B5E9"/>
          </a:solidFill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Наземный транспорт</a:t>
            </a:r>
            <a:endParaRPr lang="ru-RU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0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554" y="599378"/>
            <a:ext cx="8092069" cy="60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2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786" y="122663"/>
            <a:ext cx="8850350" cy="663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2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01" y="139389"/>
            <a:ext cx="8675649" cy="650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2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72" y="117087"/>
            <a:ext cx="8779727" cy="65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7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522" y="2040673"/>
            <a:ext cx="8943278" cy="118202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Воздушный транспорт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6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841" y="273204"/>
            <a:ext cx="8616179" cy="646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0788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131</TotalTime>
  <Words>14</Words>
  <Application>Microsoft Office PowerPoint</Application>
  <PresentationFormat>Широкоэкранный</PresentationFormat>
  <Paragraphs>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Century Gothic</vt:lpstr>
      <vt:lpstr>Times New Roman</vt:lpstr>
      <vt:lpstr>Wingdings 3</vt:lpstr>
      <vt:lpstr>Сектор</vt:lpstr>
      <vt:lpstr>       ПРЕЗЕНТАЦИЯ ДЛЯ ДЕТЕЙ СРЕДНЕЙ ГРУППЫ НА ТЕМУ  «Транспорт» Подготовила  воспитатель  Данилова А.В         </vt:lpstr>
      <vt:lpstr>Цель: Ознакомление детей с видами транспорта. Задачи: Образовательные: расширять знания детей о видах транспорта. Активизировать словарь: транспорт наземный, водный, воздушный Развивающие: -развивать умение классифицировать виды транспорта по месту его передвижения – наземный, воздушный, водный; умение рассуждать, делать выводы. Воспитательные: воспитывать интерес к НОД</vt:lpstr>
      <vt:lpstr>Наземный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Воздушный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Водный транспорт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ПРЕЗЕНТАЦИЯ ДЛЯ ДЕТЕЙ СРЕДНЕЙ ГРУППЫ НА ТЕМУ  «Транспорт»         </dc:title>
  <dc:creator>ds1</dc:creator>
  <cp:lastModifiedBy>ds1</cp:lastModifiedBy>
  <cp:revision>7</cp:revision>
  <dcterms:created xsi:type="dcterms:W3CDTF">2021-02-09T10:17:54Z</dcterms:created>
  <dcterms:modified xsi:type="dcterms:W3CDTF">2021-02-09T12:29:02Z</dcterms:modified>
</cp:coreProperties>
</file>