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57" r:id="rId2"/>
    <p:sldId id="268" r:id="rId3"/>
    <p:sldId id="267" r:id="rId4"/>
    <p:sldId id="269" r:id="rId5"/>
    <p:sldId id="264" r:id="rId6"/>
    <p:sldId id="270" r:id="rId7"/>
    <p:sldId id="258" r:id="rId8"/>
    <p:sldId id="260" r:id="rId9"/>
    <p:sldId id="272" r:id="rId10"/>
    <p:sldId id="259" r:id="rId11"/>
    <p:sldId id="261" r:id="rId12"/>
    <p:sldId id="271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0EFE3-3C20-46F0-9186-4C553F8C9B1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E41FD-51DE-4576-A65E-5EC9290A9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06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1FD-51DE-4576-A65E-5EC9290A9B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6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1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04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0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0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413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72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48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76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14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11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399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B800BF5-512F-4F81-861C-5BC842CC9BCF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5B89DDA-559B-4B7B-9B72-5BAE39166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0937"/>
            <a:ext cx="9875520" cy="151502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072" y="1208448"/>
            <a:ext cx="10467375" cy="1737986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/>
              <a:t> </a:t>
            </a:r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Мини – проект</a:t>
            </a:r>
          </a:p>
          <a:p>
            <a:pPr marL="45720" indent="0" algn="ctr">
              <a:buNone/>
            </a:pPr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«Пальчиковый театр»</a:t>
            </a:r>
            <a:endParaRPr lang="ru-RU" sz="4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491" y="3057448"/>
            <a:ext cx="4421687" cy="30212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1544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792" y="281788"/>
            <a:ext cx="9875520" cy="1356360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работа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788" y="2053425"/>
            <a:ext cx="2584645" cy="307998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32" y="1432953"/>
            <a:ext cx="2429788" cy="32397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535" y="1252603"/>
            <a:ext cx="2611677" cy="34822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920" y="4507006"/>
            <a:ext cx="3979409" cy="231447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722" y="4701368"/>
            <a:ext cx="3411673" cy="18818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22" y="1770972"/>
            <a:ext cx="3101630" cy="20499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47315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263" y="4481200"/>
            <a:ext cx="3666572" cy="2254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995" y="371606"/>
            <a:ext cx="9875520" cy="96867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сотрудничества с семьей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396" y="1340285"/>
            <a:ext cx="9614963" cy="4038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опрос «Играете ли вы с ребенком в театр»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«Театр для всех»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появления «Пальчикового театра»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Играйте в театр дома»- заинтересовать родителей 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приобретении, изготовлении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видов театра и дать сведения о способах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Вырезаем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клеим вместе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пальчикового театра в технике оригами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Фото- выставка «Театр в нашей жизни»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пальчикового театра родителями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892" y="1851542"/>
            <a:ext cx="2395886" cy="2545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525" y="1110642"/>
            <a:ext cx="2538608" cy="19039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44131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092" y="1108191"/>
            <a:ext cx="3079206" cy="38318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578" y="192584"/>
            <a:ext cx="9875520" cy="860713"/>
          </a:xfrm>
        </p:spPr>
        <p:txBody>
          <a:bodyPr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работа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60" y="3024118"/>
            <a:ext cx="2645246" cy="3526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74" y="1245977"/>
            <a:ext cx="4020843" cy="26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1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589" y="1831932"/>
            <a:ext cx="9872871" cy="403860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Дети проявляют устойчивый интерес </a:t>
            </a:r>
            <a:r>
              <a:rPr lang="ru-RU" dirty="0" smtClean="0"/>
              <a:t>к пальчиковому театру и театру в целом.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Они </a:t>
            </a:r>
            <a:r>
              <a:rPr lang="ru-RU" dirty="0"/>
              <a:t>овладели необходимыми элементарными знаниями, умениями </a:t>
            </a:r>
            <a:r>
              <a:rPr lang="ru-RU" dirty="0" smtClean="0"/>
              <a:t>и навыками </a:t>
            </a:r>
            <a:r>
              <a:rPr lang="ru-RU" dirty="0"/>
              <a:t>юного актера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Родители </a:t>
            </a:r>
            <a:r>
              <a:rPr lang="ru-RU" dirty="0"/>
              <a:t>и дети познакомились с историей </a:t>
            </a:r>
            <a:r>
              <a:rPr lang="ru-RU" dirty="0" smtClean="0"/>
              <a:t>пальчикового театра</a:t>
            </a:r>
            <a:r>
              <a:rPr lang="ru-RU" dirty="0"/>
              <a:t>, его видами, </a:t>
            </a:r>
            <a:r>
              <a:rPr lang="ru-RU" dirty="0" smtClean="0"/>
              <a:t>способами изготовления </a:t>
            </a:r>
            <a:r>
              <a:rPr lang="ru-RU" dirty="0"/>
              <a:t>и </a:t>
            </a:r>
            <a:r>
              <a:rPr lang="ru-RU" dirty="0" smtClean="0"/>
              <a:t>обыгрывания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Возросло желание родителей заниматься театральной деятельностью </a:t>
            </a:r>
            <a:r>
              <a:rPr lang="ru-RU" dirty="0" smtClean="0"/>
              <a:t>дома с детьми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Некоторые родители </a:t>
            </a:r>
            <a:r>
              <a:rPr lang="ru-RU" dirty="0"/>
              <a:t>приобрели и изготовили для домашнего </a:t>
            </a:r>
            <a:r>
              <a:rPr lang="ru-RU" dirty="0" smtClean="0"/>
              <a:t>использования пальчиковые и киндер театры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Увлечённое использование театрального центра детьми в группе </a:t>
            </a:r>
            <a:r>
              <a:rPr lang="ru-RU" dirty="0" smtClean="0"/>
              <a:t>в самостоятельной </a:t>
            </a:r>
            <a:r>
              <a:rPr lang="ru-RU" dirty="0"/>
              <a:t>деятельности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596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927" y="922750"/>
            <a:ext cx="10421654" cy="4601227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Творчество – это не удел только гениев,</a:t>
            </a:r>
            <a:b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создавших великие художественные произведения.</a:t>
            </a:r>
            <a:b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Творчество существует везде, где человек воображает,</a:t>
            </a:r>
            <a:b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комбинирует, создает что-либо новое»</a:t>
            </a:r>
            <a:b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3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Л. С. Выготский</a:t>
            </a:r>
          </a:p>
        </p:txBody>
      </p:sp>
    </p:spTree>
    <p:extLst>
      <p:ext uri="{BB962C8B-B14F-4D97-AF65-F5344CB8AC3E}">
        <p14:creationId xmlns:p14="http://schemas.microsoft.com/office/powerpoint/2010/main" val="2835827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99" y="521916"/>
            <a:ext cx="11611627" cy="5640889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- творческий</a:t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групповой,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b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группы среднего дошкольного возраста (4-5 лет);</a:t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воспитатели;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родители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val="705790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854" y="459288"/>
            <a:ext cx="11320398" cy="55907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Недостаточность кругозора родителей и детей в театрализованной деятельности детей средней группы детского сада.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проблемы: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Недостаточное внимание родителей и детей к пальчиковому театру и  театру в целом.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сформированы умения детей в «актёрском мастерстве».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Поверхностные знания родителей о разных видах театра в детском саду и применении для обыгрывания с детьми.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Неумение детей взаимодействовать друг с другом в игре.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03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8619" y="1423068"/>
            <a:ext cx="110479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данной темы в том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пальчиковый театр имеет развивающее, обучающее и воспитывающие значение. Его можно использовать в различных видах занятий, игровой и театральной деятельности детей.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пальчикового театра: Развить моторно-двигательную, зрительную и слуховую координацию.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и артистизм. Обогатить пассивный и активный словарь.</a:t>
            </a:r>
          </a:p>
        </p:txBody>
      </p:sp>
    </p:spTree>
    <p:extLst>
      <p:ext uri="{BB962C8B-B14F-4D97-AF65-F5344CB8AC3E}">
        <p14:creationId xmlns:p14="http://schemas.microsoft.com/office/powerpoint/2010/main" val="1369280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80" y="709807"/>
            <a:ext cx="11323529" cy="540289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реализации проекта: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в результате знакомства с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историей пальчикового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театра, его видами, способами изготовления и обыгрывания, возрастет интерес к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пальчиковому театру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так и у их родителей, желание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заниматься театральной деятельностью с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дома; дети овладеют первичными навыками в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театрального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будут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их в игровой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театральной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 приобретут и изготовят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домашнего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театры</a:t>
            </a:r>
            <a:r>
              <a:rPr lang="ru-RU" sz="28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7457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160" y="559496"/>
            <a:ext cx="10869461" cy="135636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средствам пальчикового театр.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560070" indent="-514350">
              <a:buAutoNum type="arabicPeriod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и родителей с видами пальчикового театра.</a:t>
            </a:r>
          </a:p>
          <a:p>
            <a:pPr marL="560070" indent="-514350">
              <a:buAutoNum type="arabicPeriod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использовать пальчиковый театр во время обыгрывания потешки / сказки.</a:t>
            </a:r>
          </a:p>
          <a:p>
            <a:pPr marL="560070" indent="-514350">
              <a:buAutoNum type="arabicPeriod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взаимодействовать друг с другом в игре.</a:t>
            </a:r>
          </a:p>
          <a:p>
            <a:pPr marL="560070" indent="-514350">
              <a:buAutoNum type="arabicPeriod"/>
            </a:pP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0070" indent="-514350">
              <a:buAutoNum type="arabicPeriod"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33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266" y="183715"/>
            <a:ext cx="9875520" cy="1156570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583" y="1193103"/>
            <a:ext cx="9872871" cy="4618973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это и откуда?»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«Удивительный мир  пальчикового театра»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«Живые пальчики» (Рассказ о пальчиках-артистах)</a:t>
            </a:r>
          </a:p>
          <a:p>
            <a:pPr marL="4572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«Будут пальчики играть»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«Приходите в театр к нам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«Придумай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и грустный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 сказок: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«Репка», «Колобок», «Теремок», «Курочка Ряба», «Заюшкина избушка»…</a:t>
            </a:r>
          </a:p>
          <a:p>
            <a:pPr marL="4572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Придумывание мини-сюжетов.</a:t>
            </a:r>
          </a:p>
          <a:p>
            <a:pPr marL="45720" indent="0">
              <a:buNone/>
            </a:pPr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185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работа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83" y="1965960"/>
            <a:ext cx="4400256" cy="33001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692" y="2656247"/>
            <a:ext cx="4010312" cy="300773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86692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315</TotalTime>
  <Words>373</Words>
  <Application>Microsoft Office PowerPoint</Application>
  <PresentationFormat>Широкоэкранный</PresentationFormat>
  <Paragraphs>47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Comic Sans MS</vt:lpstr>
      <vt:lpstr>Corbel</vt:lpstr>
      <vt:lpstr>Times New Roman</vt:lpstr>
      <vt:lpstr>Wingdings</vt:lpstr>
      <vt:lpstr>Базис</vt:lpstr>
      <vt:lpstr> </vt:lpstr>
      <vt:lpstr>Творчество – это не удел только гениев, создавших великие художественные произведения. Творчество существует везде, где человек воображает, комбинирует, создает что-либо новое» Л. С. Выготский</vt:lpstr>
      <vt:lpstr>Тип проекта: информационно - творческий  Вид проекта: групповой, краткосрочный  Участники проекта:  - дети группы среднего дошкольного возраста (4-5 лет);  - воспитатели;  - родители воспитанников.</vt:lpstr>
      <vt:lpstr>Проблема: Недостаточность кругозора родителей и детей в театрализованной деятельности детей средней группы детского сада.  Обоснование проблемы: 1. Недостаточное внимание родителей и детей к пальчиковому театру и  театру в целом. 2. Не сформированы умения детей в «актёрском мастерстве». 3. Поверхностные знания родителей о разных видах театра в детском саду и применении для обыгрывания с детьми. 4. Неумение детей взаимодействовать друг с другом в игре.</vt:lpstr>
      <vt:lpstr>Презентация PowerPoint</vt:lpstr>
      <vt:lpstr>Гипотеза реализации проекта:  Предполагается, что в результате знакомства с историей пальчикового театра, его видами, способами изготовления и обыгрывания, возрастет интерес к пальчиковому театру, как у детей, так и у их родителей, желание родителей заниматься театральной деятельностью с детьми дома; дети овладеют первичными навыками в области театрального искусства и будут применять их в игровой и театральной деятельности; приобретут и изготовят для домашнего использования театры.</vt:lpstr>
      <vt:lpstr>Цель: Развитие творческих способностей детей по средствам пальчикового театр.</vt:lpstr>
      <vt:lpstr>Методы и приемы</vt:lpstr>
      <vt:lpstr>Подготовительная работа</vt:lpstr>
      <vt:lpstr>Основная работа</vt:lpstr>
      <vt:lpstr>Формы сотрудничества с семьей</vt:lpstr>
      <vt:lpstr>Заключительная работа</vt:lpstr>
      <vt:lpstr>Результаты реализации проекта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45</cp:revision>
  <dcterms:created xsi:type="dcterms:W3CDTF">2019-01-07T14:46:34Z</dcterms:created>
  <dcterms:modified xsi:type="dcterms:W3CDTF">2021-02-16T07:18:56Z</dcterms:modified>
</cp:coreProperties>
</file>