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64" r:id="rId4"/>
    <p:sldId id="275" r:id="rId5"/>
    <p:sldId id="258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3" r:id="rId15"/>
    <p:sldId id="278" r:id="rId16"/>
    <p:sldId id="295" r:id="rId17"/>
    <p:sldId id="280" r:id="rId18"/>
    <p:sldId id="281" r:id="rId19"/>
    <p:sldId id="282" r:id="rId20"/>
    <p:sldId id="291" r:id="rId21"/>
    <p:sldId id="286" r:id="rId22"/>
    <p:sldId id="283" r:id="rId23"/>
    <p:sldId id="297" r:id="rId24"/>
    <p:sldId id="298" r:id="rId25"/>
    <p:sldId id="296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9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6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9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4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5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6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5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1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58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6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1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3867-E7DC-438B-90CF-E8B2849E2D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8C85-88D0-4BFF-AE83-9DBBB930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0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" y="-1"/>
            <a:ext cx="913643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февраля –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освобождения Новошахтинска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немецко-фашистских захватчиков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Master\Desktop\новошахтинск\x_3f43d3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5904000" cy="442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0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Лагерь ликвидировали в декабре 1942 года оставшихся в живых заключенных отправили в город Шахты. В начале февраля 1943 военных погрузили в вагоны,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городу подошли советские войска, немцы стали открывать вагоны и расстреливать пленных из пулемета. Многие погибли.</a:t>
            </a:r>
          </a:p>
        </p:txBody>
      </p:sp>
      <p:pic>
        <p:nvPicPr>
          <p:cNvPr id="8194" name="Picture 2" descr="C:\Users\Master\Desktop\новошахтинск\01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5325856" cy="3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4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городом в районе временного аэродрома в балке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Бугултай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у водонапорной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башни,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впоследствии, после освобождения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города,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было обнаружено 29 больших ям наполненных трупами стариков, женщин и детей. </a:t>
            </a:r>
          </a:p>
        </p:txBody>
      </p:sp>
      <p:pic>
        <p:nvPicPr>
          <p:cNvPr id="9219" name="Picture 3" descr="C:\Users\Master\Desktop\новошахтинск\01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4742808" cy="3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4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улице Ворошиловской (ныне Отечественная)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рву были захоронены 350 жертв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фашистского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террора.</a:t>
            </a:r>
          </a:p>
        </p:txBody>
      </p:sp>
      <p:pic>
        <p:nvPicPr>
          <p:cNvPr id="4" name="Picture 2" descr="C:\Users\Master\Desktop\новошахтинск\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996952"/>
            <a:ext cx="5276016" cy="34560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0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960440" cy="610669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тяжелых условиях оккупации патриотически настроенная молодежь Новошахтинска в конце августа 1942 года сформировала подпольную комсомольскую организацию. Их было 15 человек - 11 парней и 4 девушки.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Выпускали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листовки.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Призывали людей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саботажу.</a:t>
            </a:r>
          </a:p>
        </p:txBody>
      </p:sp>
      <p:pic>
        <p:nvPicPr>
          <p:cNvPr id="10242" name="Picture 2" descr="C:\Users\Master\Desktop\новошахтинск\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34285"/>
            <a:ext cx="417664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4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Утром 12 февраля части 315-й ,258-й,40-й дивизии атаковали вражеский гарнизон в Шахтах , а к середине дня полностью очистили город от фашистов.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13 февраля солдаты 315-й стрелковой и 32-й кавалеристской дивизии освободили город Новошахтинск. </a:t>
            </a:r>
          </a:p>
        </p:txBody>
      </p:sp>
      <p:pic>
        <p:nvPicPr>
          <p:cNvPr id="1026" name="Picture 2" descr="C:\Users\Master\Desktop\новошахтинск\RKKA-v-gorode-Tilzit_Vost_Prussiya_1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06725"/>
            <a:ext cx="4525082" cy="30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7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новошахтинск\9m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5386610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войны в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Новошахинске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проживало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33760 жителей . На фронт было призвано 8875 человек, погибли 3765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5тысяч жителей расстреляны фашистами, 3-и тысячи юношей и девушек угнаны в Германию. Фашисты сожгли и взорвали 205 жилых домов, 245 промышленных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381805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Последний выстрел. Тишина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 Новошахтинском повисла.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стала рубежом она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 преисподнею и жизнью.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3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Жуткую картину представлял Новошахтинск после освобождения. Подростки, пенсионеры, женщины заменили воевавших на фронтах или эвакуированных кадровых рабочих. Тогда в 1943 году помыслы всех были подчинены одному – скорейшей общей победе над врагом. Для этого город должен был решить сложнейшую задачу восстановления разрушенного войной народного хозяйства.</a:t>
            </a:r>
          </a:p>
        </p:txBody>
      </p:sp>
      <p:pic>
        <p:nvPicPr>
          <p:cNvPr id="4" name="Picture 2" descr="C:\Users\Master\Desktop\новошахтинск\V-osvobozjdennom-sele_1942-author-A_Garan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521595" cy="237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ster\Desktop\новошахтинск\027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380671" cy="237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7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Послевоенный период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Новошахтинска - это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славных трудовых свершений, достижения новых вершин в развитии города. Несмотря на величайшие трудности, уже во второй декаде марта 1943г. в городе добывали уголь семь шахт, а к концу 1947г. был достигнут довоенный уровень добычи угля. </a:t>
            </a:r>
          </a:p>
        </p:txBody>
      </p:sp>
    </p:spTree>
    <p:extLst>
      <p:ext uri="{BB962C8B-B14F-4D97-AF65-F5344CB8AC3E}">
        <p14:creationId xmlns:p14="http://schemas.microsoft.com/office/powerpoint/2010/main" val="237187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августа 1943г.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жителям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Новошахтинска за досрочное восстановление предприятий угольной промышленности было вручено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переходящее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Красное Знамя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Ростовского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обкома партии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Совета.</a:t>
            </a:r>
          </a:p>
        </p:txBody>
      </p:sp>
    </p:spTree>
    <p:extLst>
      <p:ext uri="{BB962C8B-B14F-4D97-AF65-F5344CB8AC3E}">
        <p14:creationId xmlns:p14="http://schemas.microsoft.com/office/powerpoint/2010/main" val="276758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новошахтинск\9m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764704"/>
            <a:ext cx="5112568" cy="40324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июня 1941 года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Тот самый длинный день в году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его безоблачной погодой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выдал общую беду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всех, на все четыре года…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4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9685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Заровняли мы рвы и траншеи,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Напоили донскою водой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Край, где вечно одни суховеи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Тяжкий труд обжигали людской.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теперь здесь сады расцветают,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под солнцем колосья цветут,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заводов гудки не смолкают,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веселые песни поют.</a:t>
            </a:r>
          </a:p>
        </p:txBody>
      </p:sp>
    </p:spTree>
    <p:extLst>
      <p:ext uri="{BB962C8B-B14F-4D97-AF65-F5344CB8AC3E}">
        <p14:creationId xmlns:p14="http://schemas.microsoft.com/office/powerpoint/2010/main" val="383951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новошахтинск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" y="-19952"/>
            <a:ext cx="9137895" cy="68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33056"/>
            <a:ext cx="8229600" cy="273630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Былинный край, привольный юг России</a:t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Чарует сердце лирикой степной.</a:t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 мне эти с детства дорогие,</a:t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Новошахтинск - самый дорогой</a:t>
            </a:r>
          </a:p>
        </p:txBody>
      </p:sp>
    </p:spTree>
    <p:extLst>
      <p:ext uri="{BB962C8B-B14F-4D97-AF65-F5344CB8AC3E}">
        <p14:creationId xmlns:p14="http://schemas.microsoft.com/office/powerpoint/2010/main" val="3586618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Новошахтинск сегодня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ster\Desktop\новошахтинск\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256000" cy="169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ster\Desktop\новошахтинск\b2dd9454c64b48cfcfc452d8730aba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6" y="1290360"/>
            <a:ext cx="1848441" cy="15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ster\Desktop\новошахтинск\DSCN06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0360"/>
            <a:ext cx="2256000" cy="169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ster\Desktop\новошахтинск\X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9" y="3256184"/>
            <a:ext cx="1991350" cy="147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aster\Desktop\новошахтинск\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40" y="3256184"/>
            <a:ext cx="2016000" cy="15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aster\Desktop\новошахтинск\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70" y="3284984"/>
            <a:ext cx="2064000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Master\Desktop\новошахтинск\star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184"/>
            <a:ext cx="2237829" cy="12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Master\Desktop\новошахтинск\58c75e8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85184"/>
            <a:ext cx="2014034" cy="15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7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006752"/>
            <a:ext cx="5400600" cy="28443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в памяти народной навсегда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долгие и долгие года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Останутся герои – земляки.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Защитники страны – фронтовики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будем помнить каждого из них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близких нам людей и самых дорогих.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47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80928"/>
            <a:ext cx="4248472" cy="100811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Новошахтинцы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Герои Советского Союза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Master\Desktop\новошахтинск\Prok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84" y="476681"/>
            <a:ext cx="1095292" cy="14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novoshakhtinsk.org/novoshakhtinsk/Vidayshiesia%20lydi%20nashego%20goroda/geroi/Eroh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73" y="506523"/>
            <a:ext cx="1039994" cy="1416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ster\Desktop\новошахтинск\Iv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53" y="515186"/>
            <a:ext cx="1134000" cy="1565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ster\Desktop\новошахтинск\Karpenk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74" y="476680"/>
            <a:ext cx="1107000" cy="14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aster\Desktop\новошахтинск\Kor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9" y="4509121"/>
            <a:ext cx="1114824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aster\Desktop\новошахтинск\Kostuko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19"/>
            <a:ext cx="1123983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Master\Desktop\новошахтинск\Smoly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20"/>
            <a:ext cx="1228177" cy="16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Master\Desktop\новошахтинск\Stromki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2" y="2603424"/>
            <a:ext cx="1126340" cy="14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Master\Desktop\новошахтинск\Vernigore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1154013" cy="15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Master\Desktop\новошахтинск\Derno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6" y="2603424"/>
            <a:ext cx="1210305" cy="14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51236" y="2603425"/>
            <a:ext cx="1268435" cy="1761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Пётр Дернов 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56176" y="476681"/>
            <a:ext cx="1169598" cy="192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арпенко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1773" y="506523"/>
            <a:ext cx="1039994" cy="18963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Ерохин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42688" y="476681"/>
            <a:ext cx="1095291" cy="19262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Фёдор Прокофьев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3249" y="515187"/>
            <a:ext cx="1175703" cy="1887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Тимофей Ивин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3249" y="4509121"/>
            <a:ext cx="1175704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Константин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Коршунов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4509121"/>
            <a:ext cx="1123983" cy="2016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Костюков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40151" y="4437120"/>
            <a:ext cx="1228177" cy="21727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Василий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Смоляных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80563" y="2603425"/>
            <a:ext cx="1126340" cy="18061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Леонид</a:t>
            </a:r>
          </a:p>
          <a:p>
            <a:pPr algn="ctr"/>
            <a:r>
              <a:rPr lang="ru-RU" sz="1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Стромкин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3967" y="4509121"/>
            <a:ext cx="1154013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</a:t>
            </a:r>
          </a:p>
          <a:p>
            <a:pPr algn="ctr"/>
            <a:r>
              <a:rPr lang="ru-RU" sz="1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Вернигоренко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22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721" y="332656"/>
            <a:ext cx="4488576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памяти и скорби…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Master\Desktop\новошахтинск\6927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208355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ster\Desktop\новошахтинск\10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58" y="4959072"/>
            <a:ext cx="2394812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ster\Desktop\новошахтинск\26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1" y="4077072"/>
            <a:ext cx="2352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ster\Desktop\новошахтинск\30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64" y="2636912"/>
            <a:ext cx="2256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ster\Desktop\новошахтинск\ranenyysoldat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101915"/>
            <a:ext cx="2485541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ster\Desktop\новошахтинск\4aac07f5ddc4ff96b15b72630b5d8e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7" y="2348880"/>
            <a:ext cx="2268922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ster\Desktop\новошахтинск\1ab051640bd2b30269caf7dd069ac1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1072"/>
            <a:ext cx="184445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aster\Desktop\новошахтинск\image074-e155714900796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451238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Master\Desktop\новошахтинск\72de095a3e608ea5fc08d5b4160f155c_5ef1b496da11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06" y="2885238"/>
            <a:ext cx="243098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99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9685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ГБУСОН  РО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«СРЦ г. Новошахтинска»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Ездакова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Жанна Васильевна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2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4968552" cy="554461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первых дней войны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Новошахтинцы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откликнулись на призыв Родины. Тысячи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Новошахтинцев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ушли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фронт,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многие из них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добровольцами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записались в отряды народного ополчения.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ster\Desktop\новошахтинск\20061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6760"/>
            <a:ext cx="2862417" cy="41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6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Оставшиеся горняки трудились не покладая рук за себя и за тех кто ушёл сражаться. В промышленности: был увеличен рабочий день, отменены отпуска, установлена семидневная рабочая неделя чтобы возместить недостаток рабочих рук и не снизить добычу угля.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5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7704856" cy="259228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Осенью сурового сорок первого года линия фронта приблизилась к границам Ростовской области. На военный лад перестроилась жизнь всего Новошахтинска. Рыли траншеи и щели для укрытия людей при бомбёжках. Стекла заклеивались бумажными крестами. Улицы патрулировали бойцы истребительных отрядов.</a:t>
            </a:r>
          </a:p>
        </p:txBody>
      </p:sp>
      <p:pic>
        <p:nvPicPr>
          <p:cNvPr id="2051" name="Picture 3" descr="C:\Users\Master\Desktop\новошахтинск\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301523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4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680520" cy="583264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ходе летнего наступления 1942 года враг оккупировал большую часть области. </a:t>
            </a:r>
            <a:r>
              <a:rPr lang="ru-RU" sz="2800" b="1" dirty="0"/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23 июля 1942 года немцы вошли в Новошахтин</a:t>
            </a:r>
            <a:r>
              <a:rPr lang="ru-RU" sz="2800" b="1" dirty="0"/>
              <a:t>ск</a:t>
            </a:r>
            <a:r>
              <a:rPr lang="ru-RU" sz="2800" b="1" dirty="0" smtClean="0"/>
              <a:t>.</a:t>
            </a:r>
            <a:r>
              <a:rPr lang="ru-RU" sz="2800" b="1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24 июля, после четырех суток упорных боев, был захвачен Ростов-на-Дону. Наступили страшные месяцы оккупации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ster\Desktop\новошахтинск\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3" y="199655"/>
            <a:ext cx="3897453" cy="248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ster\Desktop\новошахтинск\011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2" y="3068960"/>
            <a:ext cx="3876501" cy="309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6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596267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Заняв Новошахтинск, оккупанты начали принудительную отправку юношей и девушек на работу в Германию. Только из Новошахтинска фашисты увезли 6 партий молодых людей и даже детей малолеток – всего свыше 3-х тысяч человек. </a:t>
            </a:r>
          </a:p>
        </p:txBody>
      </p:sp>
      <p:pic>
        <p:nvPicPr>
          <p:cNvPr id="5122" name="Picture 2" descr="C:\Users\Master\Desktop\новошахтинск\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21369" cy="273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ster\Desktop\новошахтинск\015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8" y="3501008"/>
            <a:ext cx="3937865" cy="255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1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345638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улице Кооперативной (ныне проспект Ленина) в здании новой двухэтажной школы № 1 немцы организовали лагерь для советских военнопленных, в который в августе 1942 году пригнали несколько сот человек. </a:t>
            </a:r>
          </a:p>
        </p:txBody>
      </p:sp>
      <p:pic>
        <p:nvPicPr>
          <p:cNvPr id="6146" name="Picture 2" descr="C:\Users\Master\Desktop\новошахтинск\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5" y="332656"/>
            <a:ext cx="4494889" cy="313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9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новошахтинск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38437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непосильного труда, голода ежедневно несколько человек умирали. Их хоронили вначале во дворе школы, потом на прилегающей территории перед школой, где сейчас растут деревья и располагается газон, а потом вывозили в район нынешней Новопавловки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 descr="C:\Users\Master\Desktop\новошахтинск\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52" y="3645024"/>
            <a:ext cx="4663774" cy="302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70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501</Words>
  <Application>Microsoft Office PowerPoint</Application>
  <PresentationFormat>Экран (4:3)</PresentationFormat>
  <Paragraphs>133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13 февраля –  День освобождения Новошахтинска от немецко-фашистских захватчиков</vt:lpstr>
      <vt:lpstr>22 июня 1941 года   Тот самый длинный день в году С его безоблачной погодой Нам выдал общую беду На всех, на все четыре года…</vt:lpstr>
      <vt:lpstr>С первых дней войны Новошахтинцы откликнулись на призыв Родины. Тысячи Новошахтинцев ушли на фронт, многие из них добровольцами записались в отряды народного ополчения. </vt:lpstr>
      <vt:lpstr> Оставшиеся горняки трудились не покладая рук за себя и за тех кто ушёл сражаться. В промышленности: был увеличен рабочий день, отменены отпуска, установлена семидневная рабочая неделя чтобы возместить недостаток рабочих рук и не снизить добычу угля.</vt:lpstr>
      <vt:lpstr>Осенью сурового сорок первого года линия фронта приблизилась к границам Ростовской области. На военный лад перестроилась жизнь всего Новошахтинска. Рыли траншеи и щели для укрытия людей при бомбёжках. Стекла заклеивались бумажными крестами. Улицы патрулировали бойцы истребительных отрядов.</vt:lpstr>
      <vt:lpstr>В ходе летнего наступления 1942 года враг оккупировал большую часть области.  23 июля 1942 года немцы вошли в Новошахтинск. 24 июля, после четырех суток упорных боев, был захвачен Ростов-на-Дону. Наступили страшные месяцы оккупации.</vt:lpstr>
      <vt:lpstr>Заняв Новошахтинск, оккупанты начали принудительную отправку юношей и девушек на работу в Германию. Только из Новошахтинска фашисты увезли 6 партий молодых людей и даже детей малолеток – всего свыше 3-х тысяч человек. </vt:lpstr>
      <vt:lpstr>По улице Кооперативной (ныне проспект Ленина) в здании новой двухэтажной школы № 1 немцы организовали лагерь для советских военнопленных, в который в августе 1942 году пригнали несколько сот человек. </vt:lpstr>
      <vt:lpstr>От непосильного труда, голода ежедневно несколько человек умирали. Их хоронили вначале во дворе школы, потом на прилегающей территории перед школой, где сейчас растут деревья и располагается газон, а потом вывозили в район нынешней Новопавловки. </vt:lpstr>
      <vt:lpstr>Лагерь ликвидировали в декабре 1942 года оставшихся в живых заключенных отправили в город Шахты. В начале февраля 1943 военных погрузили в вагоны, но к городу подошли советские войска, немцы стали открывать вагоны и расстреливать пленных из пулемета. Многие погибли.</vt:lpstr>
      <vt:lpstr>За городом в районе временного аэродрома в балке Бугултай, у водонапорной башни, впоследствии, после освобождения города, было обнаружено 29 больших ям наполненных трупами стариков, женщин и детей. </vt:lpstr>
      <vt:lpstr>На улице Ворошиловской (ныне Отечественная) во рву были захоронены 350 жертв фашистского террора.</vt:lpstr>
      <vt:lpstr>В тяжелых условиях оккупации патриотически настроенная молодежь Новошахтинска в конце августа 1942 года сформировала подпольную комсомольскую организацию. Их было 15 человек - 11 парней и 4 девушки. Выпускали листовки. Призывали людей к саботажу.</vt:lpstr>
      <vt:lpstr>Утром 12 февраля части 315-й ,258-й,40-й дивизии атаковали вражеский гарнизон в Шахтах , а к середине дня полностью очистили город от фашистов.   13 февраля солдаты 315-й стрелковой и 32-й кавалеристской дивизии освободили город Новошахтинск. </vt:lpstr>
      <vt:lpstr> До войны в Новошахинске проживало 33760 жителей . На фронт было призвано 8875 человек, погибли 3765 человек, более 5тысяч жителей расстреляны фашистами, 3-и тысячи юношей и девушек угнаны в Германию. Фашисты сожгли и взорвали 205 жилых домов, 245 промышленных сооружений.</vt:lpstr>
      <vt:lpstr>Последний выстрел. Тишина Над Новошахтинском повисла. И стала рубежом она Меж преисподнею и жизнью. </vt:lpstr>
      <vt:lpstr>Жуткую картину представлял Новошахтинск после освобождения. Подростки, пенсионеры, женщины заменили воевавших на фронтах или эвакуированных кадровых рабочих. Тогда в 1943 году помыслы всех были подчинены одному – скорейшей общей победе над врагом. Для этого город должен был решить сложнейшую задачу восстановления разрушенного войной народного хозяйства.</vt:lpstr>
      <vt:lpstr>Послевоенный период в истории  Новошахтинска - это  время славных трудовых свершений, достижения новых вершин в развитии города. Несмотря на величайшие трудности, уже во второй декаде марта 1943г. в городе добывали уголь семь шахт, а к концу 1947г. был достигнут довоенный уровень добычи угля. </vt:lpstr>
      <vt:lpstr>11 августа 1943г.  жителям города Новошахтинска за досрочное восстановление предприятий угольной промышленности было вручено  переходящее Красное Знамя  Ростовского обкома партии и  областного Совета.</vt:lpstr>
      <vt:lpstr>Заровняли мы рвы и траншеи, Напоили донскою водой Край, где вечно одни суховеи Тяжкий труд обжигали людской. И теперь здесь сады расцветают, И под солнцем колосья цветут, Здесь заводов гудки не смолкают, Здесь веселые песни поют.</vt:lpstr>
      <vt:lpstr>Былинный край, привольный юг России Чарует сердце лирикой степной. Места мне эти с детства дорогие, А Новошахтинск - самый дорогой</vt:lpstr>
      <vt:lpstr>Новошахтинск сегодня</vt:lpstr>
      <vt:lpstr>Пусть в памяти народной навсегда На долгие и долгие года Останутся герои – земляки. Защитники страны – фронтовики Мы будем помнить каждого из них Как близких нам людей и самых дорогих. </vt:lpstr>
      <vt:lpstr>Новошахтинцы- Герои Советского Союза</vt:lpstr>
      <vt:lpstr>Места памяти и скорби…</vt:lpstr>
      <vt:lpstr>Подготовила: воспитатель ГБУСОН  РО «СРЦ г. Новошахтинска» Ездакова Жанна Васильевна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февраля –  День освобождения Новошахтинска от немецко-фашистских захватчиков</dc:title>
  <dc:creator>Пользователь Windows</dc:creator>
  <cp:lastModifiedBy>Пользователь Windows</cp:lastModifiedBy>
  <cp:revision>38</cp:revision>
  <dcterms:created xsi:type="dcterms:W3CDTF">2021-01-31T07:46:52Z</dcterms:created>
  <dcterms:modified xsi:type="dcterms:W3CDTF">2021-02-04T14:43:31Z</dcterms:modified>
</cp:coreProperties>
</file>