
<file path=[Content_Types].xml><?xml version="1.0" encoding="utf-8"?>
<Types xmlns="http://schemas.openxmlformats.org/package/2006/content-types">
  <Override PartName="/ppt/slideLayouts/slideLayout30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Masters/slideMaster55.xml" ContentType="application/vnd.openxmlformats-officedocument.presentationml.slideMaster+xml"/>
  <Override PartName="/ppt/slides/slide25.xml" ContentType="application/vnd.openxmlformats-officedocument.presentationml.slide+xml"/>
  <Override PartName="/ppt/slideLayouts/slideLayout2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1119.xml" ContentType="application/vnd.openxmlformats-officedocument.presentationml.slideLayout+xml"/>
  <Default Extension="xml" ContentType="application/xml"/>
  <Override PartName="/ppt/slideLayouts/slideLayout24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theme/theme76.xml" ContentType="application/vnd.openxmlformats-officedocument.theme+xml"/>
  <Override PartName="/ppt/slideLayouts/slideLayout925.xml" ContentType="application/vnd.openxmlformats-officedocument.presentationml.slideLayout+xml"/>
  <Override PartName="/ppt/slideMasters/slideMaster80.xml" ContentType="application/vnd.openxmlformats-officedocument.presentationml.slideMaster+xml"/>
  <Override PartName="/ppt/slideLayouts/slideLayout10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Masters/slideMaster11.xml" ContentType="application/vnd.openxmlformats-officedocument.presentationml.slideMaster+xml"/>
  <Override PartName="/ppt/slideLayouts/slideLayout272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348.xml" ContentType="application/vnd.openxmlformats-officedocument.presentationml.slideLayout+xml"/>
  <Override PartName="/ppt/theme/theme32.xml" ContentType="application/vnd.openxmlformats-officedocument.theme+xml"/>
  <Override PartName="/ppt/slideLayouts/slideLayout67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1084.xml" ContentType="application/vnd.openxmlformats-officedocument.presentationml.slideLayout+xml"/>
  <Default Extension="png" ContentType="image/png"/>
  <Override PartName="/ppt/slideLayouts/slideLayout118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Masters/slideMaster27.xml" ContentType="application/vnd.openxmlformats-officedocument.presentationml.slideMaster+xml"/>
  <Override PartName="/ppt/slideLayouts/slideLayout90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s/slide22.xml" ContentType="application/vnd.openxmlformats-officedocument.presentationml.slide+xml"/>
  <Override PartName="/ppt/slideLayouts/slideLayout219.xml" ContentType="application/vnd.openxmlformats-officedocument.presentationml.slideLayout+xml"/>
  <Override PartName="/ppt/theme/theme48.xml" ContentType="application/vnd.openxmlformats-officedocument.theme+xml"/>
  <Override PartName="/ppt/slideLayouts/slideLayout66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Masters/slideMaster52.xml" ContentType="application/vnd.openxmlformats-officedocument.presentationml.slideMaster+xml"/>
  <Override PartName="/ppt/slideLayouts/slideLayout21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theme/theme73.xml" ContentType="application/vnd.openxmlformats-officedocument.theme+xml"/>
  <Override PartName="/ppt/slideLayouts/slideLayout922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Masters/slideMaster68.xml" ContentType="application/vnd.openxmlformats-officedocument.presentationml.slideMaster+xml"/>
  <Override PartName="/ppt/slideLayouts/slideLayout37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theme/theme89.xml" ContentType="application/vnd.openxmlformats-officedocument.theme+xml"/>
  <Override PartName="/ppt/slideMasters/slideMaster93.xml" ContentType="application/vnd.openxmlformats-officedocument.presentationml.slideMaster+xml"/>
  <Override PartName="/ppt/slideLayouts/slideLayout62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Masters/slideMaster24.xml" ContentType="application/vnd.openxmlformats-officedocument.presentationml.slideMaster+xml"/>
  <Override PartName="/ppt/slideLayouts/slideLayout471.xml" ContentType="application/vnd.openxmlformats-officedocument.presentationml.slideLayout+xml"/>
  <Override PartName="/ppt/theme/theme45.xml" ContentType="application/vnd.openxmlformats-officedocument.theme+xml"/>
  <Override PartName="/ppt/slideLayouts/slideLayout708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809.xml" ContentType="application/vnd.openxmlformats-officedocument.presentationml.slideLayout+xml"/>
  <Override PartName="/ppt/theme/theme70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Masters/slideMaster65.xml" ContentType="application/vnd.openxmlformats-officedocument.presentationml.slideMaster+xml"/>
  <Override PartName="/ppt/slideLayouts/slideLayout34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theme/theme86.xml" ContentType="application/vnd.openxmlformats-officedocument.theme+xml"/>
  <Override PartName="/ppt/slideLayouts/slideLayout112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Masters/slideMaster90.xml" ContentType="application/vnd.openxmlformats-officedocument.presentationml.slideMaster+xml"/>
  <Override PartName="/ppt/theme/theme17.xml" ContentType="application/vnd.openxmlformats-officedocument.theme+xml"/>
  <Override PartName="/ppt/slideLayouts/slideLayout44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Masters/slideMaster21.xml" ContentType="application/vnd.openxmlformats-officedocument.presentationml.slideMaster+xml"/>
  <Override PartName="/ppt/slideLayouts/slideLayout282.xml" ContentType="application/vnd.openxmlformats-officedocument.presentationml.slideLayout+xml"/>
  <Override PartName="/ppt/theme/theme42.xml" ContentType="application/vnd.openxmlformats-officedocument.theme+xml"/>
  <Override PartName="/ppt/slideLayouts/slideLayout519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theme/theme9.xml" ContentType="application/vnd.openxmlformats-officedocument.theme+xml"/>
  <Override PartName="/ppt/slideLayouts/slideLayout213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Masters/slideMaster37.xml" ContentType="application/vnd.openxmlformats-officedocument.presentationml.slideMaster+xml"/>
  <Override PartName="/ppt/slideLayouts/slideLayout15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670.xml" ContentType="application/vnd.openxmlformats-officedocument.presentationml.slideLayout+xml"/>
  <Override PartName="/ppt/theme/theme58.xml" ContentType="application/vnd.openxmlformats-officedocument.theme+xml"/>
  <Override PartName="/ppt/slideLayouts/slideLayout1050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Masters/slideMaster62.xml" ContentType="application/vnd.openxmlformats-officedocument.presentationml.slideMaster+xml"/>
  <Override PartName="/ppt/slideLayouts/slideLayout31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932.xml" ContentType="application/vnd.openxmlformats-officedocument.presentationml.slideLayout+xml"/>
  <Override PartName="/ppt/theme/theme83.xml" ContentType="application/vnd.openxmlformats-officedocument.theme+xml"/>
  <Override PartName="/ppt/theme/theme14.xml" ContentType="application/vnd.openxmlformats-officedocument.theme+xml"/>
  <Override PartName="/ppt/slideLayouts/slideLayout440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theme/theme6.xml" ContentType="application/vnd.openxmlformats-officedocument.theme+xml"/>
  <Override PartName="/ppt/slideLayouts/slideLayout16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Masters/slideMaster78.xml" ContentType="application/vnd.openxmlformats-officedocument.presentationml.slideMaster+xml"/>
  <Override PartName="/ppt/slideLayouts/slideLayout194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Masters/slideMaster34.xml" ContentType="application/vnd.openxmlformats-officedocument.presentationml.slideMaster+xml"/>
  <Override PartName="/ppt/slideLayouts/slideLayout150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theme/theme55.xml" ContentType="application/vnd.openxmlformats-officedocument.theme+xml"/>
  <Override PartName="/ppt/slideLayouts/slideLayout718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Masters/slideMaster9.xml" ContentType="application/vnd.openxmlformats-officedocument.presentationml.slideMaster+xml"/>
  <Override PartName="/ppt/slideLayouts/slideLayout396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888.xml" ContentType="application/vnd.openxmlformats-officedocument.presentationml.slideLayout+xml"/>
  <Override PartName="/ppt/theme/theme80.xml" ContentType="application/vnd.openxmlformats-officedocument.theme+xml"/>
  <Override PartName="/ppt/slideLayouts/slideLayout25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11.xml" ContentType="application/vnd.openxmlformats-officedocument.theme+xml"/>
  <Override PartName="/ppt/slideLayouts/slideLayout32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theme/theme3.xml" ContentType="application/vnd.openxmlformats-officedocument.theme+xml"/>
  <Override PartName="/ppt/slideLayouts/slideLayout35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Masters/slideMaster75.xml" ContentType="application/vnd.openxmlformats-officedocument.presentationml.slideMaster+xml"/>
  <Override PartName="/ppt/slideLayouts/slideLayout44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292.xml" ContentType="application/vnd.openxmlformats-officedocument.presentationml.slideLayout+xml"/>
  <Override PartName="/ppt/theme/theme27.xml" ContentType="application/vnd.openxmlformats-officedocument.theme+xml"/>
  <Override PartName="/ppt/slideLayouts/slideLayout52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Masters/slideMaster31.xml" ContentType="application/vnd.openxmlformats-officedocument.presentationml.slideMaster+xml"/>
  <Override PartName="/ppt/slideLayouts/slideLayout368.xml" ContentType="application/vnd.openxmlformats-officedocument.presentationml.slideLayout+xml"/>
  <Override PartName="/ppt/theme/theme52.xml" ContentType="application/vnd.openxmlformats-officedocument.theme+xml"/>
  <Override PartName="/ppt/slideLayouts/slideLayout715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Masters/slideMaster6.xml" ContentType="application/vnd.openxmlformats-officedocument.presentationml.slideMaster+xml"/>
  <Override PartName="/ppt/slideLayouts/slideLayout22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s/slide17.xml" ContentType="application/vnd.openxmlformats-officedocument.presentationml.slide+xml"/>
  <Override PartName="/ppt/slideLayouts/slideLayout163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Masters/slideMaster47.xml" ContentType="application/vnd.openxmlformats-officedocument.presentationml.slideMaster+xml"/>
  <Override PartName="/ppt/slideLayouts/slideLayout16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680.xml" ContentType="application/vnd.openxmlformats-officedocument.presentationml.slideLayout+xml"/>
  <Override PartName="/ppt/theme/theme68.xml" ContentType="application/vnd.openxmlformats-officedocument.theme+xml"/>
  <Override PartName="/ppt/slideLayouts/slideLayout917.xml" ContentType="application/vnd.openxmlformats-officedocument.presentationml.slideLayout+xml"/>
  <Override PartName="/ppt/slideMasters/slideMaster72.xml" ContentType="application/vnd.openxmlformats-officedocument.presentationml.slideMaster+xml"/>
  <Override PartName="/ppt/slideLayouts/slideLayout41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theme/theme93.xml" ContentType="application/vnd.openxmlformats-officedocument.theme+xml"/>
  <Override PartName="/ppt/slideLayouts/slideLayout1136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theme/theme24.xml" ContentType="application/vnd.openxmlformats-officedocument.theme+xml"/>
  <Override PartName="/ppt/slideLayouts/slideLayout45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s/slide8.xml" ContentType="application/vnd.openxmlformats-officedocument.presentationml.slide+xml"/>
  <Override PartName="/ppt/slideLayouts/slideLayout220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Masters/slideMaster3.xml" ContentType="application/vnd.openxmlformats-officedocument.presentationml.slideMaster+xml"/>
  <Override PartName="/ppt/slideMasters/slideMaster88.xml" ContentType="application/vnd.openxmlformats-officedocument.presentationml.slideMaster+xml"/>
  <Override PartName="/ppt/slideLayouts/slideLayout57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Masters/slideMaster19.xml" ContentType="application/vnd.openxmlformats-officedocument.presentationml.slideMaster+xml"/>
  <Override PartName="/ppt/slideLayouts/slideLayout82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Masters/slideMaster44.xml" ContentType="application/vnd.openxmlformats-officedocument.presentationml.slideMaster+xml"/>
  <Override PartName="/ppt/slides/slide14.xml" ContentType="application/vnd.openxmlformats-officedocument.presentationml.slide+xml"/>
  <Override PartName="/ppt/slideLayouts/slideLayout13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728.xml" ContentType="application/vnd.openxmlformats-officedocument.presentationml.slideLayout+xml"/>
  <Override PartName="/ppt/theme/theme65.xml" ContentType="application/vnd.openxmlformats-officedocument.theme+xml"/>
  <Override PartName="/ppt/slideLayouts/slideLayout23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theme/theme90.xml" ContentType="application/vnd.openxmlformats-officedocument.theme+xml"/>
  <Override PartName="/ppt/theme/theme21.xml" ContentType="application/vnd.openxmlformats-officedocument.theme+xml"/>
  <Override PartName="/ppt/slideLayouts/slideLayout26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s/slide5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Masters/slideMaster85.xml" ContentType="application/vnd.openxmlformats-officedocument.presentationml.slideMaster+xml"/>
  <Override PartName="/ppt/slideLayouts/slideLayout54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955.xml" ContentType="application/vnd.openxmlformats-officedocument.presentationml.slideLayout+xml"/>
  <Override PartName="/ppt/presentation.xml" ContentType="application/vnd.openxmlformats-officedocument.presentationml.presentation.main+xml"/>
  <Override PartName="/ppt/slideMasters/slideMaster16.xml" ContentType="application/vnd.openxmlformats-officedocument.presentationml.slideMaster+xml"/>
  <Override PartName="/ppt/slideLayouts/slideLayout132.xml" ContentType="application/vnd.openxmlformats-officedocument.presentationml.slideLayout+xml"/>
  <Override PartName="/ppt/theme/theme37.xml" ContentType="application/vnd.openxmlformats-officedocument.theme+xml"/>
  <Override PartName="/ppt/slideLayouts/slideLayout46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810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Layouts/slideLayout20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Masters/slideMaster41.xml" ContentType="application/vnd.openxmlformats-officedocument.presentationml.slideMaster+xml"/>
  <Override PartName="/ppt/slideLayouts/slideLayout10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725.xml" ContentType="application/vnd.openxmlformats-officedocument.presentationml.slideLayout+xml"/>
  <Override PartName="/ppt/theme/theme62.xml" ContentType="application/vnd.openxmlformats-officedocument.theme+xml"/>
  <Override PartName="/ppt/slideLayouts/slideLayout911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slideMasters/slideMaster57.xml" ContentType="application/vnd.openxmlformats-officedocument.presentationml.slideMaster+xml"/>
  <Override PartName="/ppt/slideLayouts/slideLayout4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s/slide2.xml" ContentType="application/vnd.openxmlformats-officedocument.presentationml.slide+xml"/>
  <Override PartName="/ppt/slideLayouts/slideLayout26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927.xml" ContentType="application/vnd.openxmlformats-officedocument.presentationml.slideLayout+xml"/>
  <Override PartName="/ppt/theme/theme78.xml" ContentType="application/vnd.openxmlformats-officedocument.theme+xml"/>
  <Override PartName="/ppt/slideMasters/slideMaster82.xml" ContentType="application/vnd.openxmlformats-officedocument.presentationml.slideMaster+xml"/>
  <Override PartName="/ppt/slideLayouts/slideLayout51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Masters/slideMaster13.xml" ContentType="application/vnd.openxmlformats-officedocument.presentationml.slideMaster+xml"/>
  <Override PartName="/ppt/slideLayouts/slideLayout205.xml" ContentType="application/vnd.openxmlformats-officedocument.presentationml.slideLayout+xml"/>
  <Override PartName="/ppt/theme/theme34.xml" ContentType="application/vnd.openxmlformats-officedocument.theme+xml"/>
  <Override PartName="/ppt/slideLayouts/slideLayout79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Masters/slideMaster29.xml" ContentType="application/vnd.openxmlformats-officedocument.presentationml.slideMaster+xml"/>
  <Override PartName="/ppt/slideLayouts/slideLayout14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s/slide24.xml" ContentType="application/vnd.openxmlformats-officedocument.presentationml.slide+xml"/>
  <Override PartName="/ppt/slideLayouts/slideLayout92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Masters/slideMaster54.xml" ContentType="application/vnd.openxmlformats-officedocument.presentationml.slideMaster+xml"/>
  <Override PartName="/ppt/slideLayouts/slideLayout1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theme/theme75.xml" ContentType="application/vnd.openxmlformats-officedocument.theme+xml"/>
  <Override PartName="/ppt/slideLayouts/slideLayout924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Masters/slideMaster10.xml" ContentType="application/vnd.openxmlformats-officedocument.presentationml.slideMaster+xml"/>
  <Override PartName="/ppt/slideLayouts/slideLayout347.xml" ContentType="application/vnd.openxmlformats-officedocument.presentationml.slideLayout+xml"/>
  <Override PartName="/ppt/theme/theme31.xml" ContentType="application/vnd.openxmlformats-officedocument.theme+xml"/>
  <Override PartName="/ppt/slideLayouts/slideLayout839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Masters/slideMaster95.xml" ContentType="application/vnd.openxmlformats-officedocument.presentationml.slideMaster+xml"/>
  <Override PartName="/ppt/slideLayouts/slideLayout64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Masters/slideMaster26.xml" ContentType="application/vnd.openxmlformats-officedocument.presentationml.slideMaster+xml"/>
  <Override PartName="/ppt/slideLayouts/slideLayout473.xml" ContentType="application/vnd.openxmlformats-officedocument.presentationml.slideLayout+xml"/>
  <Override PartName="/ppt/theme/theme47.xml" ContentType="application/vnd.openxmlformats-officedocument.theme+xml"/>
  <Override PartName="/ppt/slideLayouts/slideLayout990.xml" ContentType="application/vnd.openxmlformats-officedocument.presentationml.slideLayout+xml"/>
  <Override PartName="/ppt/slideMasters/slideMaster51.xml" ContentType="application/vnd.openxmlformats-officedocument.presentationml.slideMaster+xml"/>
  <Override PartName="/ppt/slides/slide21.xml" ContentType="application/vnd.openxmlformats-officedocument.presentationml.slide+xml"/>
  <Override PartName="/ppt/slideLayouts/slideLayout20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90.xml" ContentType="application/vnd.openxmlformats-officedocument.presentationml.slideLayout+xml"/>
  <Override PartName="/ppt/theme/theme25.xml" ContentType="application/vnd.openxmlformats-officedocument.theme+xml"/>
  <Override PartName="/ppt/slideLayouts/slideLayout388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74.xml" ContentType="application/vnd.openxmlformats-officedocument.presentationml.slideLayout+xml"/>
  <Override PartName="/ppt/theme/theme72.xml" ContentType="application/vnd.openxmlformats-officedocument.theme+xml"/>
  <Override PartName="/ppt/slideLayouts/slideLayout921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66.xml" ContentType="application/vnd.openxmlformats-officedocument.presentationml.slideLayout+xml"/>
  <Override PartName="/ppt/theme/theme50.xml" ContentType="application/vnd.openxmlformats-officedocument.theme+xml"/>
  <Override PartName="/ppt/slideLayouts/slideLayout713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Masters/slideMaster4.xml" ContentType="application/vnd.openxmlformats-officedocument.presentationml.slideMaster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158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Masters/slideMaster89.xml" ContentType="application/vnd.openxmlformats-officedocument.presentationml.slideMaster+xml"/>
  <Override PartName="/ppt/slideLayouts/slideLayout58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Masters/slideMaster67.xml" ContentType="application/vnd.openxmlformats-officedocument.presentationml.slideMaster+xml"/>
  <Override PartName="/ppt/presProps.xml" ContentType="application/vnd.openxmlformats-officedocument.presentationml.presProps+xml"/>
  <Override PartName="/ppt/slideLayouts/slideLayout36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theme/theme88.xml" ContentType="application/vnd.openxmlformats-officedocument.theme+xml"/>
  <Override PartName="/ppt/slideLayouts/slideLayout1080.xml" ContentType="application/vnd.openxmlformats-officedocument.presentationml.slideLayout+xml"/>
  <Override PartName="/ppt/slides/slide15.xml" ContentType="application/vnd.openxmlformats-officedocument.presentationml.slide+xml"/>
  <Override PartName="/ppt/slideLayouts/slideLayout114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Masters/slideMaster45.xml" ContentType="application/vnd.openxmlformats-officedocument.presentationml.slideMaster+xml"/>
  <Override PartName="/ppt/slideMasters/slideMaster92.xml" ContentType="application/vnd.openxmlformats-officedocument.presentationml.slideMaster+xml"/>
  <Override PartName="/ppt/slideLayouts/slideLayout14.xml" ContentType="application/vnd.openxmlformats-officedocument.presentationml.slideLayout+xml"/>
  <Override PartName="/ppt/slideLayouts/slideLayout61.xml" ContentType="application/vnd.openxmlformats-officedocument.presentationml.slideLayout+xml"/>
  <Override PartName="/ppt/theme/theme19.xml" ContentType="application/vnd.openxmlformats-officedocument.theme+xml"/>
  <Override PartName="/ppt/slideLayouts/slideLayout300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76.xml" ContentType="application/vnd.openxmlformats-officedocument.presentationml.slideLayout+xml"/>
  <Override PartName="/ppt/theme/theme66.xml" ContentType="application/vnd.openxmlformats-officedocument.theme+xml"/>
  <Override PartName="/ppt/slideLayouts/slideLayout915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1134.xml" ContentType="application/vnd.openxmlformats-officedocument.presentationml.slideLayout+xml"/>
  <Override PartName="/ppt/slideMasters/slideMaster23.xml" ContentType="application/vnd.openxmlformats-officedocument.presentationml.slideMaster+xml"/>
  <Override PartName="/ppt/slideMasters/slideMaster70.xml" ContentType="application/vnd.openxmlformats-officedocument.presentationml.slideMaster+xml"/>
  <Override PartName="/ppt/slideLayouts/slideLayout237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70.xml" ContentType="application/vnd.openxmlformats-officedocument.presentationml.slideLayout+xml"/>
  <Override PartName="/ppt/theme/theme44.xml" ContentType="application/vnd.openxmlformats-officedocument.theme+xml"/>
  <Override PartName="/ppt/slideLayouts/slideLayout568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899.xml" ContentType="application/vnd.openxmlformats-officedocument.presentationml.slideLayout+xml"/>
  <Override PartName="/ppt/theme/theme91.xml" ContentType="application/vnd.openxmlformats-officedocument.theme+xml"/>
  <Override PartName="/ppt/slideLayouts/slideLayout215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99.xml" ContentType="application/vnd.openxmlformats-officedocument.presentationml.slideLayout+xml"/>
  <Override PartName="/ppt/theme/theme22.xml" ContentType="application/vnd.openxmlformats-officedocument.theme+xml"/>
  <Override PartName="/ppt/slideLayouts/slideLayout338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74.xml" ContentType="application/vnd.openxmlformats-officedocument.presentationml.slideLayout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86.xml" ContentType="application/vnd.openxmlformats-officedocument.presentationml.slideMaster+xml"/>
  <Override PartName="/ppt/slideLayouts/slideLayout55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128.xml" ContentType="application/vnd.openxmlformats-officedocument.presentationml.slideLayout+xml"/>
  <Default Extension="rels" ContentType="application/vnd.openxmlformats-package.relationships+xml"/>
  <Override PartName="/ppt/slideMasters/slideMaster17.xml" ContentType="application/vnd.openxmlformats-officedocument.presentationml.slideMaster+xml"/>
  <Override PartName="/ppt/slideMasters/slideMaster64.xml" ContentType="application/vnd.openxmlformats-officedocument.presentationml.slideMaster+xml"/>
  <Override PartName="/ppt/slideLayouts/slideLayout33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56.xml" ContentType="application/vnd.openxmlformats-officedocument.presentationml.slideLayout+xml"/>
  <Override PartName="/ppt/theme/theme38.xml" ContentType="application/vnd.openxmlformats-officedocument.theme+xml"/>
  <Override PartName="/ppt/slideLayouts/slideLayout603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81.xml" ContentType="application/vnd.openxmlformats-officedocument.presentationml.slideLayout+xml"/>
  <Override PartName="/ppt/theme/theme85.xml" ContentType="application/vnd.openxmlformats-officedocument.theme+xml"/>
  <Override PartName="/ppt/slideLayouts/slideLayout1106.xml" ContentType="application/vnd.openxmlformats-officedocument.presentationml.slideLayout+xml"/>
  <Override PartName="/ppt/slideMasters/slideMaster42.xml" ContentType="application/vnd.openxmlformats-officedocument.presentationml.slideMaster+xml"/>
  <Override PartName="/ppt/slides/slide12.xml" ContentType="application/vnd.openxmlformats-officedocument.presentationml.slide+xml"/>
  <Override PartName="/ppt/slideLayouts/slideLayout11.xml" ContentType="application/vnd.openxmlformats-officedocument.presentationml.slideLayout+xml"/>
  <Override PartName="/ppt/slideLayouts/slideLayout111.xml" ContentType="application/vnd.openxmlformats-officedocument.presentationml.slideLayout+xml"/>
  <Override PartName="/ppt/theme/theme16.xml" ContentType="application/vnd.openxmlformats-officedocument.theme+xml"/>
  <Override PartName="/ppt/slideLayouts/slideLayout442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726.xml" ContentType="application/vnd.openxmlformats-officedocument.presentationml.slideLayout+xml"/>
  <Override PartName="/ppt/theme/theme63.xml" ContentType="application/vnd.openxmlformats-officedocument.theme+xml"/>
  <Override PartName="/ppt/slideLayouts/slideLayout77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Masters/slideMaster20.xml" ContentType="application/vnd.openxmlformats-officedocument.presentationml.slideMaster+xml"/>
  <Override PartName="/ppt/theme/theme8.xml" ContentType="application/vnd.openxmlformats-officedocument.theme+xml"/>
  <Override PartName="/ppt/slideLayouts/slideLayout357.xml" ContentType="application/vnd.openxmlformats-officedocument.presentationml.slideLayout+xml"/>
  <Override PartName="/ppt/slideLayouts/slideLayout420.xml" ContentType="application/vnd.openxmlformats-officedocument.presentationml.slideLayout+xml"/>
  <Override PartName="/ppt/theme/theme41.xml" ContentType="application/vnd.openxmlformats-officedocument.theme+xml"/>
  <Override PartName="/ppt/slideLayouts/slideLayout688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Masters/slideMaster58.xml" ContentType="application/vnd.openxmlformats-officedocument.presentationml.slideMaster+xml"/>
  <Override PartName="/ppt/slides/slide3.xml" ContentType="application/vnd.openxmlformats-officedocument.presentationml.slide+xml"/>
  <Override PartName="/ppt/slideLayouts/slideLayout5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789.xml" ContentType="application/vnd.openxmlformats-officedocument.presentationml.slideLayout+xml"/>
  <Override PartName="/ppt/theme/theme79.xml" ContentType="application/vnd.openxmlformats-officedocument.theme+xml"/>
  <Override PartName="/ppt/slideLayouts/slideLayout1024.xml" ContentType="application/vnd.openxmlformats-officedocument.presentationml.slideLayout+xml"/>
  <Override PartName="/ppt/slideLayouts/slideLayout1071.xml" ContentType="application/vnd.openxmlformats-officedocument.presentationml.slideLayout+xml"/>
  <Default Extension="jpeg" ContentType="image/jpeg"/>
  <Override PartName="/ppt/slideLayouts/slideLayout105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Masters/slideMaster36.xml" ContentType="application/vnd.openxmlformats-officedocument.presentationml.slideMaster+xml"/>
  <Override PartName="/ppt/slideMasters/slideMaster83.xml" ContentType="application/vnd.openxmlformats-officedocument.presentationml.slideMaster+xml"/>
  <Override PartName="/ppt/slideLayouts/slideLayout52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622.xml" ContentType="application/vnd.openxmlformats-officedocument.presentationml.slideLayout+xml"/>
  <Override PartName="/ppt/theme/theme57.xml" ContentType="application/vnd.openxmlformats-officedocument.theme+xml"/>
  <Override PartName="/ppt/slideLayouts/slideLayout767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Masters/slideMaster14.xml" ContentType="application/vnd.openxmlformats-officedocument.presentationml.slideMaster+xml"/>
  <Override PartName="/ppt/slideMasters/slideMaster61.xml" ContentType="application/vnd.openxmlformats-officedocument.presentationml.slideMaster+xml"/>
  <Override PartName="/ppt/slideLayouts/slideLayout30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414.xml" ContentType="application/vnd.openxmlformats-officedocument.presentationml.slideLayout+xml"/>
  <Override PartName="/ppt/theme/theme35.xml" ContentType="application/vnd.openxmlformats-officedocument.theme+xml"/>
  <Override PartName="/ppt/slideLayouts/slideLayout461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92.xml" ContentType="application/vnd.openxmlformats-officedocument.presentationml.slideLayout+xml"/>
  <Override PartName="/ppt/theme/theme82.xml" ContentType="application/vnd.openxmlformats-officedocument.theme+xml"/>
  <Override PartName="/ppt/slideLayouts/slideLayout206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theme/theme13.xml" ContentType="application/vnd.openxmlformats-officedocument.theme+xml"/>
  <Override PartName="/ppt/slideLayouts/slideLayout231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76.xml" ContentType="application/vnd.openxmlformats-officedocument.presentationml.slideLayout+xml"/>
  <Override PartName="/ppt/theme/theme60.xml" ContentType="application/vnd.openxmlformats-officedocument.theme+xml"/>
  <Override PartName="/ppt/slideLayouts/slideLayout723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theme/theme5.xml" ContentType="application/vnd.openxmlformats-officedocument.theme+xml"/>
  <Override PartName="/ppt/slideLayouts/slideLayout354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Masters/slideMaster77.xml" ContentType="application/vnd.openxmlformats-officedocument.presentationml.slideMaster+xml"/>
  <Override PartName="/ppt/slideLayouts/slideLayout46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310.xml" ContentType="application/vnd.openxmlformats-officedocument.presentationml.slideLayout+xml"/>
  <Override PartName="/ppt/theme/theme29.xml" ContentType="application/vnd.openxmlformats-officedocument.theme+xml"/>
  <Override PartName="/ppt/slideLayouts/slideLayout64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Masters/slideMaster33.xml" ContentType="application/vnd.openxmlformats-officedocument.presentationml.slideMaster+xml"/>
  <Override PartName="/ppt/slideLayouts/slideLayout480.xml" ContentType="application/vnd.openxmlformats-officedocument.presentationml.slideLayout+xml"/>
  <Override PartName="/ppt/theme/theme54.xml" ContentType="application/vnd.openxmlformats-officedocument.theme+xml"/>
  <Override PartName="/ppt/slideLayouts/slideLayout717.xml" ContentType="application/vnd.openxmlformats-officedocument.presentationml.slideLayout+xml"/>
  <Override PartName="/ppt/slideMasters/slideMaster8.xml" ContentType="application/vnd.openxmlformats-officedocument.presentationml.slideMaster+xml"/>
  <Override PartName="/ppt/slideLayouts/slideLayout225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87.xml" ContentType="application/vnd.openxmlformats-officedocument.presentationml.slideLayout+xml"/>
  <Override PartName="/ppt/theme/theme10.xml" ContentType="application/vnd.openxmlformats-officedocument.theme+xml"/>
  <Override PartName="/ppt/slideLayouts/slideLayout326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s/slide19.xml" ContentType="application/vnd.openxmlformats-officedocument.presentationml.slide+xml"/>
  <Override PartName="/ppt/slideLayouts/slideLayout165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Masters/slideMaster49.xml" ContentType="application/vnd.openxmlformats-officedocument.presentationml.slideMaster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351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Masters/slideMaster74.xml" ContentType="application/vnd.openxmlformats-officedocument.presentationml.slideMaster+xml"/>
  <Override PartName="/ppt/slideLayouts/slideLayout43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theme/theme95.xml" ContentType="application/vnd.openxmlformats-officedocument.theme+xml"/>
  <Override PartName="/ppt/slideLayouts/slideLayout121.xml" ContentType="application/vnd.openxmlformats-officedocument.presentationml.slideLayout+xml"/>
  <Override PartName="/ppt/theme/theme26.xml" ContentType="application/vnd.openxmlformats-officedocument.theme+xml"/>
  <Override PartName="/ppt/slideLayouts/slideLayout45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Masters/slideMaster30.xml" ContentType="application/vnd.openxmlformats-officedocument.presentationml.slideMaster+xml"/>
  <Override PartName="/ppt/slideLayouts/slideLayout291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553.xml" ContentType="application/vnd.openxmlformats-officedocument.presentationml.slideLayout+xml"/>
  <Override PartName="/ppt/theme/theme51.xml" ContentType="application/vnd.openxmlformats-officedocument.theme+xml"/>
  <Override PartName="/ppt/slideLayouts/slideLayout698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Masters/slideMaster5.xml" ContentType="application/vnd.openxmlformats-officedocument.presentationml.slideMaster+xml"/>
  <Override PartName="/ppt/slideLayouts/slideLayout59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Masters/slideMaster46.xml" ContentType="application/vnd.openxmlformats-officedocument.presentationml.slideMaster+xml"/>
  <Override PartName="/ppt/slides/slide16.xml" ContentType="application/vnd.openxmlformats-officedocument.presentationml.slide+xml"/>
  <Override PartName="/ppt/slideLayouts/slideLayout15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theme/theme67.xml" ContentType="application/vnd.openxmlformats-officedocument.theme+xml"/>
  <Override PartName="/ppt/slideLayouts/slideLayout840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Masters/slideMaster71.xml" ContentType="application/vnd.openxmlformats-officedocument.presentationml.slideMaster+xml"/>
  <Override PartName="/ppt/slideLayouts/slideLayout40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941.xml" ContentType="application/vnd.openxmlformats-officedocument.presentationml.slideLayout+xml"/>
  <Override PartName="/ppt/theme/theme92.xml" ContentType="application/vnd.openxmlformats-officedocument.theme+xml"/>
  <Override PartName="/ppt/slideLayouts/slideLayout263.xml" ContentType="application/vnd.openxmlformats-officedocument.presentationml.slideLayout+xml"/>
  <Override PartName="/ppt/theme/theme23.xml" ContentType="application/vnd.openxmlformats-officedocument.theme+xml"/>
  <Override PartName="/ppt/slideLayouts/slideLayout594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s/slide7.xml" ContentType="application/vnd.openxmlformats-officedocument.presentationml.slide+xml"/>
  <Override PartName="/ppt/slideLayouts/slideLayout9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Masters/slideMaster2.xml" ContentType="application/vnd.openxmlformats-officedocument.presentationml.slideMaster+xml"/>
  <Override PartName="/ppt/slideLayouts/slideLayout10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Masters/slideMaster87.xml" ContentType="application/vnd.openxmlformats-officedocument.presentationml.slideMaster+xml"/>
  <Override PartName="/ppt/slideLayouts/slideLayout56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Masters/slideMaster18.xml" ContentType="application/vnd.openxmlformats-officedocument.presentationml.slideMaster+xml"/>
  <Override PartName="/ppt/slideLayouts/slideLayout81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465.xml" ContentType="application/vnd.openxmlformats-officedocument.presentationml.slideLayout+xml"/>
  <Override PartName="/ppt/theme/theme39.xml" ContentType="application/vnd.openxmlformats-officedocument.theme+xml"/>
  <Override PartName="/ppt/slideLayouts/slideLayout796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s/slide13.xml" ContentType="application/vnd.openxmlformats-officedocument.presentationml.slide+xml"/>
  <Override PartName="/ppt/slideLayouts/slideLayout65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Masters/slideMaster43.xml" ContentType="application/vnd.openxmlformats-officedocument.presentationml.slideMaster+xml"/>
  <Override PartName="/ppt/slideLayouts/slideLayout12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727.xml" ContentType="application/vnd.openxmlformats-officedocument.presentationml.slideLayout+xml"/>
  <Override PartName="/ppt/theme/theme64.xml" ContentType="application/vnd.openxmlformats-officedocument.theme+xml"/>
  <Override PartName="/ppt/slideLayouts/slideLayout913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97.xml" ContentType="application/vnd.openxmlformats-officedocument.presentationml.slideLayout+xml"/>
  <Override PartName="/ppt/theme/theme20.xml" ContentType="application/vnd.openxmlformats-officedocument.theme+xml"/>
  <Override PartName="/ppt/slideLayouts/slideLayout33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Masters/slideMaster59.xml" ContentType="application/vnd.openxmlformats-officedocument.presentationml.slideMaster+xml"/>
  <Override PartName="/ppt/slides/slide4.xml" ContentType="application/vnd.openxmlformats-officedocument.presentationml.slide+xml"/>
  <Override PartName="/ppt/slideLayouts/slideLayout6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Masters/slideMaster84.xml" ContentType="application/vnd.openxmlformats-officedocument.presentationml.slideMaster+xml"/>
  <Override PartName="/ppt/slideLayouts/slideLayout53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Masters/slideMaster15.xml" ContentType="application/vnd.openxmlformats-officedocument.presentationml.slideMaster+xml"/>
  <Override PartName="/ppt/slides/slide10.xml" ContentType="application/vnd.openxmlformats-officedocument.presentationml.slide+xml"/>
  <Override PartName="/ppt/slideLayouts/slideLayout207.xml" ContentType="application/vnd.openxmlformats-officedocument.presentationml.slideLayout+xml"/>
  <Override PartName="/ppt/theme/theme36.xml" ContentType="application/vnd.openxmlformats-officedocument.theme+xml"/>
  <Override PartName="/ppt/slideLayouts/slideLayout79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Masters/slideMaster40.xml" ContentType="application/vnd.openxmlformats-officedocument.presentationml.slideMaster+xml"/>
  <Override PartName="/ppt/slideLayouts/slideLayout538.xml" ContentType="application/vnd.openxmlformats-officedocument.presentationml.slideLayout+xml"/>
  <Override PartName="/ppt/slideLayouts/slideLayout724.xml" ContentType="application/vnd.openxmlformats-officedocument.presentationml.slideLayout+xml"/>
  <Override PartName="/ppt/theme/theme61.xml" ContentType="application/vnd.openxmlformats-officedocument.theme+xml"/>
  <Override PartName="/ppt/slideLayouts/slideLayout869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Masters/slideMaster56.xml" ContentType="application/vnd.openxmlformats-officedocument.presentationml.slideMaster+xml"/>
  <Override PartName="/ppt/slides/slide1.xml" ContentType="application/vnd.openxmlformats-officedocument.presentationml.slide+xml"/>
  <Override PartName="/ppt/slideLayouts/slideLayout3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409.xml" ContentType="application/vnd.openxmlformats-officedocument.presentationml.slideLayout+xml"/>
  <Override PartName="/ppt/theme/theme77.xml" ContentType="application/vnd.openxmlformats-officedocument.theme+xml"/>
  <Override PartName="/ppt/slideMasters/slideMaster81.xml" ContentType="application/vnd.openxmlformats-officedocument.presentationml.slideMaster+xml"/>
  <Override PartName="/ppt/slideLayouts/slideLayout103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Masters/slideMaster12.xml" ContentType="application/vnd.openxmlformats-officedocument.presentationml.slideMaster+xml"/>
  <Override PartName="/ppt/slideLayouts/slideLayout349.xml" ContentType="application/vnd.openxmlformats-officedocument.presentationml.slideLayout+xml"/>
  <Override PartName="/ppt/theme/theme33.xml" ContentType="application/vnd.openxmlformats-officedocument.theme+xml"/>
  <Override PartName="/ppt/slideLayouts/slideLayout790.xml" ContentType="application/vnd.openxmlformats-officedocument.presentationml.slideLayout+xml"/>
  <Default Extension="gif" ContentType="image/gif"/>
  <Override PartName="/ppt/slideLayouts/slideLayout188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Masters/slideMaster28.xml" ContentType="application/vnd.openxmlformats-officedocument.presentationml.slideMaster+xml"/>
  <Override PartName="/ppt/slideLayouts/slideLayout91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475.xml" ContentType="application/vnd.openxmlformats-officedocument.presentationml.slideLayout+xml"/>
  <Override PartName="/ppt/theme/theme49.xml" ContentType="application/vnd.openxmlformats-officedocument.theme+xml"/>
  <Override PartName="/ppt/slideLayouts/slideLayout66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Masters/slideMaster53.xml" ContentType="application/vnd.openxmlformats-officedocument.presentationml.slideMaster+xml"/>
  <Override PartName="/ppt/slides/slide23.xml" ContentType="application/vnd.openxmlformats-officedocument.presentationml.slide+xml"/>
  <Override PartName="/ppt/slideLayouts/slideLayout22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theme/theme74.xml" ContentType="application/vnd.openxmlformats-officedocument.theme+xml"/>
  <Override PartName="/ppt/slideLayouts/slideLayout923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346.xml" ContentType="application/vnd.openxmlformats-officedocument.presentationml.slideLayout+xml"/>
  <Override PartName="/ppt/theme/theme30.xml" ContentType="application/vnd.openxmlformats-officedocument.theme+xml"/>
  <Override PartName="/ppt/slideLayouts/slideLayout532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Masters/slideMaster69.xml" ContentType="application/vnd.openxmlformats-officedocument.presentationml.slideMaster+xml"/>
  <Override PartName="/ppt/slideLayouts/slideLayout38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Masters/slideMaster94.xml" ContentType="application/vnd.openxmlformats-officedocument.presentationml.slideMaster+xml"/>
  <Override PartName="/ppt/slideLayouts/slideLayout63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Masters/slideMaster25.xml" ContentType="application/vnd.openxmlformats-officedocument.presentationml.slideMaster+xml"/>
  <Override PartName="/ppt/slideLayouts/slideLayout141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472.xml" ContentType="application/vnd.openxmlformats-officedocument.presentationml.slideLayout+xml"/>
  <Override PartName="/ppt/theme/theme46.xml" ContentType="application/vnd.openxmlformats-officedocument.theme+xml"/>
  <Override PartName="/ppt/slideLayouts/slideLayout709.xml" ContentType="application/vnd.openxmlformats-officedocument.presentationml.slideLayout+xml"/>
  <Override PartName="/ppt/slides/slide20.xml" ContentType="application/vnd.openxmlformats-officedocument.presentationml.slide+xml"/>
  <Override PartName="/ppt/slideLayouts/slideLayout21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Masters/slideMaster50.xml" ContentType="application/vnd.openxmlformats-officedocument.presentationml.slideMaster+xml"/>
  <Override PartName="/ppt/slideLayouts/slideLayout387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theme/theme71.xml" ContentType="application/vnd.openxmlformats-officedocument.theme+xml"/>
  <Override PartName="/ppt/slideLayouts/slideLayout87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Masters/slideMaster66.xml" ContentType="application/vnd.openxmlformats-officedocument.presentationml.slideMaster+xml"/>
  <Override PartName="/ppt/slideLayouts/slideLayout35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theme/theme87.xml" ContentType="application/vnd.openxmlformats-officedocument.theme+xml"/>
  <Override PartName="/ppt/slideMasters/slideMaster91.xml" ContentType="application/vnd.openxmlformats-officedocument.presentationml.slideMaster+xml"/>
  <Override PartName="/ppt/slideLayouts/slideLayout60.xml" ContentType="application/vnd.openxmlformats-officedocument.presentationml.slideLayout+xml"/>
  <Override PartName="/ppt/slideLayouts/slideLayout113.xml" ContentType="application/vnd.openxmlformats-officedocument.presentationml.slideLayout+xml"/>
  <Override PartName="/ppt/theme/theme18.xml" ContentType="application/vnd.openxmlformats-officedocument.theme+xml"/>
  <Override PartName="/ppt/slideLayouts/slideLayout444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theme/themeOverride1.xml" ContentType="application/vnd.openxmlformats-officedocument.themeOverride+xml"/>
  <Override PartName="/ppt/tableStyles.xml" ContentType="application/vnd.openxmlformats-officedocument.presentationml.tableStyles+xml"/>
  <Override PartName="/ppt/slideLayouts/slideLayout283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Masters/slideMaster22.xml" ContentType="application/vnd.openxmlformats-officedocument.presentationml.slideMaster+xml"/>
  <Override PartName="/ppt/slideLayouts/slideLayout359.xml" ContentType="application/vnd.openxmlformats-officedocument.presentationml.slideLayout+xml"/>
  <Override PartName="/ppt/theme/theme43.xml" ContentType="application/vnd.openxmlformats-officedocument.theme+xml"/>
  <Override PartName="/ppt/slideLayouts/slideLayout706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Masters/slideMaster38.xml" ContentType="application/vnd.openxmlformats-officedocument.presentationml.slideMaster+xml"/>
  <Override PartName="/ppt/slideLayouts/slideLayout34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theme/theme59.xml" ContentType="application/vnd.openxmlformats-officedocument.theme+xml"/>
  <Override PartName="/ppt/slideLayouts/slideLayout908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Masters/slideMaster63.xml" ContentType="application/vnd.openxmlformats-officedocument.presentationml.slideMaster+xml"/>
  <Override PartName="/ppt/slideLayouts/slideLayout32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747.xml" ContentType="application/vnd.openxmlformats-officedocument.presentationml.slideLayout+xml"/>
  <Override PartName="/ppt/theme/theme84.xml" ContentType="application/vnd.openxmlformats-officedocument.theme+xml"/>
  <Override PartName="/ppt/slideLayouts/slideLayout110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933.xml" ContentType="application/vnd.openxmlformats-officedocument.presentationml.slideLayout+xml"/>
  <Override PartName="/ppt/theme/theme15.xml" ContentType="application/vnd.openxmlformats-officedocument.theme+xml"/>
  <Override PartName="/ppt/slideLayouts/slideLayout280.xml" ContentType="application/vnd.openxmlformats-officedocument.presentationml.slideLayout+xml"/>
  <Override PartName="/ppt/slideLayouts/slideLayout772.xml" ContentType="application/vnd.openxmlformats-officedocument.presentationml.slideLayout+xml"/>
  <Override PartName="/ppt/theme/theme40.xml" ContentType="application/vnd.openxmlformats-officedocument.theme+xml"/>
  <Override PartName="/ppt/slideLayouts/slideLayout517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theme/theme7.xml" ContentType="application/vnd.openxmlformats-officedocument.theme+xml"/>
  <Override PartName="/ppt/slideLayouts/slideLayout211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Masters/slideMaster79.xml" ContentType="application/vnd.openxmlformats-officedocument.presentationml.slideMaster+xml"/>
  <Override PartName="/ppt/slideLayouts/slideLayout48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Masters/slideMaster35.xml" ContentType="application/vnd.openxmlformats-officedocument.presentationml.slideMaster+xml"/>
  <Override PartName="/ppt/slideLayouts/slideLayout15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theme/theme56.xml" ContentType="application/vnd.openxmlformats-officedocument.theme+xml"/>
  <Override PartName="/ppt/slideLayouts/slideLayout719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Masters/slideMaster60.xml" ContentType="application/vnd.openxmlformats-officedocument.presentationml.slideMaster+xml"/>
  <Override PartName="/ppt/slideLayouts/slideLayout252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930.xml" ContentType="application/vnd.openxmlformats-officedocument.presentationml.slideLayout+xml"/>
  <Override PartName="/ppt/theme/theme81.xml" ContentType="application/vnd.openxmlformats-officedocument.theme+xml"/>
  <Override PartName="/ppt/slideLayouts/slideLayout89.xml" ContentType="application/vnd.openxmlformats-officedocument.presentationml.slideLayout+xml"/>
  <Override PartName="/ppt/theme/theme12.xml" ContentType="application/vnd.openxmlformats-officedocument.theme+xml"/>
  <Override PartName="/ppt/slideLayouts/slideLayout583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theme/theme4.xml" ContentType="application/vnd.openxmlformats-officedocument.theme+xml"/>
  <Override PartName="/ppt/slideLayouts/slideLayout167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Masters/slideMaster76.xml" ContentType="application/vnd.openxmlformats-officedocument.presentationml.slideMaster+xml"/>
  <Override PartName="/ppt/slideLayouts/slideLayout45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123.xml" ContentType="application/vnd.openxmlformats-officedocument.presentationml.slideLayout+xml"/>
  <Override PartName="/ppt/theme/theme28.xml" ContentType="application/vnd.openxmlformats-officedocument.theme+xml"/>
  <Override PartName="/ppt/slideLayouts/slideLayout454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Masters/slideMaster32.xml" ContentType="application/vnd.openxmlformats-officedocument.presentationml.slideMaster+xml"/>
  <Override PartName="/ppt/slideLayouts/slideLayout293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555.xml" ContentType="application/vnd.openxmlformats-officedocument.presentationml.slideLayout+xml"/>
  <Override PartName="/ppt/theme/theme53.xml" ContentType="application/vnd.openxmlformats-officedocument.theme+xml"/>
  <Override PartName="/ppt/slideLayouts/slideLayout902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Masters/slideMaster7.xml" ContentType="application/vnd.openxmlformats-officedocument.presentationml.slideMaster+xml"/>
  <Override PartName="/ppt/slideLayouts/slideLayout394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Masters/slideMaster48.xml" ContentType="application/vnd.openxmlformats-officedocument.presentationml.slideMaster+xml"/>
  <Override PartName="/ppt/slides/slide18.xml" ContentType="application/vnd.openxmlformats-officedocument.presentationml.slide+xml"/>
  <Override PartName="/ppt/slideLayouts/slideLayout17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511.xml" ContentType="application/vnd.openxmlformats-officedocument.presentationml.slideLayout+xml"/>
  <Override PartName="/ppt/theme/theme69.xml" ContentType="application/vnd.openxmlformats-officedocument.theme+xml"/>
  <Override PartName="/ppt/slideLayouts/slideLayout842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theme/theme1.xml" ContentType="application/vnd.openxmlformats-officedocument.theme+xml"/>
  <Override PartName="/ppt/slideLayouts/slideLayout681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Masters/slideMaster73.xml" ContentType="application/vnd.openxmlformats-officedocument.presentationml.slideMaster+xml"/>
  <Override PartName="/ppt/slideLayouts/slideLayout42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943.xml" ContentType="application/vnd.openxmlformats-officedocument.presentationml.slideLayout+xml"/>
  <Override PartName="/ppt/theme/theme94.xml" ContentType="application/vnd.openxmlformats-officedocument.them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20" r:id="rId1"/>
    <p:sldMasterId id="2147483732" r:id="rId2"/>
    <p:sldMasterId id="2147483746" r:id="rId3"/>
    <p:sldMasterId id="2147483759" r:id="rId4"/>
    <p:sldMasterId id="2147483772" r:id="rId5"/>
    <p:sldMasterId id="2147483785" r:id="rId6"/>
    <p:sldMasterId id="2147483798" r:id="rId7"/>
    <p:sldMasterId id="2147483811" r:id="rId8"/>
    <p:sldMasterId id="2147483824" r:id="rId9"/>
    <p:sldMasterId id="2147483837" r:id="rId10"/>
    <p:sldMasterId id="2147483850" r:id="rId11"/>
    <p:sldMasterId id="2147483863" r:id="rId12"/>
    <p:sldMasterId id="2147483912" r:id="rId13"/>
    <p:sldMasterId id="2147483924" r:id="rId14"/>
    <p:sldMasterId id="2147483938" r:id="rId15"/>
    <p:sldMasterId id="2147483951" r:id="rId16"/>
    <p:sldMasterId id="2147483964" r:id="rId17"/>
    <p:sldMasterId id="2147483977" r:id="rId18"/>
    <p:sldMasterId id="2147483990" r:id="rId19"/>
    <p:sldMasterId id="2147484003" r:id="rId20"/>
    <p:sldMasterId id="2147484016" r:id="rId21"/>
    <p:sldMasterId id="2147484029" r:id="rId22"/>
    <p:sldMasterId id="2147484042" r:id="rId23"/>
    <p:sldMasterId id="2147484055" r:id="rId24"/>
    <p:sldMasterId id="2147484068" r:id="rId25"/>
    <p:sldMasterId id="2147484082" r:id="rId26"/>
    <p:sldMasterId id="2147484095" r:id="rId27"/>
    <p:sldMasterId id="2147484108" r:id="rId28"/>
    <p:sldMasterId id="2147484121" r:id="rId29"/>
    <p:sldMasterId id="2147484134" r:id="rId30"/>
    <p:sldMasterId id="2147484147" r:id="rId31"/>
    <p:sldMasterId id="2147484160" r:id="rId32"/>
    <p:sldMasterId id="2147484173" r:id="rId33"/>
    <p:sldMasterId id="2147484186" r:id="rId34"/>
    <p:sldMasterId id="2147484199" r:id="rId35"/>
    <p:sldMasterId id="2147484296" r:id="rId36"/>
    <p:sldMasterId id="2147484310" r:id="rId37"/>
    <p:sldMasterId id="2147484323" r:id="rId38"/>
    <p:sldMasterId id="2147484336" r:id="rId39"/>
    <p:sldMasterId id="2147484349" r:id="rId40"/>
    <p:sldMasterId id="2147484362" r:id="rId41"/>
    <p:sldMasterId id="2147484375" r:id="rId42"/>
    <p:sldMasterId id="2147484388" r:id="rId43"/>
    <p:sldMasterId id="2147484401" r:id="rId44"/>
    <p:sldMasterId id="2147484414" r:id="rId45"/>
    <p:sldMasterId id="2147484427" r:id="rId46"/>
    <p:sldMasterId id="2147484440" r:id="rId47"/>
    <p:sldMasterId id="2147484452" r:id="rId48"/>
    <p:sldMasterId id="2147484464" r:id="rId49"/>
    <p:sldMasterId id="2147484478" r:id="rId50"/>
    <p:sldMasterId id="2147484491" r:id="rId51"/>
    <p:sldMasterId id="2147484504" r:id="rId52"/>
    <p:sldMasterId id="2147484517" r:id="rId53"/>
    <p:sldMasterId id="2147484530" r:id="rId54"/>
    <p:sldMasterId id="2147484543" r:id="rId55"/>
    <p:sldMasterId id="2147484556" r:id="rId56"/>
    <p:sldMasterId id="2147484569" r:id="rId57"/>
    <p:sldMasterId id="2147484582" r:id="rId58"/>
    <p:sldMasterId id="2147484595" r:id="rId59"/>
    <p:sldMasterId id="2147484608" r:id="rId60"/>
    <p:sldMasterId id="2147484620" r:id="rId61"/>
    <p:sldMasterId id="2147484634" r:id="rId62"/>
    <p:sldMasterId id="2147484647" r:id="rId63"/>
    <p:sldMasterId id="2147484660" r:id="rId64"/>
    <p:sldMasterId id="2147484673" r:id="rId65"/>
    <p:sldMasterId id="2147484686" r:id="rId66"/>
    <p:sldMasterId id="2147484699" r:id="rId67"/>
    <p:sldMasterId id="2147484712" r:id="rId68"/>
    <p:sldMasterId id="2147484725" r:id="rId69"/>
    <p:sldMasterId id="2147484738" r:id="rId70"/>
    <p:sldMasterId id="2147484751" r:id="rId71"/>
    <p:sldMasterId id="2147484764" r:id="rId72"/>
    <p:sldMasterId id="2147484778" r:id="rId73"/>
    <p:sldMasterId id="2147484791" r:id="rId74"/>
    <p:sldMasterId id="2147484804" r:id="rId75"/>
    <p:sldMasterId id="2147484817" r:id="rId76"/>
    <p:sldMasterId id="2147484830" r:id="rId77"/>
    <p:sldMasterId id="2147484843" r:id="rId78"/>
    <p:sldMasterId id="2147484856" r:id="rId79"/>
    <p:sldMasterId id="2147484869" r:id="rId80"/>
    <p:sldMasterId id="2147484882" r:id="rId81"/>
    <p:sldMasterId id="2147484895" r:id="rId82"/>
    <p:sldMasterId id="2147484908" r:id="rId83"/>
    <p:sldMasterId id="2147484920" r:id="rId84"/>
    <p:sldMasterId id="2147484932" r:id="rId85"/>
    <p:sldMasterId id="2147484946" r:id="rId86"/>
    <p:sldMasterId id="2147484959" r:id="rId87"/>
    <p:sldMasterId id="2147484972" r:id="rId88"/>
    <p:sldMasterId id="2147484985" r:id="rId89"/>
    <p:sldMasterId id="2147484998" r:id="rId90"/>
    <p:sldMasterId id="2147485011" r:id="rId91"/>
    <p:sldMasterId id="2147485024" r:id="rId92"/>
    <p:sldMasterId id="2147485037" r:id="rId93"/>
    <p:sldMasterId id="2147485050" r:id="rId94"/>
    <p:sldMasterId id="2147485063" r:id="rId95"/>
  </p:sldMasterIdLst>
  <p:sldIdLst>
    <p:sldId id="256" r:id="rId96"/>
    <p:sldId id="257" r:id="rId97"/>
    <p:sldId id="265" r:id="rId98"/>
    <p:sldId id="267" r:id="rId99"/>
    <p:sldId id="286" r:id="rId100"/>
    <p:sldId id="287" r:id="rId101"/>
    <p:sldId id="258" r:id="rId102"/>
    <p:sldId id="292" r:id="rId103"/>
    <p:sldId id="277" r:id="rId104"/>
    <p:sldId id="269" r:id="rId105"/>
    <p:sldId id="264" r:id="rId106"/>
    <p:sldId id="268" r:id="rId107"/>
    <p:sldId id="274" r:id="rId108"/>
    <p:sldId id="279" r:id="rId109"/>
    <p:sldId id="275" r:id="rId110"/>
    <p:sldId id="284" r:id="rId111"/>
    <p:sldId id="285" r:id="rId112"/>
    <p:sldId id="272" r:id="rId113"/>
    <p:sldId id="271" r:id="rId114"/>
    <p:sldId id="280" r:id="rId115"/>
    <p:sldId id="281" r:id="rId116"/>
    <p:sldId id="283" r:id="rId117"/>
    <p:sldId id="293" r:id="rId118"/>
    <p:sldId id="294" r:id="rId119"/>
    <p:sldId id="295" r:id="rId120"/>
  </p:sldIdLst>
  <p:sldSz cx="9144000" cy="6858000" type="screen4x3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9966"/>
    <a:srgbClr val="DDDDDD"/>
    <a:srgbClr val="FF66FF"/>
    <a:srgbClr val="FFFF00"/>
    <a:srgbClr val="FF3300"/>
    <a:srgbClr val="0000FF"/>
  </p:clrMru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BC89EF96-8CEA-46FF-86C4-4CE0E7609802}" styleName="Светлый стиль 3 - акцент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5620" autoAdjust="0"/>
    <p:restoredTop sz="94717" autoAdjust="0"/>
  </p:normalViewPr>
  <p:slideViewPr>
    <p:cSldViewPr>
      <p:cViewPr>
        <p:scale>
          <a:sx n="50" d="100"/>
          <a:sy n="50" d="100"/>
        </p:scale>
        <p:origin x="-1956" y="-50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Master" Target="slideMasters/slideMaster26.xml"/><Relationship Id="rId117" Type="http://schemas.openxmlformats.org/officeDocument/2006/relationships/slide" Target="slides/slide22.xml"/><Relationship Id="rId21" Type="http://schemas.openxmlformats.org/officeDocument/2006/relationships/slideMaster" Target="slideMasters/slideMaster21.xml"/><Relationship Id="rId42" Type="http://schemas.openxmlformats.org/officeDocument/2006/relationships/slideMaster" Target="slideMasters/slideMaster42.xml"/><Relationship Id="rId47" Type="http://schemas.openxmlformats.org/officeDocument/2006/relationships/slideMaster" Target="slideMasters/slideMaster47.xml"/><Relationship Id="rId63" Type="http://schemas.openxmlformats.org/officeDocument/2006/relationships/slideMaster" Target="slideMasters/slideMaster63.xml"/><Relationship Id="rId68" Type="http://schemas.openxmlformats.org/officeDocument/2006/relationships/slideMaster" Target="slideMasters/slideMaster68.xml"/><Relationship Id="rId84" Type="http://schemas.openxmlformats.org/officeDocument/2006/relationships/slideMaster" Target="slideMasters/slideMaster84.xml"/><Relationship Id="rId89" Type="http://schemas.openxmlformats.org/officeDocument/2006/relationships/slideMaster" Target="slideMasters/slideMaster89.xml"/><Relationship Id="rId112" Type="http://schemas.openxmlformats.org/officeDocument/2006/relationships/slide" Target="slides/slide17.xml"/><Relationship Id="rId16" Type="http://schemas.openxmlformats.org/officeDocument/2006/relationships/slideMaster" Target="slideMasters/slideMaster16.xml"/><Relationship Id="rId107" Type="http://schemas.openxmlformats.org/officeDocument/2006/relationships/slide" Target="slides/slide12.xml"/><Relationship Id="rId11" Type="http://schemas.openxmlformats.org/officeDocument/2006/relationships/slideMaster" Target="slideMasters/slideMaster11.xml"/><Relationship Id="rId32" Type="http://schemas.openxmlformats.org/officeDocument/2006/relationships/slideMaster" Target="slideMasters/slideMaster32.xml"/><Relationship Id="rId37" Type="http://schemas.openxmlformats.org/officeDocument/2006/relationships/slideMaster" Target="slideMasters/slideMaster37.xml"/><Relationship Id="rId53" Type="http://schemas.openxmlformats.org/officeDocument/2006/relationships/slideMaster" Target="slideMasters/slideMaster53.xml"/><Relationship Id="rId58" Type="http://schemas.openxmlformats.org/officeDocument/2006/relationships/slideMaster" Target="slideMasters/slideMaster58.xml"/><Relationship Id="rId74" Type="http://schemas.openxmlformats.org/officeDocument/2006/relationships/slideMaster" Target="slideMasters/slideMaster74.xml"/><Relationship Id="rId79" Type="http://schemas.openxmlformats.org/officeDocument/2006/relationships/slideMaster" Target="slideMasters/slideMaster79.xml"/><Relationship Id="rId102" Type="http://schemas.openxmlformats.org/officeDocument/2006/relationships/slide" Target="slides/slide7.xml"/><Relationship Id="rId123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61" Type="http://schemas.openxmlformats.org/officeDocument/2006/relationships/slideMaster" Target="slideMasters/slideMaster61.xml"/><Relationship Id="rId82" Type="http://schemas.openxmlformats.org/officeDocument/2006/relationships/slideMaster" Target="slideMasters/slideMaster82.xml"/><Relationship Id="rId90" Type="http://schemas.openxmlformats.org/officeDocument/2006/relationships/slideMaster" Target="slideMasters/slideMaster90.xml"/><Relationship Id="rId95" Type="http://schemas.openxmlformats.org/officeDocument/2006/relationships/slideMaster" Target="slideMasters/slideMaster95.xml"/><Relationship Id="rId19" Type="http://schemas.openxmlformats.org/officeDocument/2006/relationships/slideMaster" Target="slideMasters/slideMaster19.xml"/><Relationship Id="rId14" Type="http://schemas.openxmlformats.org/officeDocument/2006/relationships/slideMaster" Target="slideMasters/slideMaster14.xml"/><Relationship Id="rId22" Type="http://schemas.openxmlformats.org/officeDocument/2006/relationships/slideMaster" Target="slideMasters/slideMaster22.xml"/><Relationship Id="rId27" Type="http://schemas.openxmlformats.org/officeDocument/2006/relationships/slideMaster" Target="slideMasters/slideMaster27.xml"/><Relationship Id="rId30" Type="http://schemas.openxmlformats.org/officeDocument/2006/relationships/slideMaster" Target="slideMasters/slideMaster30.xml"/><Relationship Id="rId35" Type="http://schemas.openxmlformats.org/officeDocument/2006/relationships/slideMaster" Target="slideMasters/slideMaster35.xml"/><Relationship Id="rId43" Type="http://schemas.openxmlformats.org/officeDocument/2006/relationships/slideMaster" Target="slideMasters/slideMaster43.xml"/><Relationship Id="rId48" Type="http://schemas.openxmlformats.org/officeDocument/2006/relationships/slideMaster" Target="slideMasters/slideMaster48.xml"/><Relationship Id="rId56" Type="http://schemas.openxmlformats.org/officeDocument/2006/relationships/slideMaster" Target="slideMasters/slideMaster56.xml"/><Relationship Id="rId64" Type="http://schemas.openxmlformats.org/officeDocument/2006/relationships/slideMaster" Target="slideMasters/slideMaster64.xml"/><Relationship Id="rId69" Type="http://schemas.openxmlformats.org/officeDocument/2006/relationships/slideMaster" Target="slideMasters/slideMaster69.xml"/><Relationship Id="rId77" Type="http://schemas.openxmlformats.org/officeDocument/2006/relationships/slideMaster" Target="slideMasters/slideMaster77.xml"/><Relationship Id="rId100" Type="http://schemas.openxmlformats.org/officeDocument/2006/relationships/slide" Target="slides/slide5.xml"/><Relationship Id="rId105" Type="http://schemas.openxmlformats.org/officeDocument/2006/relationships/slide" Target="slides/slide10.xml"/><Relationship Id="rId113" Type="http://schemas.openxmlformats.org/officeDocument/2006/relationships/slide" Target="slides/slide18.xml"/><Relationship Id="rId118" Type="http://schemas.openxmlformats.org/officeDocument/2006/relationships/slide" Target="slides/slide23.xml"/><Relationship Id="rId8" Type="http://schemas.openxmlformats.org/officeDocument/2006/relationships/slideMaster" Target="slideMasters/slideMaster8.xml"/><Relationship Id="rId51" Type="http://schemas.openxmlformats.org/officeDocument/2006/relationships/slideMaster" Target="slideMasters/slideMaster51.xml"/><Relationship Id="rId72" Type="http://schemas.openxmlformats.org/officeDocument/2006/relationships/slideMaster" Target="slideMasters/slideMaster72.xml"/><Relationship Id="rId80" Type="http://schemas.openxmlformats.org/officeDocument/2006/relationships/slideMaster" Target="slideMasters/slideMaster80.xml"/><Relationship Id="rId85" Type="http://schemas.openxmlformats.org/officeDocument/2006/relationships/slideMaster" Target="slideMasters/slideMaster85.xml"/><Relationship Id="rId93" Type="http://schemas.openxmlformats.org/officeDocument/2006/relationships/slideMaster" Target="slideMasters/slideMaster93.xml"/><Relationship Id="rId98" Type="http://schemas.openxmlformats.org/officeDocument/2006/relationships/slide" Target="slides/slide3.xml"/><Relationship Id="rId121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25" Type="http://schemas.openxmlformats.org/officeDocument/2006/relationships/slideMaster" Target="slideMasters/slideMaster25.xml"/><Relationship Id="rId33" Type="http://schemas.openxmlformats.org/officeDocument/2006/relationships/slideMaster" Target="slideMasters/slideMaster33.xml"/><Relationship Id="rId38" Type="http://schemas.openxmlformats.org/officeDocument/2006/relationships/slideMaster" Target="slideMasters/slideMaster38.xml"/><Relationship Id="rId46" Type="http://schemas.openxmlformats.org/officeDocument/2006/relationships/slideMaster" Target="slideMasters/slideMaster46.xml"/><Relationship Id="rId59" Type="http://schemas.openxmlformats.org/officeDocument/2006/relationships/slideMaster" Target="slideMasters/slideMaster59.xml"/><Relationship Id="rId67" Type="http://schemas.openxmlformats.org/officeDocument/2006/relationships/slideMaster" Target="slideMasters/slideMaster67.xml"/><Relationship Id="rId103" Type="http://schemas.openxmlformats.org/officeDocument/2006/relationships/slide" Target="slides/slide8.xml"/><Relationship Id="rId108" Type="http://schemas.openxmlformats.org/officeDocument/2006/relationships/slide" Target="slides/slide13.xml"/><Relationship Id="rId116" Type="http://schemas.openxmlformats.org/officeDocument/2006/relationships/slide" Target="slides/slide21.xml"/><Relationship Id="rId124" Type="http://schemas.openxmlformats.org/officeDocument/2006/relationships/tableStyles" Target="tableStyles.xml"/><Relationship Id="rId20" Type="http://schemas.openxmlformats.org/officeDocument/2006/relationships/slideMaster" Target="slideMasters/slideMaster20.xml"/><Relationship Id="rId41" Type="http://schemas.openxmlformats.org/officeDocument/2006/relationships/slideMaster" Target="slideMasters/slideMaster41.xml"/><Relationship Id="rId54" Type="http://schemas.openxmlformats.org/officeDocument/2006/relationships/slideMaster" Target="slideMasters/slideMaster54.xml"/><Relationship Id="rId62" Type="http://schemas.openxmlformats.org/officeDocument/2006/relationships/slideMaster" Target="slideMasters/slideMaster62.xml"/><Relationship Id="rId70" Type="http://schemas.openxmlformats.org/officeDocument/2006/relationships/slideMaster" Target="slideMasters/slideMaster70.xml"/><Relationship Id="rId75" Type="http://schemas.openxmlformats.org/officeDocument/2006/relationships/slideMaster" Target="slideMasters/slideMaster75.xml"/><Relationship Id="rId83" Type="http://schemas.openxmlformats.org/officeDocument/2006/relationships/slideMaster" Target="slideMasters/slideMaster83.xml"/><Relationship Id="rId88" Type="http://schemas.openxmlformats.org/officeDocument/2006/relationships/slideMaster" Target="slideMasters/slideMaster88.xml"/><Relationship Id="rId91" Type="http://schemas.openxmlformats.org/officeDocument/2006/relationships/slideMaster" Target="slideMasters/slideMaster91.xml"/><Relationship Id="rId96" Type="http://schemas.openxmlformats.org/officeDocument/2006/relationships/slide" Target="slides/slide1.xml"/><Relationship Id="rId111" Type="http://schemas.openxmlformats.org/officeDocument/2006/relationships/slide" Target="slides/slide16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Master" Target="slideMasters/slideMaster15.xml"/><Relationship Id="rId23" Type="http://schemas.openxmlformats.org/officeDocument/2006/relationships/slideMaster" Target="slideMasters/slideMaster23.xml"/><Relationship Id="rId28" Type="http://schemas.openxmlformats.org/officeDocument/2006/relationships/slideMaster" Target="slideMasters/slideMaster28.xml"/><Relationship Id="rId36" Type="http://schemas.openxmlformats.org/officeDocument/2006/relationships/slideMaster" Target="slideMasters/slideMaster36.xml"/><Relationship Id="rId49" Type="http://schemas.openxmlformats.org/officeDocument/2006/relationships/slideMaster" Target="slideMasters/slideMaster49.xml"/><Relationship Id="rId57" Type="http://schemas.openxmlformats.org/officeDocument/2006/relationships/slideMaster" Target="slideMasters/slideMaster57.xml"/><Relationship Id="rId106" Type="http://schemas.openxmlformats.org/officeDocument/2006/relationships/slide" Target="slides/slide11.xml"/><Relationship Id="rId114" Type="http://schemas.openxmlformats.org/officeDocument/2006/relationships/slide" Target="slides/slide19.xml"/><Relationship Id="rId119" Type="http://schemas.openxmlformats.org/officeDocument/2006/relationships/slide" Target="slides/slide24.xml"/><Relationship Id="rId10" Type="http://schemas.openxmlformats.org/officeDocument/2006/relationships/slideMaster" Target="slideMasters/slideMaster10.xml"/><Relationship Id="rId31" Type="http://schemas.openxmlformats.org/officeDocument/2006/relationships/slideMaster" Target="slideMasters/slideMaster31.xml"/><Relationship Id="rId44" Type="http://schemas.openxmlformats.org/officeDocument/2006/relationships/slideMaster" Target="slideMasters/slideMaster44.xml"/><Relationship Id="rId52" Type="http://schemas.openxmlformats.org/officeDocument/2006/relationships/slideMaster" Target="slideMasters/slideMaster52.xml"/><Relationship Id="rId60" Type="http://schemas.openxmlformats.org/officeDocument/2006/relationships/slideMaster" Target="slideMasters/slideMaster60.xml"/><Relationship Id="rId65" Type="http://schemas.openxmlformats.org/officeDocument/2006/relationships/slideMaster" Target="slideMasters/slideMaster65.xml"/><Relationship Id="rId73" Type="http://schemas.openxmlformats.org/officeDocument/2006/relationships/slideMaster" Target="slideMasters/slideMaster73.xml"/><Relationship Id="rId78" Type="http://schemas.openxmlformats.org/officeDocument/2006/relationships/slideMaster" Target="slideMasters/slideMaster78.xml"/><Relationship Id="rId81" Type="http://schemas.openxmlformats.org/officeDocument/2006/relationships/slideMaster" Target="slideMasters/slideMaster81.xml"/><Relationship Id="rId86" Type="http://schemas.openxmlformats.org/officeDocument/2006/relationships/slideMaster" Target="slideMasters/slideMaster86.xml"/><Relationship Id="rId94" Type="http://schemas.openxmlformats.org/officeDocument/2006/relationships/slideMaster" Target="slideMasters/slideMaster94.xml"/><Relationship Id="rId99" Type="http://schemas.openxmlformats.org/officeDocument/2006/relationships/slide" Target="slides/slide4.xml"/><Relationship Id="rId101" Type="http://schemas.openxmlformats.org/officeDocument/2006/relationships/slide" Target="slides/slide6.xml"/><Relationship Id="rId122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39" Type="http://schemas.openxmlformats.org/officeDocument/2006/relationships/slideMaster" Target="slideMasters/slideMaster39.xml"/><Relationship Id="rId109" Type="http://schemas.openxmlformats.org/officeDocument/2006/relationships/slide" Target="slides/slide14.xml"/><Relationship Id="rId34" Type="http://schemas.openxmlformats.org/officeDocument/2006/relationships/slideMaster" Target="slideMasters/slideMaster34.xml"/><Relationship Id="rId50" Type="http://schemas.openxmlformats.org/officeDocument/2006/relationships/slideMaster" Target="slideMasters/slideMaster50.xml"/><Relationship Id="rId55" Type="http://schemas.openxmlformats.org/officeDocument/2006/relationships/slideMaster" Target="slideMasters/slideMaster55.xml"/><Relationship Id="rId76" Type="http://schemas.openxmlformats.org/officeDocument/2006/relationships/slideMaster" Target="slideMasters/slideMaster76.xml"/><Relationship Id="rId97" Type="http://schemas.openxmlformats.org/officeDocument/2006/relationships/slide" Target="slides/slide2.xml"/><Relationship Id="rId104" Type="http://schemas.openxmlformats.org/officeDocument/2006/relationships/slide" Target="slides/slide9.xml"/><Relationship Id="rId120" Type="http://schemas.openxmlformats.org/officeDocument/2006/relationships/slide" Target="slides/slide25.xml"/><Relationship Id="rId7" Type="http://schemas.openxmlformats.org/officeDocument/2006/relationships/slideMaster" Target="slideMasters/slideMaster7.xml"/><Relationship Id="rId71" Type="http://schemas.openxmlformats.org/officeDocument/2006/relationships/slideMaster" Target="slideMasters/slideMaster71.xml"/><Relationship Id="rId92" Type="http://schemas.openxmlformats.org/officeDocument/2006/relationships/slideMaster" Target="slideMasters/slideMaster92.xml"/><Relationship Id="rId2" Type="http://schemas.openxmlformats.org/officeDocument/2006/relationships/slideMaster" Target="slideMasters/slideMaster2.xml"/><Relationship Id="rId29" Type="http://schemas.openxmlformats.org/officeDocument/2006/relationships/slideMaster" Target="slideMasters/slideMaster29.xml"/><Relationship Id="rId24" Type="http://schemas.openxmlformats.org/officeDocument/2006/relationships/slideMaster" Target="slideMasters/slideMaster24.xml"/><Relationship Id="rId40" Type="http://schemas.openxmlformats.org/officeDocument/2006/relationships/slideMaster" Target="slideMasters/slideMaster40.xml"/><Relationship Id="rId45" Type="http://schemas.openxmlformats.org/officeDocument/2006/relationships/slideMaster" Target="slideMasters/slideMaster45.xml"/><Relationship Id="rId66" Type="http://schemas.openxmlformats.org/officeDocument/2006/relationships/slideMaster" Target="slideMasters/slideMaster66.xml"/><Relationship Id="rId87" Type="http://schemas.openxmlformats.org/officeDocument/2006/relationships/slideMaster" Target="slideMasters/slideMaster87.xml"/><Relationship Id="rId110" Type="http://schemas.openxmlformats.org/officeDocument/2006/relationships/slide" Target="slides/slide15.xml"/><Relationship Id="rId115" Type="http://schemas.openxmlformats.org/officeDocument/2006/relationships/slide" Target="slides/slide20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1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1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1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1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1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1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458200" cy="5943600"/>
            <a:chOff x="0" y="0"/>
            <a:chExt cx="5328" cy="3744"/>
          </a:xfrm>
        </p:grpSpPr>
        <p:sp>
          <p:nvSpPr>
            <p:cNvPr id="440323" name="Freeform 3"/>
            <p:cNvSpPr>
              <a:spLocks/>
            </p:cNvSpPr>
            <p:nvPr/>
          </p:nvSpPr>
          <p:spPr bwMode="hidden">
            <a:xfrm>
              <a:off x="0" y="1440"/>
              <a:ext cx="5155" cy="2304"/>
            </a:xfrm>
            <a:custGeom>
              <a:avLst/>
              <a:gdLst/>
              <a:ahLst/>
              <a:cxnLst>
                <a:cxn ang="0">
                  <a:pos x="5154" y="1769"/>
                </a:cxn>
                <a:cxn ang="0">
                  <a:pos x="0" y="2304"/>
                </a:cxn>
                <a:cxn ang="0">
                  <a:pos x="0" y="1252"/>
                </a:cxn>
                <a:cxn ang="0">
                  <a:pos x="5155" y="0"/>
                </a:cxn>
                <a:cxn ang="0">
                  <a:pos x="5155" y="1416"/>
                </a:cxn>
                <a:cxn ang="0">
                  <a:pos x="5154" y="1769"/>
                </a:cxn>
              </a:cxnLst>
              <a:rect l="0" t="0" r="r" b="b"/>
              <a:pathLst>
                <a:path w="5155" h="2304">
                  <a:moveTo>
                    <a:pt x="5154" y="1769"/>
                  </a:moveTo>
                  <a:lnTo>
                    <a:pt x="0" y="2304"/>
                  </a:lnTo>
                  <a:lnTo>
                    <a:pt x="0" y="1252"/>
                  </a:lnTo>
                  <a:lnTo>
                    <a:pt x="5155" y="0"/>
                  </a:lnTo>
                  <a:lnTo>
                    <a:pt x="5155" y="1416"/>
                  </a:lnTo>
                  <a:lnTo>
                    <a:pt x="5154" y="1769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0324" name="Freeform 4"/>
            <p:cNvSpPr>
              <a:spLocks/>
            </p:cNvSpPr>
            <p:nvPr/>
          </p:nvSpPr>
          <p:spPr bwMode="hidden">
            <a:xfrm>
              <a:off x="0" y="0"/>
              <a:ext cx="5328" cy="3689"/>
            </a:xfrm>
            <a:custGeom>
              <a:avLst/>
              <a:gdLst/>
              <a:ahLst/>
              <a:cxnLst>
                <a:cxn ang="0">
                  <a:pos x="5311" y="3209"/>
                </a:cxn>
                <a:cxn ang="0">
                  <a:pos x="0" y="3689"/>
                </a:cxn>
                <a:cxn ang="0">
                  <a:pos x="0" y="9"/>
                </a:cxn>
                <a:cxn ang="0">
                  <a:pos x="5328" y="0"/>
                </a:cxn>
                <a:cxn ang="0">
                  <a:pos x="5311" y="3209"/>
                </a:cxn>
              </a:cxnLst>
              <a:rect l="0" t="0" r="r" b="b"/>
              <a:pathLst>
                <a:path w="5328" h="3689">
                  <a:moveTo>
                    <a:pt x="5311" y="3209"/>
                  </a:moveTo>
                  <a:lnTo>
                    <a:pt x="0" y="3689"/>
                  </a:lnTo>
                  <a:lnTo>
                    <a:pt x="0" y="9"/>
                  </a:lnTo>
                  <a:lnTo>
                    <a:pt x="5328" y="0"/>
                  </a:lnTo>
                  <a:lnTo>
                    <a:pt x="5311" y="3209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0325" name="Rectangle 5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40326" name="Rectangle 6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440327" name="Rectangle 7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0328" name="Rectangle 8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440329" name="Rectangle 9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C1721E7-F132-48E1-9673-AF32E1F8EA3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30352" y="1316736"/>
            <a:ext cx="7772400" cy="1362456"/>
          </a:xfrm>
          <a:ln>
            <a:noFill/>
          </a:ln>
        </p:spPr>
        <p:txBody>
          <a:bodyPr vert="horz" tIns="0" bIns="0" anchor="b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56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530352" y="2704664"/>
            <a:ext cx="7772400" cy="1509712"/>
          </a:xfrm>
        </p:spPr>
        <p:txBody>
          <a:bodyPr lIns="45720" rIns="45720" anchor="t"/>
          <a:lstStyle>
            <a:lvl1pPr marL="0" indent="0">
              <a:buNone/>
              <a:defRPr sz="2200">
                <a:solidFill>
                  <a:schemeClr val="tx1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704088"/>
            <a:ext cx="8229600" cy="1143000"/>
          </a:xfrm>
        </p:spPr>
        <p:txBody>
          <a:bodyPr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920085"/>
            <a:ext cx="4038600" cy="4434840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920085"/>
            <a:ext cx="4038600" cy="4434840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704088"/>
            <a:ext cx="8229600" cy="1143000"/>
          </a:xfrm>
        </p:spPr>
        <p:txBody>
          <a:bodyPr tIns="45720" anchor="b"/>
          <a:lstStyle>
            <a:lvl1pPr>
              <a:defRPr/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855248"/>
            <a:ext cx="4040188" cy="659352"/>
          </a:xfrm>
        </p:spPr>
        <p:txBody>
          <a:bodyPr lIns="45720" tIns="0" rIns="45720" bIns="0" anchor="ctr">
            <a:noAutofit/>
          </a:bodyPr>
          <a:lstStyle>
            <a:lvl1pPr marL="0" indent="0">
              <a:buNone/>
              <a:defRPr sz="2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45025" y="1859757"/>
            <a:ext cx="4041775" cy="654843"/>
          </a:xfrm>
        </p:spPr>
        <p:txBody>
          <a:bodyPr lIns="45720" tIns="0" rIns="45720" bIns="0" anchor="ctr"/>
          <a:lstStyle>
            <a:lvl1pPr marL="0" indent="0">
              <a:buNone/>
              <a:defRPr sz="2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Содержимое 4"/>
          <p:cNvSpPr>
            <a:spLocks noGrp="1"/>
          </p:cNvSpPr>
          <p:nvPr>
            <p:ph sz="quarter" idx="2"/>
          </p:nvPr>
        </p:nvSpPr>
        <p:spPr>
          <a:xfrm>
            <a:off x="457200" y="2514600"/>
            <a:ext cx="4040188" cy="3845720"/>
          </a:xfrm>
        </p:spPr>
        <p:txBody>
          <a:bodyPr tIns="0"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514600"/>
            <a:ext cx="4041775" cy="3845720"/>
          </a:xfrm>
        </p:spPr>
        <p:txBody>
          <a:bodyPr tIns="0"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704088"/>
            <a:ext cx="8305800" cy="1143000"/>
          </a:xfrm>
        </p:spPr>
        <p:txBody>
          <a:bodyPr vert="horz" tIns="45720" bIns="0" anchor="b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5800" y="514352"/>
            <a:ext cx="2743200" cy="1162050"/>
          </a:xfrm>
        </p:spPr>
        <p:txBody>
          <a:bodyPr lIns="0" anchor="b">
            <a:noAutofit/>
          </a:bodyPr>
          <a:lstStyle>
            <a:lvl1pPr algn="l" rtl="0">
              <a:spcBef>
                <a:spcPct val="0"/>
              </a:spcBef>
              <a:buNone/>
              <a:defRPr sz="2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685800" y="1676400"/>
            <a:ext cx="2743200" cy="4572000"/>
          </a:xfrm>
        </p:spPr>
        <p:txBody>
          <a:bodyPr lIns="18288" rIns="18288"/>
          <a:lstStyle>
            <a:lvl1pPr marL="0" indent="0" algn="l">
              <a:buNone/>
              <a:defRPr sz="1400"/>
            </a:lvl1pPr>
            <a:lvl2pPr indent="0" algn="l">
              <a:buNone/>
              <a:defRPr sz="1200"/>
            </a:lvl2pPr>
            <a:lvl3pPr indent="0" algn="l">
              <a:buNone/>
              <a:defRPr sz="1000"/>
            </a:lvl3pPr>
            <a:lvl4pPr indent="0" algn="l">
              <a:buNone/>
              <a:defRPr sz="900"/>
            </a:lvl4pPr>
            <a:lvl5pPr indent="0" algn="l">
              <a:buNone/>
              <a:defRPr sz="900"/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1"/>
          </p:nvPr>
        </p:nvSpPr>
        <p:spPr>
          <a:xfrm>
            <a:off x="3575050" y="1676400"/>
            <a:ext cx="5111750" cy="4572000"/>
          </a:xfrm>
        </p:spPr>
        <p:txBody>
          <a:bodyPr tIns="0"/>
          <a:lstStyle>
            <a:lvl1pPr>
              <a:defRPr sz="2800"/>
            </a:lvl1pPr>
            <a:lvl2pPr>
              <a:defRPr sz="2600"/>
            </a:lvl2pPr>
            <a:lvl3pPr>
              <a:defRPr sz="2400"/>
            </a:lvl3pPr>
            <a:lvl4pPr>
              <a:defRPr sz="2000"/>
            </a:lvl4pPr>
            <a:lvl5pPr>
              <a:defRPr sz="18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Прямоугольник с одним вырезанным скругленным углом 8"/>
          <p:cNvSpPr/>
          <p:nvPr/>
        </p:nvSpPr>
        <p:spPr>
          <a:xfrm rot="420000" flipV="1">
            <a:off x="3165753" y="1108077"/>
            <a:ext cx="5257800" cy="4114800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12" name="Прямоугольный треугольник 11"/>
          <p:cNvSpPr/>
          <p:nvPr/>
        </p:nvSpPr>
        <p:spPr>
          <a:xfrm rot="420000" flipV="1">
            <a:off x="8004134" y="5359769"/>
            <a:ext cx="155448" cy="155448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600" y="1176996"/>
            <a:ext cx="2212848" cy="1582621"/>
          </a:xfrm>
        </p:spPr>
        <p:txBody>
          <a:bodyPr vert="horz" lIns="45720" tIns="45720" rIns="45720" bIns="45720" anchor="b"/>
          <a:lstStyle>
            <a:lvl1pPr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600" y="2828785"/>
            <a:ext cx="2209800" cy="2179320"/>
          </a:xfrm>
        </p:spPr>
        <p:txBody>
          <a:bodyPr lIns="64008" rIns="45720" bIns="45720" anchor="t"/>
          <a:lstStyle>
            <a:lvl1pPr marL="0" indent="0" algn="l">
              <a:spcBef>
                <a:spcPts val="250"/>
              </a:spcBef>
              <a:buFontTx/>
              <a:buNone/>
              <a:defRPr sz="13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8077200" y="6356350"/>
            <a:ext cx="609600" cy="365125"/>
          </a:xfrm>
        </p:spPr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 rot="420000">
            <a:off x="3485793" y="1199517"/>
            <a:ext cx="4617720" cy="393192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/>
          <a:lstStyle>
            <a:lvl1pPr marL="0" indent="0">
              <a:buNone/>
              <a:defRPr sz="3200"/>
            </a:lvl1pPr>
          </a:lstStyle>
          <a:p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10" name="Полилиния 9"/>
          <p:cNvSpPr>
            <a:spLocks/>
          </p:cNvSpPr>
          <p:nvPr/>
        </p:nvSpPr>
        <p:spPr bwMode="auto">
          <a:xfrm flipV="1">
            <a:off x="-9525" y="5816600"/>
            <a:ext cx="9163050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pPr marL="0" algn="l" rtl="0" eaLnBrk="1" latinLnBrk="0" hangingPunct="1"/>
            <a:endParaRPr kumimoji="0" lang="en-US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1" name="Полилиния 10"/>
          <p:cNvSpPr>
            <a:spLocks/>
          </p:cNvSpPr>
          <p:nvPr/>
        </p:nvSpPr>
        <p:spPr bwMode="auto">
          <a:xfrm flipV="1">
            <a:off x="4381500" y="6219825"/>
            <a:ext cx="4762500" cy="63817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pPr marL="0" algn="l" rtl="0" eaLnBrk="1" latinLnBrk="0" hangingPunct="1"/>
            <a:endParaRPr kumimoji="0" lang="en-US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914401"/>
            <a:ext cx="2057400" cy="5211763"/>
          </a:xfrm>
        </p:spPr>
        <p:txBody>
          <a:bodyPr vert="eaVert"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914401"/>
            <a:ext cx="6019800" cy="5211763"/>
          </a:xfrm>
        </p:spPr>
        <p:txBody>
          <a:bodyPr vert="eaVert"/>
          <a:lstStyle/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413699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/>
              <a:ahLst/>
              <a:cxnLst>
                <a:cxn ang="0">
                  <a:pos x="3193" y="1816"/>
                </a:cxn>
                <a:cxn ang="0">
                  <a:pos x="0" y="0"/>
                </a:cxn>
                <a:cxn ang="0">
                  <a:pos x="0" y="522"/>
                </a:cxn>
                <a:cxn ang="0">
                  <a:pos x="3037" y="1978"/>
                </a:cxn>
                <a:cxn ang="0">
                  <a:pos x="5740" y="3273"/>
                </a:cxn>
                <a:cxn ang="0">
                  <a:pos x="5740" y="3267"/>
                </a:cxn>
                <a:cxn ang="0">
                  <a:pos x="3193" y="1816"/>
                </a:cxn>
                <a:cxn ang="0">
                  <a:pos x="3193" y="1816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0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/>
              <a:ahLst/>
              <a:cxnLst>
                <a:cxn ang="0">
                  <a:pos x="3163" y="1714"/>
                </a:cxn>
                <a:cxn ang="0">
                  <a:pos x="431" y="0"/>
                </a:cxn>
                <a:cxn ang="0">
                  <a:pos x="0" y="0"/>
                </a:cxn>
                <a:cxn ang="0">
                  <a:pos x="3086" y="1786"/>
                </a:cxn>
                <a:cxn ang="0">
                  <a:pos x="5591" y="3243"/>
                </a:cxn>
                <a:cxn ang="0">
                  <a:pos x="5591" y="3237"/>
                </a:cxn>
                <a:cxn ang="0">
                  <a:pos x="3163" y="1714"/>
                </a:cxn>
                <a:cxn ang="0">
                  <a:pos x="3163" y="1714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1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/>
              <a:ahLst/>
              <a:cxnLst>
                <a:cxn ang="0">
                  <a:pos x="0" y="156"/>
                </a:cxn>
                <a:cxn ang="0">
                  <a:pos x="4042" y="192"/>
                </a:cxn>
                <a:cxn ang="0">
                  <a:pos x="4042" y="144"/>
                </a:cxn>
                <a:cxn ang="0">
                  <a:pos x="0" y="0"/>
                </a:cxn>
                <a:cxn ang="0">
                  <a:pos x="0" y="156"/>
                </a:cxn>
                <a:cxn ang="0">
                  <a:pos x="0" y="156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2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/>
              <a:ahLst/>
              <a:cxnLst>
                <a:cxn ang="0">
                  <a:pos x="1722" y="66"/>
                </a:cxn>
                <a:cxn ang="0">
                  <a:pos x="1722" y="6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722" y="66"/>
                </a:cxn>
                <a:cxn ang="0">
                  <a:pos x="1722" y="66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3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/>
              <a:ahLst/>
              <a:cxnLst>
                <a:cxn ang="0">
                  <a:pos x="0" y="329"/>
                </a:cxn>
                <a:cxn ang="0">
                  <a:pos x="4789" y="77"/>
                </a:cxn>
                <a:cxn ang="0">
                  <a:pos x="4789" y="0"/>
                </a:cxn>
                <a:cxn ang="0">
                  <a:pos x="0" y="107"/>
                </a:cxn>
                <a:cxn ang="0">
                  <a:pos x="0" y="329"/>
                </a:cxn>
                <a:cxn ang="0">
                  <a:pos x="0" y="329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3704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/>
              <a:ahLst/>
              <a:cxnLst>
                <a:cxn ang="0">
                  <a:pos x="975" y="48"/>
                </a:cxn>
                <a:cxn ang="0">
                  <a:pos x="975" y="0"/>
                </a:cxn>
                <a:cxn ang="0">
                  <a:pos x="0" y="24"/>
                </a:cxn>
                <a:cxn ang="0">
                  <a:pos x="0" y="101"/>
                </a:cxn>
                <a:cxn ang="0">
                  <a:pos x="975" y="48"/>
                </a:cxn>
                <a:cxn ang="0">
                  <a:pos x="975" y="48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5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/>
              <a:ahLst/>
              <a:cxnLst>
                <a:cxn ang="0">
                  <a:pos x="2141" y="0"/>
                </a:cxn>
                <a:cxn ang="0">
                  <a:pos x="0" y="156"/>
                </a:cxn>
                <a:cxn ang="0">
                  <a:pos x="0" y="198"/>
                </a:cxn>
                <a:cxn ang="0">
                  <a:pos x="2141" y="0"/>
                </a:cxn>
                <a:cxn ang="0">
                  <a:pos x="2141" y="0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6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311" y="348"/>
                </a:cxn>
                <a:cxn ang="0">
                  <a:pos x="3623" y="42"/>
                </a:cxn>
                <a:cxn ang="0">
                  <a:pos x="3623" y="0"/>
                </a:cxn>
                <a:cxn ang="0">
                  <a:pos x="0" y="264"/>
                </a:cxn>
                <a:cxn ang="0">
                  <a:pos x="0" y="348"/>
                </a:cxn>
                <a:cxn ang="0">
                  <a:pos x="0" y="348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7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/>
              <a:ahLst/>
              <a:cxnLst>
                <a:cxn ang="0">
                  <a:pos x="2182" y="276"/>
                </a:cxn>
                <a:cxn ang="0">
                  <a:pos x="2517" y="204"/>
                </a:cxn>
                <a:cxn ang="0">
                  <a:pos x="2260" y="0"/>
                </a:cxn>
                <a:cxn ang="0">
                  <a:pos x="0" y="276"/>
                </a:cxn>
                <a:cxn ang="0">
                  <a:pos x="2182" y="276"/>
                </a:cxn>
                <a:cxn ang="0">
                  <a:pos x="2182" y="276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8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/>
              <a:ahLst/>
              <a:cxnLst>
                <a:cxn ang="0">
                  <a:pos x="1405" y="126"/>
                </a:cxn>
                <a:cxn ang="0">
                  <a:pos x="1405" y="0"/>
                </a:cxn>
                <a:cxn ang="0">
                  <a:pos x="0" y="174"/>
                </a:cxn>
                <a:cxn ang="0">
                  <a:pos x="257" y="378"/>
                </a:cxn>
                <a:cxn ang="0">
                  <a:pos x="1405" y="126"/>
                </a:cxn>
                <a:cxn ang="0">
                  <a:pos x="1405" y="126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9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/>
              <a:ahLst/>
              <a:cxnLst>
                <a:cxn ang="0">
                  <a:pos x="729" y="24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729" y="240"/>
                </a:cxn>
                <a:cxn ang="0">
                  <a:pos x="729" y="240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0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5035" y="1672"/>
                </a:cxn>
                <a:cxn ang="0">
                  <a:pos x="5035" y="1666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0" y="72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1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/>
              <a:ahLst/>
              <a:cxnLst>
                <a:cxn ang="0">
                  <a:pos x="729" y="318"/>
                </a:cxn>
                <a:cxn ang="0">
                  <a:pos x="729" y="312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729" y="318"/>
                </a:cxn>
                <a:cxn ang="0">
                  <a:pos x="729" y="318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2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5035" y="2188"/>
                </a:cxn>
                <a:cxn ang="0">
                  <a:pos x="5035" y="2134"/>
                </a:cxn>
                <a:cxn ang="0">
                  <a:pos x="0" y="0"/>
                </a:cxn>
                <a:cxn ang="0">
                  <a:pos x="0" y="396"/>
                </a:cxn>
                <a:cxn ang="0">
                  <a:pos x="0" y="396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3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45" y="2727"/>
                </a:cxn>
                <a:cxn ang="0">
                  <a:pos x="3163" y="2704"/>
                </a:cxn>
                <a:cxn ang="0">
                  <a:pos x="10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4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/>
              <a:ahLst/>
              <a:cxnLst>
                <a:cxn ang="0">
                  <a:pos x="323" y="299"/>
                </a:cxn>
                <a:cxn ang="0">
                  <a:pos x="323" y="263"/>
                </a:cxn>
                <a:cxn ang="0">
                  <a:pos x="18" y="0"/>
                </a:cxn>
                <a:cxn ang="0">
                  <a:pos x="0" y="23"/>
                </a:cxn>
                <a:cxn ang="0">
                  <a:pos x="323" y="299"/>
                </a:cxn>
                <a:cxn ang="0">
                  <a:pos x="323" y="299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5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/>
              <a:ahLst/>
              <a:cxnLst>
                <a:cxn ang="0">
                  <a:pos x="281" y="335"/>
                </a:cxn>
                <a:cxn ang="0">
                  <a:pos x="281" y="173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281" y="335"/>
                </a:cxn>
                <a:cxn ang="0">
                  <a:pos x="281" y="335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6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26" y="2680"/>
                </a:cxn>
                <a:cxn ang="0">
                  <a:pos x="3122" y="2590"/>
                </a:cxn>
                <a:cxn ang="0">
                  <a:pos x="383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7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/>
              <a:ahLst/>
              <a:cxnLst>
                <a:cxn ang="0">
                  <a:pos x="132" y="1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2" y="132"/>
                </a:cxn>
                <a:cxn ang="0">
                  <a:pos x="132" y="132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2" y="132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8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17" y="2536"/>
                </a:cxn>
                <a:cxn ang="0">
                  <a:pos x="2517" y="25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9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8" y="2482"/>
                </a:cxn>
                <a:cxn ang="0">
                  <a:pos x="2200" y="2476"/>
                </a:cxn>
                <a:cxn ang="0">
                  <a:pos x="3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3720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/>
              <a:ahLst/>
              <a:cxnLst>
                <a:cxn ang="0">
                  <a:pos x="84" y="96"/>
                </a:cxn>
                <a:cxn ang="0">
                  <a:pos x="84" y="90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84" y="96"/>
                </a:cxn>
                <a:cxn ang="0">
                  <a:pos x="84" y="96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1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/>
              <a:ahLst/>
              <a:cxnLst>
                <a:cxn ang="0">
                  <a:pos x="155" y="516"/>
                </a:cxn>
                <a:cxn ang="0">
                  <a:pos x="155" y="204"/>
                </a:cxn>
                <a:cxn ang="0">
                  <a:pos x="77" y="0"/>
                </a:cxn>
                <a:cxn ang="0">
                  <a:pos x="0" y="192"/>
                </a:cxn>
                <a:cxn ang="0">
                  <a:pos x="155" y="516"/>
                </a:cxn>
                <a:cxn ang="0">
                  <a:pos x="155" y="516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2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97" y="1043"/>
                </a:cxn>
                <a:cxn ang="0">
                  <a:pos x="574" y="851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3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0"/>
                </a:cxn>
                <a:cxn ang="0">
                  <a:pos x="287" y="797"/>
                </a:cxn>
                <a:cxn ang="0">
                  <a:pos x="341" y="653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4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0" y="3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5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5740" y="1864"/>
                </a:cxn>
                <a:cxn ang="0">
                  <a:pos x="5740" y="1834"/>
                </a:cxn>
                <a:cxn ang="0">
                  <a:pos x="0" y="0"/>
                </a:cxn>
                <a:cxn ang="0">
                  <a:pos x="0" y="371"/>
                </a:cxn>
                <a:cxn ang="0">
                  <a:pos x="0" y="37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6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7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/>
              <a:ahLst/>
              <a:cxnLst>
                <a:cxn ang="0">
                  <a:pos x="0" y="366"/>
                </a:cxn>
                <a:cxn ang="0">
                  <a:pos x="5740" y="1337"/>
                </a:cxn>
                <a:cxn ang="0">
                  <a:pos x="5740" y="1331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0" y="366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8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5740" y="414"/>
                </a:cxn>
                <a:cxn ang="0">
                  <a:pos x="5740" y="402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9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8" y="3177"/>
                </a:cxn>
                <a:cxn ang="0">
                  <a:pos x="4448" y="3153"/>
                </a:cxn>
                <a:cxn ang="0">
                  <a:pos x="12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0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8" y="2614"/>
                </a:cxn>
                <a:cxn ang="0">
                  <a:pos x="2428" y="2608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1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0" y="0"/>
                </a:cxn>
                <a:cxn ang="0">
                  <a:pos x="1800" y="2464"/>
                </a:cxn>
                <a:cxn ang="0">
                  <a:pos x="1800" y="2248"/>
                </a:cxn>
                <a:cxn ang="0">
                  <a:pos x="1794" y="2248"/>
                </a:cxn>
                <a:cxn ang="0">
                  <a:pos x="485" y="0"/>
                </a:cxn>
                <a:cxn ang="0">
                  <a:pos x="485" y="0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2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2" y="2074"/>
                </a:cxn>
                <a:cxn ang="0">
                  <a:pos x="1232" y="2038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3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8" y="1936"/>
                </a:cxn>
                <a:cxn ang="0">
                  <a:pos x="1058" y="193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4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/>
              <a:ahLst/>
              <a:cxnLst>
                <a:cxn ang="0">
                  <a:pos x="771" y="1433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771" y="1487"/>
                </a:cxn>
                <a:cxn ang="0">
                  <a:pos x="771" y="1433"/>
                </a:cxn>
                <a:cxn ang="0">
                  <a:pos x="771" y="1433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13736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6"/>
                  </a:cxn>
                  <a:cxn ang="0">
                    <a:pos x="3635" y="1313"/>
                  </a:cxn>
                  <a:cxn ang="0">
                    <a:pos x="3647" y="1235"/>
                  </a:cxn>
                  <a:cxn ang="0">
                    <a:pos x="3659" y="116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3737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/>
                <a:ahLst/>
                <a:cxnLst>
                  <a:cxn ang="0">
                    <a:pos x="2105" y="665"/>
                  </a:cxn>
                  <a:cxn ang="0">
                    <a:pos x="24" y="0"/>
                  </a:cxn>
                  <a:cxn ang="0">
                    <a:pos x="12" y="72"/>
                  </a:cxn>
                  <a:cxn ang="0">
                    <a:pos x="0" y="150"/>
                  </a:cxn>
                  <a:cxn ang="0">
                    <a:pos x="2105" y="695"/>
                  </a:cxn>
                  <a:cxn ang="0">
                    <a:pos x="2105" y="665"/>
                  </a:cxn>
                  <a:cxn ang="0">
                    <a:pos x="2105" y="665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3738" name="Rectangle 42"/>
          <p:cNvSpPr>
            <a:spLocks noGrp="1" noChangeArrowheads="1"/>
          </p:cNvSpPr>
          <p:nvPr>
            <p:ph type="ctrTitle" sz="quarter"/>
          </p:nvPr>
        </p:nvSpPr>
        <p:spPr>
          <a:xfrm>
            <a:off x="457200" y="1600200"/>
            <a:ext cx="8229600" cy="1828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13739" name="Rectangle 4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13740" name="Rectangle 44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13741" name="Rectangle 4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13742" name="Rectangle 4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D37C617A-77C3-4181-9DA9-E1FD9700B25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B8C9BF3-3D86-4B66-90CE-F5191D69341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908C10-331F-4C51-BD3C-DE1C9FD13C6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EC5EF-71E2-4DAC-8229-CD5CB179D99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D9555C5-38D6-4BCC-A540-3F204712321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77D3D57-E475-4D2D-873D-3DF888922BA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96C2EBD-C709-4B26-8CCE-FA2E5463C5D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36F51-4F46-4771-94D6-B542DF1A48B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EB79C8-47D1-40CC-AEDF-5C8FF8EB938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746BB04-7BF0-49C1-B5F9-AD45ED308BD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770566-639A-4032-8B72-35A73EBABD2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6AD58D9-6029-4FE0-8285-367B862A67F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51B434-4DE3-4DF1-B091-D339CF5970B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DAD8640B-941F-4724-8818-79E689FC03B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84C2B078-5449-44BE-B78C-E167DE1E8B6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27011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2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3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4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5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6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7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8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9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0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1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2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3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4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5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6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7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8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7029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27030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27031" name="Rectangle 23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27032" name="Rectangle 2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27033" name="Rectangle 2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E1FA27D1-6112-4931-9978-9420D328698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CB21B8A-9205-4A69-A7B1-4E39710ACC4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547DBBC-D0E5-406C-BE16-FF35A3638C2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D044D3-18F9-44F5-9B74-79BFBB088F9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567CFA-48AC-4383-8999-05CD79DF00B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8EDCAB0-E458-4B31-BCD4-F83B271D9E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60B4428-4D06-4FEF-AF0D-A65E55F438C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A70D60A-6BED-405C-8ABF-AD27F09F2DE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9916915-7755-44E4-A0FF-A29283C8211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703542-2EC6-4350-9C96-B1BE212EDB9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E4DB13C-8F42-482A-8C2D-6CB5CB22D1A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55251BD-FF95-4739-B2C2-96E9362E90B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2333812D-A49D-4239-99E3-5E557B1695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443395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/>
              <a:ahLst/>
              <a:cxnLst>
                <a:cxn ang="0">
                  <a:pos x="2768" y="18"/>
                </a:cxn>
                <a:cxn ang="0">
                  <a:pos x="2678" y="24"/>
                </a:cxn>
                <a:cxn ang="0">
                  <a:pos x="2613" y="102"/>
                </a:cxn>
                <a:cxn ang="0">
                  <a:pos x="2511" y="156"/>
                </a:cxn>
                <a:cxn ang="0">
                  <a:pos x="2505" y="222"/>
                </a:cxn>
                <a:cxn ang="0">
                  <a:pos x="2487" y="246"/>
                </a:cxn>
                <a:cxn ang="0">
                  <a:pos x="2469" y="252"/>
                </a:cxn>
                <a:cxn ang="0">
                  <a:pos x="2397" y="210"/>
                </a:cxn>
                <a:cxn ang="0">
                  <a:pos x="2260" y="192"/>
                </a:cxn>
                <a:cxn ang="0">
                  <a:pos x="2236" y="186"/>
                </a:cxn>
                <a:cxn ang="0">
                  <a:pos x="2218" y="192"/>
                </a:cxn>
                <a:cxn ang="0">
                  <a:pos x="2146" y="228"/>
                </a:cxn>
                <a:cxn ang="0">
                  <a:pos x="2110" y="240"/>
                </a:cxn>
                <a:cxn ang="0">
                  <a:pos x="2086" y="246"/>
                </a:cxn>
                <a:cxn ang="0">
                  <a:pos x="2074" y="258"/>
                </a:cxn>
                <a:cxn ang="0">
                  <a:pos x="2074" y="276"/>
                </a:cxn>
                <a:cxn ang="0">
                  <a:pos x="2051" y="300"/>
                </a:cxn>
                <a:cxn ang="0">
                  <a:pos x="2033" y="312"/>
                </a:cxn>
                <a:cxn ang="0">
                  <a:pos x="2021" y="324"/>
                </a:cxn>
                <a:cxn ang="0">
                  <a:pos x="2009" y="336"/>
                </a:cxn>
                <a:cxn ang="0">
                  <a:pos x="1979" y="342"/>
                </a:cxn>
                <a:cxn ang="0">
                  <a:pos x="1913" y="336"/>
                </a:cxn>
                <a:cxn ang="0">
                  <a:pos x="1877" y="330"/>
                </a:cxn>
                <a:cxn ang="0">
                  <a:pos x="1865" y="342"/>
                </a:cxn>
                <a:cxn ang="0">
                  <a:pos x="1853" y="354"/>
                </a:cxn>
                <a:cxn ang="0">
                  <a:pos x="1823" y="360"/>
                </a:cxn>
                <a:cxn ang="0">
                  <a:pos x="1764" y="342"/>
                </a:cxn>
                <a:cxn ang="0">
                  <a:pos x="1740" y="342"/>
                </a:cxn>
                <a:cxn ang="0">
                  <a:pos x="1716" y="354"/>
                </a:cxn>
                <a:cxn ang="0">
                  <a:pos x="1656" y="425"/>
                </a:cxn>
                <a:cxn ang="0">
                  <a:pos x="1614" y="569"/>
                </a:cxn>
                <a:cxn ang="0">
                  <a:pos x="1614" y="593"/>
                </a:cxn>
                <a:cxn ang="0">
                  <a:pos x="1620" y="641"/>
                </a:cxn>
                <a:cxn ang="0">
                  <a:pos x="1638" y="659"/>
                </a:cxn>
                <a:cxn ang="0">
                  <a:pos x="1632" y="671"/>
                </a:cxn>
                <a:cxn ang="0">
                  <a:pos x="1620" y="683"/>
                </a:cxn>
                <a:cxn ang="0">
                  <a:pos x="1542" y="689"/>
                </a:cxn>
                <a:cxn ang="0">
                  <a:pos x="1465" y="629"/>
                </a:cxn>
                <a:cxn ang="0">
                  <a:pos x="1333" y="587"/>
                </a:cxn>
                <a:cxn ang="0">
                  <a:pos x="1184" y="671"/>
                </a:cxn>
                <a:cxn ang="0">
                  <a:pos x="1016" y="731"/>
                </a:cxn>
                <a:cxn ang="0">
                  <a:pos x="813" y="743"/>
                </a:cxn>
                <a:cxn ang="0">
                  <a:pos x="628" y="701"/>
                </a:cxn>
                <a:cxn ang="0">
                  <a:pos x="568" y="695"/>
                </a:cxn>
                <a:cxn ang="0">
                  <a:pos x="556" y="701"/>
                </a:cxn>
                <a:cxn ang="0">
                  <a:pos x="520" y="731"/>
                </a:cxn>
                <a:cxn ang="0">
                  <a:pos x="436" y="809"/>
                </a:cxn>
                <a:cxn ang="0">
                  <a:pos x="406" y="821"/>
                </a:cxn>
                <a:cxn ang="0">
                  <a:pos x="382" y="821"/>
                </a:cxn>
                <a:cxn ang="0">
                  <a:pos x="335" y="827"/>
                </a:cxn>
                <a:cxn ang="0">
                  <a:pos x="209" y="851"/>
                </a:cxn>
                <a:cxn ang="0">
                  <a:pos x="173" y="857"/>
                </a:cxn>
                <a:cxn ang="0">
                  <a:pos x="125" y="851"/>
                </a:cxn>
                <a:cxn ang="0">
                  <a:pos x="107" y="857"/>
                </a:cxn>
                <a:cxn ang="0">
                  <a:pos x="101" y="875"/>
                </a:cxn>
                <a:cxn ang="0">
                  <a:pos x="83" y="887"/>
                </a:cxn>
                <a:cxn ang="0">
                  <a:pos x="48" y="899"/>
                </a:cxn>
                <a:cxn ang="0">
                  <a:pos x="2780" y="24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  <a:lnTo>
                    <a:pt x="2780" y="24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6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7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8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9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0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1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2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3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4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5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6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7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8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9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3410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 anchor="b"/>
          <a:lstStyle>
            <a:lvl1pPr>
              <a:defRPr sz="57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43411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7338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43412" name="Rectangle 20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3413" name="Rectangle 21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3414" name="Rectangle 22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4B24874-3460-42F2-A1A8-72C029620AE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2E1AF4-846A-4BF9-BBCB-D05470F320D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E376B7-CEE5-4B95-AA98-6B8171B6779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F78C092-9583-4974-872F-9C904D6F0FB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4F32408-FC2F-4F1E-8C08-1E3D0A6696C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1264DEE-036A-4F82-A268-F25F7FC23A5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B5A3DCB-B692-443E-84B6-89E6CD375BF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A4B0F30-2D46-47A3-B34F-EF5677FD3E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FE95A5-5C3B-4C88-AA06-58234890B66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ED1C90C-6D28-4503-84FE-2165885439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8DB856A-08E9-44BD-B3A2-B98EB8A0097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9E13C9C-E988-43FD-A58E-AB335C1D2D4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70F15B18-D5DA-42FB-988F-F26C93B401E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461827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28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29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0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1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2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3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4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5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6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7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8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9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0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1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2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3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4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5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6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/>
              <a:ahLst/>
              <a:cxnLst>
                <a:cxn ang="0">
                  <a:pos x="5700" y="86"/>
                </a:cxn>
                <a:cxn ang="0">
                  <a:pos x="5508" y="86"/>
                </a:cxn>
                <a:cxn ang="0">
                  <a:pos x="5454" y="76"/>
                </a:cxn>
                <a:cxn ang="0">
                  <a:pos x="5448" y="65"/>
                </a:cxn>
                <a:cxn ang="0">
                  <a:pos x="5442" y="44"/>
                </a:cxn>
                <a:cxn ang="0">
                  <a:pos x="5414" y="18"/>
                </a:cxn>
                <a:cxn ang="0">
                  <a:pos x="5332" y="7"/>
                </a:cxn>
                <a:cxn ang="0">
                  <a:pos x="5051" y="22"/>
                </a:cxn>
                <a:cxn ang="0">
                  <a:pos x="4986" y="55"/>
                </a:cxn>
                <a:cxn ang="0">
                  <a:pos x="4854" y="102"/>
                </a:cxn>
                <a:cxn ang="0">
                  <a:pos x="4740" y="112"/>
                </a:cxn>
                <a:cxn ang="0">
                  <a:pos x="4662" y="91"/>
                </a:cxn>
                <a:cxn ang="0">
                  <a:pos x="4598" y="25"/>
                </a:cxn>
                <a:cxn ang="0">
                  <a:pos x="4514" y="9"/>
                </a:cxn>
                <a:cxn ang="0">
                  <a:pos x="4410" y="39"/>
                </a:cxn>
                <a:cxn ang="0">
                  <a:pos x="4236" y="81"/>
                </a:cxn>
                <a:cxn ang="0">
                  <a:pos x="4020" y="102"/>
                </a:cxn>
                <a:cxn ang="0">
                  <a:pos x="3810" y="102"/>
                </a:cxn>
                <a:cxn ang="0">
                  <a:pos x="3654" y="76"/>
                </a:cxn>
                <a:cxn ang="0">
                  <a:pos x="3594" y="50"/>
                </a:cxn>
                <a:cxn ang="0">
                  <a:pos x="3528" y="44"/>
                </a:cxn>
                <a:cxn ang="0">
                  <a:pos x="3480" y="55"/>
                </a:cxn>
                <a:cxn ang="0">
                  <a:pos x="3420" y="76"/>
                </a:cxn>
                <a:cxn ang="0">
                  <a:pos x="3048" y="112"/>
                </a:cxn>
                <a:cxn ang="0">
                  <a:pos x="2844" y="128"/>
                </a:cxn>
                <a:cxn ang="0">
                  <a:pos x="2742" y="117"/>
                </a:cxn>
                <a:cxn ang="0">
                  <a:pos x="2710" y="56"/>
                </a:cxn>
                <a:cxn ang="0">
                  <a:pos x="2658" y="50"/>
                </a:cxn>
                <a:cxn ang="0">
                  <a:pos x="2558" y="95"/>
                </a:cxn>
                <a:cxn ang="0">
                  <a:pos x="2444" y="109"/>
                </a:cxn>
                <a:cxn ang="0">
                  <a:pos x="2322" y="91"/>
                </a:cxn>
                <a:cxn ang="0">
                  <a:pos x="2274" y="70"/>
                </a:cxn>
                <a:cxn ang="0">
                  <a:pos x="2185" y="3"/>
                </a:cxn>
                <a:cxn ang="0">
                  <a:pos x="2048" y="64"/>
                </a:cxn>
                <a:cxn ang="0">
                  <a:pos x="1794" y="102"/>
                </a:cxn>
                <a:cxn ang="0">
                  <a:pos x="1560" y="91"/>
                </a:cxn>
                <a:cxn ang="0">
                  <a:pos x="1482" y="76"/>
                </a:cxn>
                <a:cxn ang="0">
                  <a:pos x="1428" y="50"/>
                </a:cxn>
                <a:cxn ang="0">
                  <a:pos x="1374" y="44"/>
                </a:cxn>
                <a:cxn ang="0">
                  <a:pos x="1308" y="55"/>
                </a:cxn>
                <a:cxn ang="0">
                  <a:pos x="1140" y="107"/>
                </a:cxn>
                <a:cxn ang="0">
                  <a:pos x="948" y="143"/>
                </a:cxn>
                <a:cxn ang="0">
                  <a:pos x="708" y="138"/>
                </a:cxn>
                <a:cxn ang="0">
                  <a:pos x="534" y="96"/>
                </a:cxn>
                <a:cxn ang="0">
                  <a:pos x="444" y="55"/>
                </a:cxn>
                <a:cxn ang="0">
                  <a:pos x="396" y="34"/>
                </a:cxn>
                <a:cxn ang="0">
                  <a:pos x="378" y="39"/>
                </a:cxn>
                <a:cxn ang="0">
                  <a:pos x="342" y="70"/>
                </a:cxn>
                <a:cxn ang="0">
                  <a:pos x="288" y="96"/>
                </a:cxn>
                <a:cxn ang="0">
                  <a:pos x="192" y="112"/>
                </a:cxn>
                <a:cxn ang="0">
                  <a:pos x="90" y="112"/>
                </a:cxn>
                <a:cxn ang="0">
                  <a:pos x="0" y="96"/>
                </a:cxn>
                <a:cxn ang="0">
                  <a:pos x="5760" y="44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  <a:lnTo>
                    <a:pt x="576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1847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1848" name="Rectangle 24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1849" name="Rectangle 25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1850" name="Rectangle 26"/>
          <p:cNvSpPr>
            <a:spLocks noGrp="1" noChangeArrowheads="1"/>
          </p:cNvSpPr>
          <p:nvPr>
            <p:ph type="dt" sz="quarter" idx="2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1851" name="Rectangle 27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1852" name="Rectangle 28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BE35D45-9D54-4A58-A69B-CC7AC6BF774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19DEEDB-CE31-44B4-A2D2-23DE4A86FAF1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4E67D733-FB7B-49EB-9031-1B60BCF9CE5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AE090AD-70B1-4E4E-8007-B780244A89CF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2A1138-76B8-47C0-9E64-84A4B045D6E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B0FBA523-7E9A-4925-8672-366D89978A23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9" name="Дата 8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F4AB5AC-B112-4951-A620-F1E7648D8F65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ижний колонтитул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63CDC84-7954-4A1D-8CC1-73EE0813DEFB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4191136-BBFC-47F6-9835-A3318DDC5970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A4B0FFD-AD46-4553-95A0-746A4270EC6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8B5646EB-2A1E-4721-8364-9F6F0F1F27D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6D2D845-32FB-473B-B785-5C57AC1F0AC0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92641A16-ED6D-4479-B72C-65335F3E54AA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8763" cy="6851650"/>
            <a:chOff x="1" y="0"/>
            <a:chExt cx="5763" cy="4316"/>
          </a:xfrm>
        </p:grpSpPr>
        <p:sp>
          <p:nvSpPr>
            <p:cNvPr id="464899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00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01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464903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4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5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6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7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8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9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0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1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2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3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4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5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4916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7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8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9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/>
              <a:ahLst/>
              <a:cxnLst>
                <a:cxn ang="0">
                  <a:pos x="717" y="845"/>
                </a:cxn>
                <a:cxn ang="0">
                  <a:pos x="717" y="821"/>
                </a:cxn>
                <a:cxn ang="0">
                  <a:pos x="574" y="605"/>
                </a:cxn>
                <a:cxn ang="0">
                  <a:pos x="406" y="396"/>
                </a:cxn>
                <a:cxn ang="0">
                  <a:pos x="221" y="19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209" y="198"/>
                </a:cxn>
                <a:cxn ang="0">
                  <a:pos x="400" y="408"/>
                </a:cxn>
                <a:cxn ang="0">
                  <a:pos x="568" y="623"/>
                </a:cxn>
                <a:cxn ang="0">
                  <a:pos x="717" y="845"/>
                </a:cxn>
                <a:cxn ang="0">
                  <a:pos x="717" y="845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0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/>
              <a:ahLst/>
              <a:cxnLst>
                <a:cxn ang="0">
                  <a:pos x="407" y="414"/>
                </a:cxn>
                <a:cxn ang="0">
                  <a:pos x="407" y="396"/>
                </a:cxn>
                <a:cxn ang="0">
                  <a:pos x="222" y="19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08" y="102"/>
                </a:cxn>
                <a:cxn ang="0">
                  <a:pos x="216" y="204"/>
                </a:cxn>
                <a:cxn ang="0">
                  <a:pos x="407" y="414"/>
                </a:cxn>
                <a:cxn ang="0">
                  <a:pos x="407" y="414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1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2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68" y="0"/>
                </a:cxn>
                <a:cxn ang="0">
                  <a:pos x="407" y="132"/>
                </a:cxn>
                <a:cxn ang="0">
                  <a:pos x="257" y="270"/>
                </a:cxn>
                <a:cxn ang="0">
                  <a:pos x="120" y="420"/>
                </a:cxn>
                <a:cxn ang="0">
                  <a:pos x="0" y="575"/>
                </a:cxn>
                <a:cxn ang="0">
                  <a:pos x="0" y="599"/>
                </a:cxn>
                <a:cxn ang="0">
                  <a:pos x="120" y="432"/>
                </a:cxn>
                <a:cxn ang="0">
                  <a:pos x="257" y="282"/>
                </a:cxn>
                <a:cxn ang="0">
                  <a:pos x="413" y="138"/>
                </a:cxn>
                <a:cxn ang="0">
                  <a:pos x="586" y="0"/>
                </a:cxn>
                <a:cxn ang="0">
                  <a:pos x="586" y="0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3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1" y="0"/>
                </a:cxn>
                <a:cxn ang="0">
                  <a:pos x="120" y="114"/>
                </a:cxn>
                <a:cxn ang="0">
                  <a:pos x="60" y="174"/>
                </a:cxn>
                <a:cxn ang="0">
                  <a:pos x="0" y="234"/>
                </a:cxn>
                <a:cxn ang="0">
                  <a:pos x="0" y="252"/>
                </a:cxn>
                <a:cxn ang="0">
                  <a:pos x="126" y="120"/>
                </a:cxn>
                <a:cxn ang="0">
                  <a:pos x="269" y="0"/>
                </a:cxn>
                <a:cxn ang="0">
                  <a:pos x="269" y="0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4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25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26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464928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29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0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1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2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4933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34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4935" name="Rectangle 39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922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4936" name="Rectangle 40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4937" name="Rectangle 41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4938" name="Rectangle 42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4939" name="Rectangle 43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50ADCC1D-1E05-45FE-A440-7733984873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DE517B-E6A9-437C-9400-06A2B1BDDB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F6B257E-174D-4A96-B2CF-C6B83E1FFF3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50FBE3-16EC-4FF0-A57F-C03A7C2D75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E18C448-FAE8-4CEF-8FE5-3A7C62761E8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0E278D-4585-4C2C-B56A-818C3B89099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3E7292-73C4-46A8-A04F-A1C04C02860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BC810-56E8-4735-9C52-589B74C312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5C6174-886F-4309-8E45-0012356205E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A5AE3-5972-4596-8041-716D6BEEE58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5E2B8AD-ADC3-4417-8289-F7520D54BF3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0824424-E34B-48A5-8E7E-18C91603A53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FA1DC421-5B4B-4420-A29D-D0E5429DBB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A9D6D5-A47A-4CA0-82BA-01C07C00F73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6" name="Rectangle 2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997075"/>
            <a:ext cx="7772400" cy="1431925"/>
          </a:xfrm>
        </p:spPr>
        <p:txBody>
          <a:bodyPr anchor="b" anchorCtr="1"/>
          <a:lstStyle>
            <a:lvl1pPr algn="ctr"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77187" name="Rectangle 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77188" name="Freeform 4"/>
          <p:cNvSpPr>
            <a:spLocks/>
          </p:cNvSpPr>
          <p:nvPr/>
        </p:nvSpPr>
        <p:spPr bwMode="auto">
          <a:xfrm>
            <a:off x="285750" y="2803525"/>
            <a:ext cx="1588" cy="3035300"/>
          </a:xfrm>
          <a:custGeom>
            <a:avLst/>
            <a:gdLst>
              <a:gd name="T0" fmla="*/ 0 h 1912"/>
              <a:gd name="T1" fmla="*/ 6 h 1912"/>
              <a:gd name="T2" fmla="*/ 6 h 1912"/>
              <a:gd name="T3" fmla="*/ 60 h 1912"/>
              <a:gd name="T4" fmla="*/ 1912 h 1912"/>
              <a:gd name="T5" fmla="*/ 1912 h 1912"/>
              <a:gd name="T6" fmla="*/ 0 h 1912"/>
              <a:gd name="T7" fmla="*/ 0 h 191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</a:cxnLst>
            <a:rect l="0" t="0" r="r" b="b"/>
            <a:pathLst>
              <a:path h="1912">
                <a:moveTo>
                  <a:pt x="0" y="0"/>
                </a:moveTo>
                <a:lnTo>
                  <a:pt x="0" y="6"/>
                </a:lnTo>
                <a:lnTo>
                  <a:pt x="0" y="6"/>
                </a:lnTo>
                <a:lnTo>
                  <a:pt x="0" y="60"/>
                </a:lnTo>
                <a:lnTo>
                  <a:pt x="0" y="1912"/>
                </a:lnTo>
                <a:lnTo>
                  <a:pt x="0" y="191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6BBA2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7189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77190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6B0481D0-A614-4225-88E2-A2B297B35EAD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77191" name="Rectangle 7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9DD82B-638F-4DA7-B22F-0E61091878C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A6C58D9-8905-4844-978D-BC50A2E9740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905000"/>
            <a:ext cx="40386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905000"/>
            <a:ext cx="40386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094602F-09F8-45B6-BB4B-36951A9D870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118209A-7979-4397-8AF5-2471F872A42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C3DE94-C8FE-4164-A4F5-7330CB3AE78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93397D-239A-45DF-8EA8-02FCC19F378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578F6C-61F3-4A34-9D1A-9A7993CADAA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C0177E9-D8BC-4EB2-A5B7-373177AC7C2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7F90D4-4160-478C-96B8-0B35AD29D8C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DA94B875-4DBB-4947-976E-F7627713567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92100"/>
            <a:ext cx="2057400" cy="572770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92100"/>
            <a:ext cx="6019800" cy="572770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BBFC53F-682A-4960-991B-619AC3B6ABC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92100"/>
            <a:ext cx="8229600" cy="13843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905000"/>
            <a:ext cx="4038600" cy="4114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905000"/>
            <a:ext cx="4038600" cy="4114800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AA2D12C1-3900-4A62-943A-97D3ACD0851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2438400"/>
            <a:ext cx="9144000" cy="4046538"/>
            <a:chOff x="0" y="1536"/>
            <a:chExt cx="5760" cy="2549"/>
          </a:xfrm>
        </p:grpSpPr>
        <p:sp>
          <p:nvSpPr>
            <p:cNvPr id="501763" name="Rectangle 3"/>
            <p:cNvSpPr>
              <a:spLocks noChangeArrowheads="1"/>
            </p:cNvSpPr>
            <p:nvPr userDrawn="1"/>
          </p:nvSpPr>
          <p:spPr bwMode="hidden">
            <a:xfrm rot="-1424751">
              <a:off x="2121" y="2592"/>
              <a:ext cx="3072" cy="384"/>
            </a:xfrm>
            <a:prstGeom prst="rect">
              <a:avLst/>
            </a:prstGeom>
            <a:gradFill rotWithShape="0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189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1764" name="Freeform 4"/>
            <p:cNvSpPr>
              <a:spLocks/>
            </p:cNvSpPr>
            <p:nvPr userDrawn="1"/>
          </p:nvSpPr>
          <p:spPr bwMode="hidden">
            <a:xfrm>
              <a:off x="0" y="2664"/>
              <a:ext cx="2688" cy="12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0" y="552"/>
                </a:cxn>
                <a:cxn ang="0">
                  <a:pos x="1968" y="264"/>
                </a:cxn>
                <a:cxn ang="0">
                  <a:pos x="2028" y="270"/>
                </a:cxn>
                <a:cxn ang="0">
                  <a:pos x="2661" y="528"/>
                </a:cxn>
                <a:cxn ang="0">
                  <a:pos x="2688" y="648"/>
                </a:cxn>
                <a:cxn ang="0">
                  <a:pos x="2304" y="1080"/>
                </a:cxn>
                <a:cxn ang="0">
                  <a:pos x="1584" y="1224"/>
                </a:cxn>
                <a:cxn ang="0">
                  <a:pos x="1296" y="936"/>
                </a:cxn>
                <a:cxn ang="0">
                  <a:pos x="864" y="1032"/>
                </a:cxn>
                <a:cxn ang="0">
                  <a:pos x="0" y="552"/>
                </a:cxn>
                <a:cxn ang="0">
                  <a:pos x="0" y="0"/>
                </a:cxn>
              </a:cxnLst>
              <a:rect l="0" t="0" r="r" b="b"/>
              <a:pathLst>
                <a:path w="2688" h="1224">
                  <a:moveTo>
                    <a:pt x="0" y="0"/>
                  </a:moveTo>
                  <a:lnTo>
                    <a:pt x="960" y="552"/>
                  </a:lnTo>
                  <a:lnTo>
                    <a:pt x="1968" y="264"/>
                  </a:lnTo>
                  <a:lnTo>
                    <a:pt x="2028" y="270"/>
                  </a:lnTo>
                  <a:lnTo>
                    <a:pt x="2661" y="528"/>
                  </a:lnTo>
                  <a:lnTo>
                    <a:pt x="2688" y="648"/>
                  </a:lnTo>
                  <a:lnTo>
                    <a:pt x="2304" y="1080"/>
                  </a:lnTo>
                  <a:lnTo>
                    <a:pt x="1584" y="1224"/>
                  </a:lnTo>
                  <a:lnTo>
                    <a:pt x="1296" y="936"/>
                  </a:lnTo>
                  <a:lnTo>
                    <a:pt x="864" y="1032"/>
                  </a:lnTo>
                  <a:lnTo>
                    <a:pt x="0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1765" name="Freeform 5"/>
            <p:cNvSpPr>
              <a:spLocks/>
            </p:cNvSpPr>
            <p:nvPr userDrawn="1"/>
          </p:nvSpPr>
          <p:spPr bwMode="hidden">
            <a:xfrm>
              <a:off x="3359" y="1536"/>
              <a:ext cx="2401" cy="1232"/>
            </a:xfrm>
            <a:custGeom>
              <a:avLst/>
              <a:gdLst/>
              <a:ahLst/>
              <a:cxnLst>
                <a:cxn ang="0">
                  <a:pos x="2208" y="15"/>
                </a:cxn>
                <a:cxn ang="0">
                  <a:pos x="2088" y="57"/>
                </a:cxn>
                <a:cxn ang="0">
                  <a:pos x="1951" y="99"/>
                </a:cxn>
                <a:cxn ang="0">
                  <a:pos x="1704" y="135"/>
                </a:cxn>
                <a:cxn ang="0">
                  <a:pos x="1314" y="177"/>
                </a:cxn>
                <a:cxn ang="0">
                  <a:pos x="1176" y="189"/>
                </a:cxn>
                <a:cxn ang="0">
                  <a:pos x="1122" y="195"/>
                </a:cxn>
                <a:cxn ang="0">
                  <a:pos x="1075" y="231"/>
                </a:cxn>
                <a:cxn ang="0">
                  <a:pos x="924" y="321"/>
                </a:cxn>
                <a:cxn ang="0">
                  <a:pos x="840" y="369"/>
                </a:cxn>
                <a:cxn ang="0">
                  <a:pos x="630" y="458"/>
                </a:cxn>
                <a:cxn ang="0">
                  <a:pos x="529" y="500"/>
                </a:cxn>
                <a:cxn ang="0">
                  <a:pos x="487" y="542"/>
                </a:cxn>
                <a:cxn ang="0">
                  <a:pos x="457" y="590"/>
                </a:cxn>
                <a:cxn ang="0">
                  <a:pos x="402" y="638"/>
                </a:cxn>
                <a:cxn ang="0">
                  <a:pos x="330" y="758"/>
                </a:cxn>
                <a:cxn ang="0">
                  <a:pos x="312" y="788"/>
                </a:cxn>
                <a:cxn ang="0">
                  <a:pos x="252" y="824"/>
                </a:cxn>
                <a:cxn ang="0">
                  <a:pos x="84" y="926"/>
                </a:cxn>
                <a:cxn ang="0">
                  <a:pos x="0" y="992"/>
                </a:cxn>
                <a:cxn ang="0">
                  <a:pos x="12" y="1040"/>
                </a:cxn>
                <a:cxn ang="0">
                  <a:pos x="132" y="1034"/>
                </a:cxn>
                <a:cxn ang="0">
                  <a:pos x="336" y="980"/>
                </a:cxn>
                <a:cxn ang="0">
                  <a:pos x="529" y="896"/>
                </a:cxn>
                <a:cxn ang="0">
                  <a:pos x="576" y="872"/>
                </a:cxn>
                <a:cxn ang="0">
                  <a:pos x="714" y="848"/>
                </a:cxn>
                <a:cxn ang="0">
                  <a:pos x="966" y="794"/>
                </a:cxn>
                <a:cxn ang="0">
                  <a:pos x="1212" y="782"/>
                </a:cxn>
                <a:cxn ang="0">
                  <a:pos x="1416" y="872"/>
                </a:cxn>
                <a:cxn ang="0">
                  <a:pos x="1464" y="932"/>
                </a:cxn>
                <a:cxn ang="0">
                  <a:pos x="1440" y="992"/>
                </a:cxn>
                <a:cxn ang="0">
                  <a:pos x="1302" y="1040"/>
                </a:cxn>
                <a:cxn ang="0">
                  <a:pos x="1158" y="1100"/>
                </a:cxn>
                <a:cxn ang="0">
                  <a:pos x="1093" y="1148"/>
                </a:cxn>
                <a:cxn ang="0">
                  <a:pos x="1075" y="1208"/>
                </a:cxn>
                <a:cxn ang="0">
                  <a:pos x="1093" y="1232"/>
                </a:cxn>
                <a:cxn ang="0">
                  <a:pos x="1152" y="1226"/>
                </a:cxn>
                <a:cxn ang="0">
                  <a:pos x="1332" y="1208"/>
                </a:cxn>
                <a:cxn ang="0">
                  <a:pos x="1434" y="1184"/>
                </a:cxn>
                <a:cxn ang="0">
                  <a:pos x="1464" y="1172"/>
                </a:cxn>
                <a:cxn ang="0">
                  <a:pos x="1578" y="1130"/>
                </a:cxn>
                <a:cxn ang="0">
                  <a:pos x="1758" y="1064"/>
                </a:cxn>
                <a:cxn ang="0">
                  <a:pos x="1872" y="962"/>
                </a:cxn>
                <a:cxn ang="0">
                  <a:pos x="1986" y="800"/>
                </a:cxn>
                <a:cxn ang="0">
                  <a:pos x="2166" y="650"/>
                </a:cxn>
                <a:cxn ang="0">
                  <a:pos x="2257" y="590"/>
                </a:cxn>
                <a:cxn ang="0">
                  <a:pos x="2400" y="57"/>
                </a:cxn>
              </a:cxnLst>
              <a:rect l="0" t="0" r="r" b="b"/>
              <a:pathLst>
                <a:path w="2401" h="1232">
                  <a:moveTo>
                    <a:pt x="2310" y="3"/>
                  </a:moveTo>
                  <a:lnTo>
                    <a:pt x="2280" y="3"/>
                  </a:lnTo>
                  <a:lnTo>
                    <a:pt x="2208" y="15"/>
                  </a:lnTo>
                  <a:lnTo>
                    <a:pt x="2136" y="27"/>
                  </a:lnTo>
                  <a:lnTo>
                    <a:pt x="2112" y="39"/>
                  </a:lnTo>
                  <a:lnTo>
                    <a:pt x="2088" y="57"/>
                  </a:lnTo>
                  <a:lnTo>
                    <a:pt x="2082" y="63"/>
                  </a:lnTo>
                  <a:lnTo>
                    <a:pt x="2076" y="69"/>
                  </a:lnTo>
                  <a:lnTo>
                    <a:pt x="1951" y="99"/>
                  </a:lnTo>
                  <a:lnTo>
                    <a:pt x="1896" y="111"/>
                  </a:lnTo>
                  <a:lnTo>
                    <a:pt x="1836" y="117"/>
                  </a:lnTo>
                  <a:lnTo>
                    <a:pt x="1704" y="135"/>
                  </a:lnTo>
                  <a:lnTo>
                    <a:pt x="1572" y="153"/>
                  </a:lnTo>
                  <a:lnTo>
                    <a:pt x="1434" y="165"/>
                  </a:lnTo>
                  <a:lnTo>
                    <a:pt x="1314" y="177"/>
                  </a:lnTo>
                  <a:lnTo>
                    <a:pt x="1260" y="183"/>
                  </a:lnTo>
                  <a:lnTo>
                    <a:pt x="1212" y="189"/>
                  </a:lnTo>
                  <a:lnTo>
                    <a:pt x="1176" y="189"/>
                  </a:lnTo>
                  <a:lnTo>
                    <a:pt x="1146" y="195"/>
                  </a:lnTo>
                  <a:lnTo>
                    <a:pt x="1128" y="195"/>
                  </a:lnTo>
                  <a:lnTo>
                    <a:pt x="1122" y="195"/>
                  </a:lnTo>
                  <a:lnTo>
                    <a:pt x="1116" y="201"/>
                  </a:lnTo>
                  <a:lnTo>
                    <a:pt x="1105" y="207"/>
                  </a:lnTo>
                  <a:lnTo>
                    <a:pt x="1075" y="231"/>
                  </a:lnTo>
                  <a:lnTo>
                    <a:pt x="1026" y="261"/>
                  </a:lnTo>
                  <a:lnTo>
                    <a:pt x="972" y="291"/>
                  </a:lnTo>
                  <a:lnTo>
                    <a:pt x="924" y="321"/>
                  </a:lnTo>
                  <a:lnTo>
                    <a:pt x="876" y="345"/>
                  </a:lnTo>
                  <a:lnTo>
                    <a:pt x="846" y="363"/>
                  </a:lnTo>
                  <a:lnTo>
                    <a:pt x="840" y="369"/>
                  </a:lnTo>
                  <a:lnTo>
                    <a:pt x="834" y="369"/>
                  </a:lnTo>
                  <a:lnTo>
                    <a:pt x="732" y="417"/>
                  </a:lnTo>
                  <a:lnTo>
                    <a:pt x="630" y="458"/>
                  </a:lnTo>
                  <a:lnTo>
                    <a:pt x="588" y="476"/>
                  </a:lnTo>
                  <a:lnTo>
                    <a:pt x="552" y="488"/>
                  </a:lnTo>
                  <a:lnTo>
                    <a:pt x="529" y="500"/>
                  </a:lnTo>
                  <a:lnTo>
                    <a:pt x="517" y="506"/>
                  </a:lnTo>
                  <a:lnTo>
                    <a:pt x="499" y="524"/>
                  </a:lnTo>
                  <a:lnTo>
                    <a:pt x="487" y="542"/>
                  </a:lnTo>
                  <a:lnTo>
                    <a:pt x="481" y="560"/>
                  </a:lnTo>
                  <a:lnTo>
                    <a:pt x="481" y="578"/>
                  </a:lnTo>
                  <a:lnTo>
                    <a:pt x="457" y="590"/>
                  </a:lnTo>
                  <a:lnTo>
                    <a:pt x="438" y="596"/>
                  </a:lnTo>
                  <a:lnTo>
                    <a:pt x="420" y="614"/>
                  </a:lnTo>
                  <a:lnTo>
                    <a:pt x="402" y="638"/>
                  </a:lnTo>
                  <a:lnTo>
                    <a:pt x="366" y="698"/>
                  </a:lnTo>
                  <a:lnTo>
                    <a:pt x="348" y="728"/>
                  </a:lnTo>
                  <a:lnTo>
                    <a:pt x="330" y="758"/>
                  </a:lnTo>
                  <a:lnTo>
                    <a:pt x="324" y="776"/>
                  </a:lnTo>
                  <a:lnTo>
                    <a:pt x="318" y="782"/>
                  </a:lnTo>
                  <a:lnTo>
                    <a:pt x="312" y="788"/>
                  </a:lnTo>
                  <a:lnTo>
                    <a:pt x="300" y="794"/>
                  </a:lnTo>
                  <a:lnTo>
                    <a:pt x="282" y="806"/>
                  </a:lnTo>
                  <a:lnTo>
                    <a:pt x="252" y="824"/>
                  </a:lnTo>
                  <a:lnTo>
                    <a:pt x="199" y="854"/>
                  </a:lnTo>
                  <a:lnTo>
                    <a:pt x="151" y="884"/>
                  </a:lnTo>
                  <a:lnTo>
                    <a:pt x="84" y="926"/>
                  </a:lnTo>
                  <a:lnTo>
                    <a:pt x="30" y="962"/>
                  </a:lnTo>
                  <a:lnTo>
                    <a:pt x="12" y="974"/>
                  </a:lnTo>
                  <a:lnTo>
                    <a:pt x="0" y="992"/>
                  </a:lnTo>
                  <a:lnTo>
                    <a:pt x="0" y="1004"/>
                  </a:lnTo>
                  <a:lnTo>
                    <a:pt x="0" y="1022"/>
                  </a:lnTo>
                  <a:lnTo>
                    <a:pt x="12" y="1040"/>
                  </a:lnTo>
                  <a:lnTo>
                    <a:pt x="42" y="1046"/>
                  </a:lnTo>
                  <a:lnTo>
                    <a:pt x="84" y="1046"/>
                  </a:lnTo>
                  <a:lnTo>
                    <a:pt x="132" y="1034"/>
                  </a:lnTo>
                  <a:lnTo>
                    <a:pt x="193" y="1022"/>
                  </a:lnTo>
                  <a:lnTo>
                    <a:pt x="264" y="1004"/>
                  </a:lnTo>
                  <a:lnTo>
                    <a:pt x="336" y="980"/>
                  </a:lnTo>
                  <a:lnTo>
                    <a:pt x="408" y="950"/>
                  </a:lnTo>
                  <a:lnTo>
                    <a:pt x="475" y="920"/>
                  </a:lnTo>
                  <a:lnTo>
                    <a:pt x="529" y="896"/>
                  </a:lnTo>
                  <a:lnTo>
                    <a:pt x="564" y="878"/>
                  </a:lnTo>
                  <a:lnTo>
                    <a:pt x="570" y="872"/>
                  </a:lnTo>
                  <a:lnTo>
                    <a:pt x="576" y="872"/>
                  </a:lnTo>
                  <a:lnTo>
                    <a:pt x="606" y="872"/>
                  </a:lnTo>
                  <a:lnTo>
                    <a:pt x="648" y="866"/>
                  </a:lnTo>
                  <a:lnTo>
                    <a:pt x="714" y="848"/>
                  </a:lnTo>
                  <a:lnTo>
                    <a:pt x="793" y="830"/>
                  </a:lnTo>
                  <a:lnTo>
                    <a:pt x="876" y="812"/>
                  </a:lnTo>
                  <a:lnTo>
                    <a:pt x="966" y="794"/>
                  </a:lnTo>
                  <a:lnTo>
                    <a:pt x="1063" y="782"/>
                  </a:lnTo>
                  <a:lnTo>
                    <a:pt x="1152" y="776"/>
                  </a:lnTo>
                  <a:lnTo>
                    <a:pt x="1212" y="782"/>
                  </a:lnTo>
                  <a:lnTo>
                    <a:pt x="1284" y="806"/>
                  </a:lnTo>
                  <a:lnTo>
                    <a:pt x="1357" y="836"/>
                  </a:lnTo>
                  <a:lnTo>
                    <a:pt x="1416" y="872"/>
                  </a:lnTo>
                  <a:lnTo>
                    <a:pt x="1434" y="890"/>
                  </a:lnTo>
                  <a:lnTo>
                    <a:pt x="1452" y="908"/>
                  </a:lnTo>
                  <a:lnTo>
                    <a:pt x="1464" y="932"/>
                  </a:lnTo>
                  <a:lnTo>
                    <a:pt x="1464" y="950"/>
                  </a:lnTo>
                  <a:lnTo>
                    <a:pt x="1458" y="968"/>
                  </a:lnTo>
                  <a:lnTo>
                    <a:pt x="1440" y="992"/>
                  </a:lnTo>
                  <a:lnTo>
                    <a:pt x="1410" y="1004"/>
                  </a:lnTo>
                  <a:lnTo>
                    <a:pt x="1369" y="1022"/>
                  </a:lnTo>
                  <a:lnTo>
                    <a:pt x="1302" y="1040"/>
                  </a:lnTo>
                  <a:lnTo>
                    <a:pt x="1248" y="1064"/>
                  </a:lnTo>
                  <a:lnTo>
                    <a:pt x="1200" y="1082"/>
                  </a:lnTo>
                  <a:lnTo>
                    <a:pt x="1158" y="1100"/>
                  </a:lnTo>
                  <a:lnTo>
                    <a:pt x="1128" y="1118"/>
                  </a:lnTo>
                  <a:lnTo>
                    <a:pt x="1110" y="1130"/>
                  </a:lnTo>
                  <a:lnTo>
                    <a:pt x="1093" y="1148"/>
                  </a:lnTo>
                  <a:lnTo>
                    <a:pt x="1081" y="1160"/>
                  </a:lnTo>
                  <a:lnTo>
                    <a:pt x="1069" y="1190"/>
                  </a:lnTo>
                  <a:lnTo>
                    <a:pt x="1075" y="1208"/>
                  </a:lnTo>
                  <a:lnTo>
                    <a:pt x="1081" y="1220"/>
                  </a:lnTo>
                  <a:lnTo>
                    <a:pt x="1087" y="1226"/>
                  </a:lnTo>
                  <a:lnTo>
                    <a:pt x="1093" y="1232"/>
                  </a:lnTo>
                  <a:lnTo>
                    <a:pt x="1110" y="1232"/>
                  </a:lnTo>
                  <a:lnTo>
                    <a:pt x="1128" y="1226"/>
                  </a:lnTo>
                  <a:lnTo>
                    <a:pt x="1152" y="1226"/>
                  </a:lnTo>
                  <a:lnTo>
                    <a:pt x="1212" y="1220"/>
                  </a:lnTo>
                  <a:lnTo>
                    <a:pt x="1272" y="1214"/>
                  </a:lnTo>
                  <a:lnTo>
                    <a:pt x="1332" y="1208"/>
                  </a:lnTo>
                  <a:lnTo>
                    <a:pt x="1393" y="1196"/>
                  </a:lnTo>
                  <a:lnTo>
                    <a:pt x="1416" y="1190"/>
                  </a:lnTo>
                  <a:lnTo>
                    <a:pt x="1434" y="1184"/>
                  </a:lnTo>
                  <a:lnTo>
                    <a:pt x="1446" y="1178"/>
                  </a:lnTo>
                  <a:lnTo>
                    <a:pt x="1452" y="1178"/>
                  </a:lnTo>
                  <a:lnTo>
                    <a:pt x="1464" y="1172"/>
                  </a:lnTo>
                  <a:lnTo>
                    <a:pt x="1488" y="1166"/>
                  </a:lnTo>
                  <a:lnTo>
                    <a:pt x="1530" y="1148"/>
                  </a:lnTo>
                  <a:lnTo>
                    <a:pt x="1578" y="1130"/>
                  </a:lnTo>
                  <a:lnTo>
                    <a:pt x="1681" y="1094"/>
                  </a:lnTo>
                  <a:lnTo>
                    <a:pt x="1722" y="1076"/>
                  </a:lnTo>
                  <a:lnTo>
                    <a:pt x="1758" y="1064"/>
                  </a:lnTo>
                  <a:lnTo>
                    <a:pt x="1812" y="1040"/>
                  </a:lnTo>
                  <a:lnTo>
                    <a:pt x="1848" y="1004"/>
                  </a:lnTo>
                  <a:lnTo>
                    <a:pt x="1872" y="962"/>
                  </a:lnTo>
                  <a:lnTo>
                    <a:pt x="1890" y="932"/>
                  </a:lnTo>
                  <a:lnTo>
                    <a:pt x="1932" y="866"/>
                  </a:lnTo>
                  <a:lnTo>
                    <a:pt x="1986" y="800"/>
                  </a:lnTo>
                  <a:lnTo>
                    <a:pt x="2046" y="740"/>
                  </a:lnTo>
                  <a:lnTo>
                    <a:pt x="2112" y="692"/>
                  </a:lnTo>
                  <a:lnTo>
                    <a:pt x="2166" y="650"/>
                  </a:lnTo>
                  <a:lnTo>
                    <a:pt x="2214" y="620"/>
                  </a:lnTo>
                  <a:lnTo>
                    <a:pt x="2244" y="596"/>
                  </a:lnTo>
                  <a:lnTo>
                    <a:pt x="2257" y="590"/>
                  </a:lnTo>
                  <a:lnTo>
                    <a:pt x="2257" y="590"/>
                  </a:lnTo>
                  <a:lnTo>
                    <a:pt x="2400" y="518"/>
                  </a:lnTo>
                  <a:lnTo>
                    <a:pt x="2400" y="57"/>
                  </a:lnTo>
                  <a:lnTo>
                    <a:pt x="2401" y="0"/>
                  </a:lnTo>
                  <a:lnTo>
                    <a:pt x="231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6" name="Freeform 6"/>
            <p:cNvSpPr>
              <a:spLocks/>
            </p:cNvSpPr>
            <p:nvPr userDrawn="1"/>
          </p:nvSpPr>
          <p:spPr bwMode="hidden">
            <a:xfrm>
              <a:off x="3792" y="1536"/>
              <a:ext cx="1968" cy="762"/>
            </a:xfrm>
            <a:custGeom>
              <a:avLst/>
              <a:gdLst/>
              <a:ahLst/>
              <a:cxnLst>
                <a:cxn ang="0">
                  <a:pos x="965" y="165"/>
                </a:cxn>
                <a:cxn ang="0">
                  <a:pos x="696" y="200"/>
                </a:cxn>
                <a:cxn ang="0">
                  <a:pos x="693" y="237"/>
                </a:cxn>
                <a:cxn ang="0">
                  <a:pos x="924" y="258"/>
                </a:cxn>
                <a:cxn ang="0">
                  <a:pos x="993" y="267"/>
                </a:cxn>
                <a:cxn ang="0">
                  <a:pos x="681" y="291"/>
                </a:cxn>
                <a:cxn ang="0">
                  <a:pos x="633" y="309"/>
                </a:cxn>
                <a:cxn ang="0">
                  <a:pos x="645" y="336"/>
                </a:cxn>
                <a:cxn ang="0">
                  <a:pos x="672" y="351"/>
                </a:cxn>
                <a:cxn ang="0">
                  <a:pos x="984" y="333"/>
                </a:cxn>
                <a:cxn ang="0">
                  <a:pos x="1080" y="357"/>
                </a:cxn>
                <a:cxn ang="0">
                  <a:pos x="624" y="492"/>
                </a:cxn>
                <a:cxn ang="0">
                  <a:pos x="616" y="536"/>
                </a:cxn>
                <a:cxn ang="0">
                  <a:pos x="8" y="724"/>
                </a:cxn>
                <a:cxn ang="0">
                  <a:pos x="0" y="756"/>
                </a:cxn>
                <a:cxn ang="0">
                  <a:pos x="27" y="762"/>
                </a:cxn>
                <a:cxn ang="0">
                  <a:pos x="664" y="564"/>
                </a:cxn>
                <a:cxn ang="0">
                  <a:pos x="856" y="600"/>
                </a:cxn>
                <a:cxn ang="0">
                  <a:pos x="1158" y="507"/>
                </a:cxn>
                <a:cxn ang="0">
                  <a:pos x="1434" y="465"/>
                </a:cxn>
                <a:cxn ang="0">
                  <a:pos x="1572" y="368"/>
                </a:cxn>
                <a:cxn ang="0">
                  <a:pos x="1712" y="340"/>
                </a:cxn>
                <a:cxn ang="0">
                  <a:pos x="1856" y="328"/>
                </a:cxn>
                <a:cxn ang="0">
                  <a:pos x="1968" y="330"/>
                </a:cxn>
                <a:cxn ang="0">
                  <a:pos x="1968" y="0"/>
                </a:cxn>
                <a:cxn ang="0">
                  <a:pos x="1934" y="3"/>
                </a:cxn>
                <a:cxn ang="0">
                  <a:pos x="1832" y="5"/>
                </a:cxn>
                <a:cxn ang="0">
                  <a:pos x="1682" y="35"/>
                </a:cxn>
                <a:cxn ang="0">
                  <a:pos x="1643" y="72"/>
                </a:cxn>
                <a:cxn ang="0">
                  <a:pos x="1392" y="119"/>
                </a:cxn>
              </a:cxnLst>
              <a:rect l="0" t="0" r="r" b="b"/>
              <a:pathLst>
                <a:path w="1968" h="762">
                  <a:moveTo>
                    <a:pt x="965" y="165"/>
                  </a:moveTo>
                  <a:lnTo>
                    <a:pt x="696" y="200"/>
                  </a:lnTo>
                  <a:lnTo>
                    <a:pt x="693" y="237"/>
                  </a:lnTo>
                  <a:lnTo>
                    <a:pt x="924" y="258"/>
                  </a:lnTo>
                  <a:lnTo>
                    <a:pt x="993" y="267"/>
                  </a:lnTo>
                  <a:lnTo>
                    <a:pt x="681" y="291"/>
                  </a:lnTo>
                  <a:lnTo>
                    <a:pt x="633" y="309"/>
                  </a:lnTo>
                  <a:lnTo>
                    <a:pt x="645" y="336"/>
                  </a:lnTo>
                  <a:lnTo>
                    <a:pt x="672" y="351"/>
                  </a:lnTo>
                  <a:lnTo>
                    <a:pt x="984" y="333"/>
                  </a:lnTo>
                  <a:lnTo>
                    <a:pt x="1080" y="357"/>
                  </a:lnTo>
                  <a:lnTo>
                    <a:pt x="624" y="492"/>
                  </a:lnTo>
                  <a:lnTo>
                    <a:pt x="616" y="536"/>
                  </a:lnTo>
                  <a:lnTo>
                    <a:pt x="8" y="724"/>
                  </a:lnTo>
                  <a:lnTo>
                    <a:pt x="0" y="756"/>
                  </a:lnTo>
                  <a:lnTo>
                    <a:pt x="27" y="762"/>
                  </a:lnTo>
                  <a:lnTo>
                    <a:pt x="664" y="564"/>
                  </a:lnTo>
                  <a:lnTo>
                    <a:pt x="856" y="600"/>
                  </a:lnTo>
                  <a:lnTo>
                    <a:pt x="1158" y="507"/>
                  </a:lnTo>
                  <a:lnTo>
                    <a:pt x="1434" y="465"/>
                  </a:lnTo>
                  <a:lnTo>
                    <a:pt x="1572" y="368"/>
                  </a:lnTo>
                  <a:lnTo>
                    <a:pt x="1712" y="340"/>
                  </a:lnTo>
                  <a:lnTo>
                    <a:pt x="1856" y="328"/>
                  </a:lnTo>
                  <a:lnTo>
                    <a:pt x="1968" y="330"/>
                  </a:lnTo>
                  <a:lnTo>
                    <a:pt x="1968" y="0"/>
                  </a:lnTo>
                  <a:lnTo>
                    <a:pt x="1934" y="3"/>
                  </a:lnTo>
                  <a:lnTo>
                    <a:pt x="1832" y="5"/>
                  </a:lnTo>
                  <a:lnTo>
                    <a:pt x="1682" y="35"/>
                  </a:lnTo>
                  <a:lnTo>
                    <a:pt x="1643" y="72"/>
                  </a:lnTo>
                  <a:lnTo>
                    <a:pt x="1392" y="119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7" name="Freeform 7"/>
            <p:cNvSpPr>
              <a:spLocks/>
            </p:cNvSpPr>
            <p:nvPr userDrawn="1"/>
          </p:nvSpPr>
          <p:spPr bwMode="hidden">
            <a:xfrm>
              <a:off x="3599" y="2477"/>
              <a:ext cx="186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85" y="18"/>
                </a:cxn>
                <a:cxn ang="0">
                  <a:pos x="185" y="36"/>
                </a:cxn>
                <a:cxn ang="0">
                  <a:pos x="179" y="54"/>
                </a:cxn>
                <a:cxn ang="0">
                  <a:pos x="161" y="72"/>
                </a:cxn>
                <a:cxn ang="0">
                  <a:pos x="137" y="96"/>
                </a:cxn>
                <a:cxn ang="0">
                  <a:pos x="101" y="108"/>
                </a:cxn>
                <a:cxn ang="0">
                  <a:pos x="47" y="120"/>
                </a:cxn>
                <a:cxn ang="0">
                  <a:pos x="29" y="120"/>
                </a:cxn>
                <a:cxn ang="0">
                  <a:pos x="17" y="114"/>
                </a:cxn>
                <a:cxn ang="0">
                  <a:pos x="0" y="96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85" y="18"/>
                  </a:lnTo>
                  <a:lnTo>
                    <a:pt x="185" y="36"/>
                  </a:lnTo>
                  <a:lnTo>
                    <a:pt x="179" y="54"/>
                  </a:lnTo>
                  <a:lnTo>
                    <a:pt x="161" y="72"/>
                  </a:lnTo>
                  <a:lnTo>
                    <a:pt x="137" y="96"/>
                  </a:lnTo>
                  <a:lnTo>
                    <a:pt x="101" y="108"/>
                  </a:lnTo>
                  <a:lnTo>
                    <a:pt x="47" y="120"/>
                  </a:lnTo>
                  <a:lnTo>
                    <a:pt x="29" y="120"/>
                  </a:lnTo>
                  <a:lnTo>
                    <a:pt x="17" y="11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8" name="Freeform 8"/>
            <p:cNvSpPr>
              <a:spLocks/>
            </p:cNvSpPr>
            <p:nvPr userDrawn="1"/>
          </p:nvSpPr>
          <p:spPr bwMode="hidden">
            <a:xfrm>
              <a:off x="3779" y="2393"/>
              <a:ext cx="185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79" y="24"/>
                </a:cxn>
                <a:cxn ang="0">
                  <a:pos x="167" y="42"/>
                </a:cxn>
                <a:cxn ang="0">
                  <a:pos x="149" y="66"/>
                </a:cxn>
                <a:cxn ang="0">
                  <a:pos x="131" y="90"/>
                </a:cxn>
                <a:cxn ang="0">
                  <a:pos x="102" y="108"/>
                </a:cxn>
                <a:cxn ang="0">
                  <a:pos x="66" y="120"/>
                </a:cxn>
                <a:cxn ang="0">
                  <a:pos x="18" y="120"/>
                </a:cxn>
                <a:cxn ang="0">
                  <a:pos x="0" y="60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79" y="24"/>
                  </a:lnTo>
                  <a:lnTo>
                    <a:pt x="167" y="42"/>
                  </a:lnTo>
                  <a:lnTo>
                    <a:pt x="149" y="66"/>
                  </a:lnTo>
                  <a:lnTo>
                    <a:pt x="131" y="90"/>
                  </a:lnTo>
                  <a:lnTo>
                    <a:pt x="102" y="108"/>
                  </a:lnTo>
                  <a:lnTo>
                    <a:pt x="66" y="120"/>
                  </a:lnTo>
                  <a:lnTo>
                    <a:pt x="18" y="120"/>
                  </a:lnTo>
                  <a:lnTo>
                    <a:pt x="0" y="6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9" name="Freeform 9"/>
            <p:cNvSpPr>
              <a:spLocks/>
            </p:cNvSpPr>
            <p:nvPr userDrawn="1"/>
          </p:nvSpPr>
          <p:spPr bwMode="hidden">
            <a:xfrm>
              <a:off x="3839" y="1836"/>
              <a:ext cx="528" cy="2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0" y="269"/>
                </a:cxn>
                <a:cxn ang="0">
                  <a:pos x="6" y="251"/>
                </a:cxn>
                <a:cxn ang="0">
                  <a:pos x="6" y="239"/>
                </a:cxn>
                <a:cxn ang="0">
                  <a:pos x="12" y="227"/>
                </a:cxn>
                <a:cxn ang="0">
                  <a:pos x="18" y="221"/>
                </a:cxn>
                <a:cxn ang="0">
                  <a:pos x="36" y="215"/>
                </a:cxn>
                <a:cxn ang="0">
                  <a:pos x="77" y="203"/>
                </a:cxn>
                <a:cxn ang="0">
                  <a:pos x="137" y="179"/>
                </a:cxn>
                <a:cxn ang="0">
                  <a:pos x="209" y="143"/>
                </a:cxn>
                <a:cxn ang="0">
                  <a:pos x="251" y="120"/>
                </a:cxn>
                <a:cxn ang="0">
                  <a:pos x="299" y="96"/>
                </a:cxn>
                <a:cxn ang="0">
                  <a:pos x="394" y="48"/>
                </a:cxn>
                <a:cxn ang="0">
                  <a:pos x="442" y="30"/>
                </a:cxn>
                <a:cxn ang="0">
                  <a:pos x="478" y="12"/>
                </a:cxn>
                <a:cxn ang="0">
                  <a:pos x="502" y="6"/>
                </a:cxn>
                <a:cxn ang="0">
                  <a:pos x="520" y="0"/>
                </a:cxn>
                <a:cxn ang="0">
                  <a:pos x="526" y="0"/>
                </a:cxn>
                <a:cxn ang="0">
                  <a:pos x="520" y="6"/>
                </a:cxn>
                <a:cxn ang="0">
                  <a:pos x="508" y="12"/>
                </a:cxn>
                <a:cxn ang="0">
                  <a:pos x="484" y="24"/>
                </a:cxn>
                <a:cxn ang="0">
                  <a:pos x="460" y="42"/>
                </a:cxn>
                <a:cxn ang="0">
                  <a:pos x="436" y="54"/>
                </a:cxn>
                <a:cxn ang="0">
                  <a:pos x="394" y="78"/>
                </a:cxn>
                <a:cxn ang="0">
                  <a:pos x="340" y="108"/>
                </a:cxn>
                <a:cxn ang="0">
                  <a:pos x="275" y="143"/>
                </a:cxn>
                <a:cxn ang="0">
                  <a:pos x="131" y="221"/>
                </a:cxn>
                <a:cxn ang="0">
                  <a:pos x="65" y="251"/>
                </a:cxn>
                <a:cxn ang="0">
                  <a:pos x="0" y="275"/>
                </a:cxn>
                <a:cxn ang="0">
                  <a:pos x="0" y="275"/>
                </a:cxn>
              </a:cxnLst>
              <a:rect l="0" t="0" r="r" b="b"/>
              <a:pathLst>
                <a:path w="526" h="275">
                  <a:moveTo>
                    <a:pt x="0" y="275"/>
                  </a:moveTo>
                  <a:lnTo>
                    <a:pt x="0" y="269"/>
                  </a:lnTo>
                  <a:lnTo>
                    <a:pt x="6" y="251"/>
                  </a:lnTo>
                  <a:lnTo>
                    <a:pt x="6" y="239"/>
                  </a:lnTo>
                  <a:lnTo>
                    <a:pt x="12" y="227"/>
                  </a:lnTo>
                  <a:lnTo>
                    <a:pt x="18" y="221"/>
                  </a:lnTo>
                  <a:lnTo>
                    <a:pt x="36" y="215"/>
                  </a:lnTo>
                  <a:lnTo>
                    <a:pt x="77" y="203"/>
                  </a:lnTo>
                  <a:lnTo>
                    <a:pt x="137" y="179"/>
                  </a:lnTo>
                  <a:lnTo>
                    <a:pt x="209" y="143"/>
                  </a:lnTo>
                  <a:lnTo>
                    <a:pt x="251" y="120"/>
                  </a:lnTo>
                  <a:lnTo>
                    <a:pt x="299" y="96"/>
                  </a:lnTo>
                  <a:lnTo>
                    <a:pt x="394" y="48"/>
                  </a:lnTo>
                  <a:lnTo>
                    <a:pt x="442" y="30"/>
                  </a:lnTo>
                  <a:lnTo>
                    <a:pt x="478" y="12"/>
                  </a:lnTo>
                  <a:lnTo>
                    <a:pt x="502" y="6"/>
                  </a:lnTo>
                  <a:lnTo>
                    <a:pt x="520" y="0"/>
                  </a:lnTo>
                  <a:lnTo>
                    <a:pt x="526" y="0"/>
                  </a:lnTo>
                  <a:lnTo>
                    <a:pt x="520" y="6"/>
                  </a:lnTo>
                  <a:lnTo>
                    <a:pt x="508" y="12"/>
                  </a:lnTo>
                  <a:lnTo>
                    <a:pt x="484" y="24"/>
                  </a:lnTo>
                  <a:lnTo>
                    <a:pt x="460" y="42"/>
                  </a:lnTo>
                  <a:lnTo>
                    <a:pt x="436" y="54"/>
                  </a:lnTo>
                  <a:lnTo>
                    <a:pt x="394" y="78"/>
                  </a:lnTo>
                  <a:lnTo>
                    <a:pt x="340" y="108"/>
                  </a:lnTo>
                  <a:lnTo>
                    <a:pt x="275" y="143"/>
                  </a:lnTo>
                  <a:lnTo>
                    <a:pt x="131" y="221"/>
                  </a:lnTo>
                  <a:lnTo>
                    <a:pt x="65" y="251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0" name="Freeform 10"/>
            <p:cNvSpPr>
              <a:spLocks/>
            </p:cNvSpPr>
            <p:nvPr userDrawn="1"/>
          </p:nvSpPr>
          <p:spPr bwMode="hidden">
            <a:xfrm>
              <a:off x="3676" y="2015"/>
              <a:ext cx="721" cy="306"/>
            </a:xfrm>
            <a:custGeom>
              <a:avLst/>
              <a:gdLst/>
              <a:ahLst/>
              <a:cxnLst>
                <a:cxn ang="0">
                  <a:pos x="48" y="216"/>
                </a:cxn>
                <a:cxn ang="0">
                  <a:pos x="30" y="252"/>
                </a:cxn>
                <a:cxn ang="0">
                  <a:pos x="12" y="282"/>
                </a:cxn>
                <a:cxn ang="0">
                  <a:pos x="6" y="300"/>
                </a:cxn>
                <a:cxn ang="0">
                  <a:pos x="0" y="306"/>
                </a:cxn>
                <a:cxn ang="0">
                  <a:pos x="48" y="276"/>
                </a:cxn>
                <a:cxn ang="0">
                  <a:pos x="84" y="252"/>
                </a:cxn>
                <a:cxn ang="0">
                  <a:pos x="108" y="234"/>
                </a:cxn>
                <a:cxn ang="0">
                  <a:pos x="120" y="228"/>
                </a:cxn>
                <a:cxn ang="0">
                  <a:pos x="126" y="228"/>
                </a:cxn>
                <a:cxn ang="0">
                  <a:pos x="144" y="222"/>
                </a:cxn>
                <a:cxn ang="0">
                  <a:pos x="168" y="216"/>
                </a:cxn>
                <a:cxn ang="0">
                  <a:pos x="198" y="204"/>
                </a:cxn>
                <a:cxn ang="0">
                  <a:pos x="275" y="180"/>
                </a:cxn>
                <a:cxn ang="0">
                  <a:pos x="371" y="156"/>
                </a:cxn>
                <a:cxn ang="0">
                  <a:pos x="461" y="126"/>
                </a:cxn>
                <a:cxn ang="0">
                  <a:pos x="544" y="102"/>
                </a:cxn>
                <a:cxn ang="0">
                  <a:pos x="574" y="90"/>
                </a:cxn>
                <a:cxn ang="0">
                  <a:pos x="604" y="84"/>
                </a:cxn>
                <a:cxn ang="0">
                  <a:pos x="622" y="78"/>
                </a:cxn>
                <a:cxn ang="0">
                  <a:pos x="628" y="72"/>
                </a:cxn>
                <a:cxn ang="0">
                  <a:pos x="634" y="66"/>
                </a:cxn>
                <a:cxn ang="0">
                  <a:pos x="652" y="60"/>
                </a:cxn>
                <a:cxn ang="0">
                  <a:pos x="694" y="30"/>
                </a:cxn>
                <a:cxn ang="0">
                  <a:pos x="712" y="18"/>
                </a:cxn>
                <a:cxn ang="0">
                  <a:pos x="718" y="6"/>
                </a:cxn>
                <a:cxn ang="0">
                  <a:pos x="712" y="0"/>
                </a:cxn>
                <a:cxn ang="0">
                  <a:pos x="688" y="0"/>
                </a:cxn>
                <a:cxn ang="0">
                  <a:pos x="628" y="0"/>
                </a:cxn>
                <a:cxn ang="0">
                  <a:pos x="580" y="0"/>
                </a:cxn>
                <a:cxn ang="0">
                  <a:pos x="544" y="0"/>
                </a:cxn>
                <a:cxn ang="0">
                  <a:pos x="514" y="18"/>
                </a:cxn>
                <a:cxn ang="0">
                  <a:pos x="485" y="42"/>
                </a:cxn>
                <a:cxn ang="0">
                  <a:pos x="467" y="54"/>
                </a:cxn>
                <a:cxn ang="0">
                  <a:pos x="449" y="60"/>
                </a:cxn>
                <a:cxn ang="0">
                  <a:pos x="425" y="60"/>
                </a:cxn>
                <a:cxn ang="0">
                  <a:pos x="389" y="66"/>
                </a:cxn>
                <a:cxn ang="0">
                  <a:pos x="347" y="84"/>
                </a:cxn>
                <a:cxn ang="0">
                  <a:pos x="311" y="108"/>
                </a:cxn>
                <a:cxn ang="0">
                  <a:pos x="287" y="126"/>
                </a:cxn>
                <a:cxn ang="0">
                  <a:pos x="275" y="132"/>
                </a:cxn>
                <a:cxn ang="0">
                  <a:pos x="257" y="138"/>
                </a:cxn>
                <a:cxn ang="0">
                  <a:pos x="221" y="138"/>
                </a:cxn>
                <a:cxn ang="0">
                  <a:pos x="186" y="138"/>
                </a:cxn>
                <a:cxn ang="0">
                  <a:pos x="180" y="138"/>
                </a:cxn>
                <a:cxn ang="0">
                  <a:pos x="174" y="138"/>
                </a:cxn>
                <a:cxn ang="0">
                  <a:pos x="114" y="162"/>
                </a:cxn>
                <a:cxn ang="0">
                  <a:pos x="48" y="216"/>
                </a:cxn>
                <a:cxn ang="0">
                  <a:pos x="48" y="216"/>
                </a:cxn>
              </a:cxnLst>
              <a:rect l="0" t="0" r="r" b="b"/>
              <a:pathLst>
                <a:path w="718" h="306">
                  <a:moveTo>
                    <a:pt x="48" y="216"/>
                  </a:moveTo>
                  <a:lnTo>
                    <a:pt x="30" y="252"/>
                  </a:lnTo>
                  <a:lnTo>
                    <a:pt x="12" y="282"/>
                  </a:lnTo>
                  <a:lnTo>
                    <a:pt x="6" y="300"/>
                  </a:lnTo>
                  <a:lnTo>
                    <a:pt x="0" y="306"/>
                  </a:lnTo>
                  <a:lnTo>
                    <a:pt x="48" y="276"/>
                  </a:lnTo>
                  <a:lnTo>
                    <a:pt x="84" y="252"/>
                  </a:lnTo>
                  <a:lnTo>
                    <a:pt x="108" y="234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44" y="222"/>
                  </a:lnTo>
                  <a:lnTo>
                    <a:pt x="168" y="216"/>
                  </a:lnTo>
                  <a:lnTo>
                    <a:pt x="198" y="204"/>
                  </a:lnTo>
                  <a:lnTo>
                    <a:pt x="275" y="180"/>
                  </a:lnTo>
                  <a:lnTo>
                    <a:pt x="371" y="156"/>
                  </a:lnTo>
                  <a:lnTo>
                    <a:pt x="461" y="126"/>
                  </a:lnTo>
                  <a:lnTo>
                    <a:pt x="544" y="102"/>
                  </a:lnTo>
                  <a:lnTo>
                    <a:pt x="574" y="90"/>
                  </a:lnTo>
                  <a:lnTo>
                    <a:pt x="604" y="84"/>
                  </a:lnTo>
                  <a:lnTo>
                    <a:pt x="622" y="78"/>
                  </a:lnTo>
                  <a:lnTo>
                    <a:pt x="628" y="72"/>
                  </a:lnTo>
                  <a:lnTo>
                    <a:pt x="634" y="66"/>
                  </a:lnTo>
                  <a:lnTo>
                    <a:pt x="652" y="60"/>
                  </a:lnTo>
                  <a:lnTo>
                    <a:pt x="694" y="30"/>
                  </a:lnTo>
                  <a:lnTo>
                    <a:pt x="712" y="18"/>
                  </a:lnTo>
                  <a:lnTo>
                    <a:pt x="718" y="6"/>
                  </a:lnTo>
                  <a:lnTo>
                    <a:pt x="712" y="0"/>
                  </a:lnTo>
                  <a:lnTo>
                    <a:pt x="688" y="0"/>
                  </a:lnTo>
                  <a:lnTo>
                    <a:pt x="628" y="0"/>
                  </a:lnTo>
                  <a:lnTo>
                    <a:pt x="580" y="0"/>
                  </a:lnTo>
                  <a:lnTo>
                    <a:pt x="544" y="0"/>
                  </a:lnTo>
                  <a:lnTo>
                    <a:pt x="514" y="18"/>
                  </a:lnTo>
                  <a:lnTo>
                    <a:pt x="485" y="42"/>
                  </a:lnTo>
                  <a:lnTo>
                    <a:pt x="467" y="54"/>
                  </a:lnTo>
                  <a:lnTo>
                    <a:pt x="449" y="60"/>
                  </a:lnTo>
                  <a:lnTo>
                    <a:pt x="425" y="60"/>
                  </a:lnTo>
                  <a:lnTo>
                    <a:pt x="389" y="66"/>
                  </a:lnTo>
                  <a:lnTo>
                    <a:pt x="347" y="84"/>
                  </a:lnTo>
                  <a:lnTo>
                    <a:pt x="311" y="108"/>
                  </a:lnTo>
                  <a:lnTo>
                    <a:pt x="287" y="126"/>
                  </a:lnTo>
                  <a:lnTo>
                    <a:pt x="275" y="132"/>
                  </a:lnTo>
                  <a:lnTo>
                    <a:pt x="257" y="138"/>
                  </a:lnTo>
                  <a:lnTo>
                    <a:pt x="221" y="138"/>
                  </a:lnTo>
                  <a:lnTo>
                    <a:pt x="186" y="138"/>
                  </a:lnTo>
                  <a:lnTo>
                    <a:pt x="180" y="138"/>
                  </a:lnTo>
                  <a:lnTo>
                    <a:pt x="174" y="138"/>
                  </a:lnTo>
                  <a:lnTo>
                    <a:pt x="114" y="162"/>
                  </a:lnTo>
                  <a:lnTo>
                    <a:pt x="48" y="216"/>
                  </a:lnTo>
                  <a:lnTo>
                    <a:pt x="48" y="2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1" name="Freeform 11"/>
            <p:cNvSpPr>
              <a:spLocks/>
            </p:cNvSpPr>
            <p:nvPr userDrawn="1"/>
          </p:nvSpPr>
          <p:spPr bwMode="hidden">
            <a:xfrm>
              <a:off x="3358" y="1890"/>
              <a:ext cx="2400" cy="881"/>
            </a:xfrm>
            <a:custGeom>
              <a:avLst/>
              <a:gdLst/>
              <a:ahLst/>
              <a:cxnLst>
                <a:cxn ang="0">
                  <a:pos x="2231" y="54"/>
                </a:cxn>
                <a:cxn ang="0">
                  <a:pos x="2189" y="54"/>
                </a:cxn>
                <a:cxn ang="0">
                  <a:pos x="2147" y="66"/>
                </a:cxn>
                <a:cxn ang="0">
                  <a:pos x="2021" y="101"/>
                </a:cxn>
                <a:cxn ang="0">
                  <a:pos x="1956" y="119"/>
                </a:cxn>
                <a:cxn ang="0">
                  <a:pos x="1860" y="167"/>
                </a:cxn>
                <a:cxn ang="0">
                  <a:pos x="1836" y="245"/>
                </a:cxn>
                <a:cxn ang="0">
                  <a:pos x="1842" y="305"/>
                </a:cxn>
                <a:cxn ang="0">
                  <a:pos x="1758" y="317"/>
                </a:cxn>
                <a:cxn ang="0">
                  <a:pos x="1597" y="263"/>
                </a:cxn>
                <a:cxn ang="0">
                  <a:pos x="1507" y="257"/>
                </a:cxn>
                <a:cxn ang="0">
                  <a:pos x="1399" y="311"/>
                </a:cxn>
                <a:cxn ang="0">
                  <a:pos x="1334" y="353"/>
                </a:cxn>
                <a:cxn ang="0">
                  <a:pos x="1310" y="359"/>
                </a:cxn>
                <a:cxn ang="0">
                  <a:pos x="1214" y="371"/>
                </a:cxn>
                <a:cxn ang="0">
                  <a:pos x="1160" y="365"/>
                </a:cxn>
                <a:cxn ang="0">
                  <a:pos x="1053" y="371"/>
                </a:cxn>
                <a:cxn ang="0">
                  <a:pos x="957" y="383"/>
                </a:cxn>
                <a:cxn ang="0">
                  <a:pos x="921" y="401"/>
                </a:cxn>
                <a:cxn ang="0">
                  <a:pos x="819" y="419"/>
                </a:cxn>
                <a:cxn ang="0">
                  <a:pos x="778" y="419"/>
                </a:cxn>
                <a:cxn ang="0">
                  <a:pos x="664" y="437"/>
                </a:cxn>
                <a:cxn ang="0">
                  <a:pos x="598" y="473"/>
                </a:cxn>
                <a:cxn ang="0">
                  <a:pos x="503" y="467"/>
                </a:cxn>
                <a:cxn ang="0">
                  <a:pos x="431" y="491"/>
                </a:cxn>
                <a:cxn ang="0">
                  <a:pos x="413" y="539"/>
                </a:cxn>
                <a:cxn ang="0">
                  <a:pos x="347" y="569"/>
                </a:cxn>
                <a:cxn ang="0">
                  <a:pos x="222" y="599"/>
                </a:cxn>
                <a:cxn ang="0">
                  <a:pos x="138" y="647"/>
                </a:cxn>
                <a:cxn ang="0">
                  <a:pos x="108" y="659"/>
                </a:cxn>
                <a:cxn ang="0">
                  <a:pos x="0" y="671"/>
                </a:cxn>
                <a:cxn ang="0">
                  <a:pos x="84" y="695"/>
                </a:cxn>
                <a:cxn ang="0">
                  <a:pos x="263" y="653"/>
                </a:cxn>
                <a:cxn ang="0">
                  <a:pos x="473" y="569"/>
                </a:cxn>
                <a:cxn ang="0">
                  <a:pos x="568" y="521"/>
                </a:cxn>
                <a:cxn ang="0">
                  <a:pos x="646" y="515"/>
                </a:cxn>
                <a:cxn ang="0">
                  <a:pos x="873" y="461"/>
                </a:cxn>
                <a:cxn ang="0">
                  <a:pos x="1148" y="425"/>
                </a:cxn>
                <a:cxn ang="0">
                  <a:pos x="1292" y="461"/>
                </a:cxn>
                <a:cxn ang="0">
                  <a:pos x="1417" y="533"/>
                </a:cxn>
                <a:cxn ang="0">
                  <a:pos x="1435" y="617"/>
                </a:cxn>
                <a:cxn ang="0">
                  <a:pos x="1376" y="653"/>
                </a:cxn>
                <a:cxn ang="0">
                  <a:pos x="1226" y="701"/>
                </a:cxn>
                <a:cxn ang="0">
                  <a:pos x="1112" y="755"/>
                </a:cxn>
                <a:cxn ang="0">
                  <a:pos x="1065" y="809"/>
                </a:cxn>
                <a:cxn ang="0">
                  <a:pos x="1077" y="869"/>
                </a:cxn>
                <a:cxn ang="0">
                  <a:pos x="1106" y="881"/>
                </a:cxn>
                <a:cxn ang="0">
                  <a:pos x="1208" y="869"/>
                </a:cxn>
                <a:cxn ang="0">
                  <a:pos x="1388" y="857"/>
                </a:cxn>
                <a:cxn ang="0">
                  <a:pos x="1441" y="851"/>
                </a:cxn>
                <a:cxn ang="0">
                  <a:pos x="1483" y="833"/>
                </a:cxn>
                <a:cxn ang="0">
                  <a:pos x="1675" y="743"/>
                </a:cxn>
                <a:cxn ang="0">
                  <a:pos x="1806" y="689"/>
                </a:cxn>
                <a:cxn ang="0">
                  <a:pos x="1884" y="581"/>
                </a:cxn>
                <a:cxn ang="0">
                  <a:pos x="2039" y="389"/>
                </a:cxn>
                <a:cxn ang="0">
                  <a:pos x="2207" y="269"/>
                </a:cxn>
                <a:cxn ang="0">
                  <a:pos x="2249" y="239"/>
                </a:cxn>
                <a:cxn ang="0">
                  <a:pos x="2392" y="0"/>
                </a:cxn>
                <a:cxn ang="0">
                  <a:pos x="2302" y="36"/>
                </a:cxn>
              </a:cxnLst>
              <a:rect l="0" t="0" r="r" b="b"/>
              <a:pathLst>
                <a:path w="2392" h="881">
                  <a:moveTo>
                    <a:pt x="2302" y="36"/>
                  </a:moveTo>
                  <a:lnTo>
                    <a:pt x="2266" y="48"/>
                  </a:lnTo>
                  <a:lnTo>
                    <a:pt x="2231" y="54"/>
                  </a:lnTo>
                  <a:lnTo>
                    <a:pt x="2201" y="54"/>
                  </a:lnTo>
                  <a:lnTo>
                    <a:pt x="2195" y="54"/>
                  </a:lnTo>
                  <a:lnTo>
                    <a:pt x="2189" y="54"/>
                  </a:lnTo>
                  <a:lnTo>
                    <a:pt x="2189" y="54"/>
                  </a:lnTo>
                  <a:lnTo>
                    <a:pt x="2177" y="60"/>
                  </a:lnTo>
                  <a:lnTo>
                    <a:pt x="2147" y="66"/>
                  </a:lnTo>
                  <a:lnTo>
                    <a:pt x="2105" y="78"/>
                  </a:lnTo>
                  <a:lnTo>
                    <a:pt x="2057" y="89"/>
                  </a:lnTo>
                  <a:lnTo>
                    <a:pt x="2021" y="101"/>
                  </a:lnTo>
                  <a:lnTo>
                    <a:pt x="1997" y="107"/>
                  </a:lnTo>
                  <a:lnTo>
                    <a:pt x="1973" y="113"/>
                  </a:lnTo>
                  <a:lnTo>
                    <a:pt x="1956" y="119"/>
                  </a:lnTo>
                  <a:lnTo>
                    <a:pt x="1926" y="131"/>
                  </a:lnTo>
                  <a:lnTo>
                    <a:pt x="1896" y="137"/>
                  </a:lnTo>
                  <a:lnTo>
                    <a:pt x="1860" y="167"/>
                  </a:lnTo>
                  <a:lnTo>
                    <a:pt x="1842" y="191"/>
                  </a:lnTo>
                  <a:lnTo>
                    <a:pt x="1836" y="221"/>
                  </a:lnTo>
                  <a:lnTo>
                    <a:pt x="1836" y="245"/>
                  </a:lnTo>
                  <a:lnTo>
                    <a:pt x="1842" y="269"/>
                  </a:lnTo>
                  <a:lnTo>
                    <a:pt x="1842" y="293"/>
                  </a:lnTo>
                  <a:lnTo>
                    <a:pt x="1842" y="305"/>
                  </a:lnTo>
                  <a:lnTo>
                    <a:pt x="1824" y="323"/>
                  </a:lnTo>
                  <a:lnTo>
                    <a:pt x="1794" y="329"/>
                  </a:lnTo>
                  <a:lnTo>
                    <a:pt x="1758" y="317"/>
                  </a:lnTo>
                  <a:lnTo>
                    <a:pt x="1716" y="299"/>
                  </a:lnTo>
                  <a:lnTo>
                    <a:pt x="1657" y="275"/>
                  </a:lnTo>
                  <a:lnTo>
                    <a:pt x="1597" y="263"/>
                  </a:lnTo>
                  <a:lnTo>
                    <a:pt x="1543" y="257"/>
                  </a:lnTo>
                  <a:lnTo>
                    <a:pt x="1519" y="257"/>
                  </a:lnTo>
                  <a:lnTo>
                    <a:pt x="1507" y="257"/>
                  </a:lnTo>
                  <a:lnTo>
                    <a:pt x="1489" y="263"/>
                  </a:lnTo>
                  <a:lnTo>
                    <a:pt x="1459" y="275"/>
                  </a:lnTo>
                  <a:lnTo>
                    <a:pt x="1399" y="311"/>
                  </a:lnTo>
                  <a:lnTo>
                    <a:pt x="1376" y="329"/>
                  </a:lnTo>
                  <a:lnTo>
                    <a:pt x="1352" y="341"/>
                  </a:lnTo>
                  <a:lnTo>
                    <a:pt x="1334" y="353"/>
                  </a:lnTo>
                  <a:lnTo>
                    <a:pt x="1328" y="359"/>
                  </a:lnTo>
                  <a:lnTo>
                    <a:pt x="1322" y="359"/>
                  </a:lnTo>
                  <a:lnTo>
                    <a:pt x="1310" y="359"/>
                  </a:lnTo>
                  <a:lnTo>
                    <a:pt x="1286" y="365"/>
                  </a:lnTo>
                  <a:lnTo>
                    <a:pt x="1262" y="365"/>
                  </a:lnTo>
                  <a:lnTo>
                    <a:pt x="1214" y="371"/>
                  </a:lnTo>
                  <a:lnTo>
                    <a:pt x="1196" y="371"/>
                  </a:lnTo>
                  <a:lnTo>
                    <a:pt x="1178" y="365"/>
                  </a:lnTo>
                  <a:lnTo>
                    <a:pt x="1160" y="365"/>
                  </a:lnTo>
                  <a:lnTo>
                    <a:pt x="1130" y="365"/>
                  </a:lnTo>
                  <a:lnTo>
                    <a:pt x="1095" y="365"/>
                  </a:lnTo>
                  <a:lnTo>
                    <a:pt x="1053" y="371"/>
                  </a:lnTo>
                  <a:lnTo>
                    <a:pt x="1017" y="377"/>
                  </a:lnTo>
                  <a:lnTo>
                    <a:pt x="981" y="377"/>
                  </a:lnTo>
                  <a:lnTo>
                    <a:pt x="957" y="383"/>
                  </a:lnTo>
                  <a:lnTo>
                    <a:pt x="945" y="389"/>
                  </a:lnTo>
                  <a:lnTo>
                    <a:pt x="939" y="395"/>
                  </a:lnTo>
                  <a:lnTo>
                    <a:pt x="921" y="401"/>
                  </a:lnTo>
                  <a:lnTo>
                    <a:pt x="879" y="407"/>
                  </a:lnTo>
                  <a:lnTo>
                    <a:pt x="837" y="419"/>
                  </a:lnTo>
                  <a:lnTo>
                    <a:pt x="819" y="419"/>
                  </a:lnTo>
                  <a:lnTo>
                    <a:pt x="808" y="419"/>
                  </a:lnTo>
                  <a:lnTo>
                    <a:pt x="796" y="419"/>
                  </a:lnTo>
                  <a:lnTo>
                    <a:pt x="778" y="419"/>
                  </a:lnTo>
                  <a:lnTo>
                    <a:pt x="754" y="419"/>
                  </a:lnTo>
                  <a:lnTo>
                    <a:pt x="724" y="425"/>
                  </a:lnTo>
                  <a:lnTo>
                    <a:pt x="664" y="437"/>
                  </a:lnTo>
                  <a:lnTo>
                    <a:pt x="640" y="449"/>
                  </a:lnTo>
                  <a:lnTo>
                    <a:pt x="616" y="461"/>
                  </a:lnTo>
                  <a:lnTo>
                    <a:pt x="598" y="473"/>
                  </a:lnTo>
                  <a:lnTo>
                    <a:pt x="580" y="473"/>
                  </a:lnTo>
                  <a:lnTo>
                    <a:pt x="538" y="473"/>
                  </a:lnTo>
                  <a:lnTo>
                    <a:pt x="503" y="467"/>
                  </a:lnTo>
                  <a:lnTo>
                    <a:pt x="461" y="473"/>
                  </a:lnTo>
                  <a:lnTo>
                    <a:pt x="443" y="479"/>
                  </a:lnTo>
                  <a:lnTo>
                    <a:pt x="431" y="491"/>
                  </a:lnTo>
                  <a:lnTo>
                    <a:pt x="425" y="509"/>
                  </a:lnTo>
                  <a:lnTo>
                    <a:pt x="419" y="533"/>
                  </a:lnTo>
                  <a:lnTo>
                    <a:pt x="413" y="539"/>
                  </a:lnTo>
                  <a:lnTo>
                    <a:pt x="407" y="545"/>
                  </a:lnTo>
                  <a:lnTo>
                    <a:pt x="389" y="551"/>
                  </a:lnTo>
                  <a:lnTo>
                    <a:pt x="347" y="569"/>
                  </a:lnTo>
                  <a:lnTo>
                    <a:pt x="299" y="587"/>
                  </a:lnTo>
                  <a:lnTo>
                    <a:pt x="257" y="593"/>
                  </a:lnTo>
                  <a:lnTo>
                    <a:pt x="222" y="599"/>
                  </a:lnTo>
                  <a:lnTo>
                    <a:pt x="180" y="617"/>
                  </a:lnTo>
                  <a:lnTo>
                    <a:pt x="150" y="641"/>
                  </a:lnTo>
                  <a:lnTo>
                    <a:pt x="138" y="647"/>
                  </a:lnTo>
                  <a:lnTo>
                    <a:pt x="132" y="653"/>
                  </a:lnTo>
                  <a:lnTo>
                    <a:pt x="126" y="659"/>
                  </a:lnTo>
                  <a:lnTo>
                    <a:pt x="108" y="659"/>
                  </a:lnTo>
                  <a:lnTo>
                    <a:pt x="96" y="653"/>
                  </a:lnTo>
                  <a:lnTo>
                    <a:pt x="90" y="653"/>
                  </a:lnTo>
                  <a:lnTo>
                    <a:pt x="0" y="671"/>
                  </a:lnTo>
                  <a:lnTo>
                    <a:pt x="12" y="689"/>
                  </a:lnTo>
                  <a:lnTo>
                    <a:pt x="42" y="695"/>
                  </a:lnTo>
                  <a:lnTo>
                    <a:pt x="84" y="695"/>
                  </a:lnTo>
                  <a:lnTo>
                    <a:pt x="132" y="683"/>
                  </a:lnTo>
                  <a:lnTo>
                    <a:pt x="192" y="671"/>
                  </a:lnTo>
                  <a:lnTo>
                    <a:pt x="263" y="653"/>
                  </a:lnTo>
                  <a:lnTo>
                    <a:pt x="335" y="629"/>
                  </a:lnTo>
                  <a:lnTo>
                    <a:pt x="407" y="599"/>
                  </a:lnTo>
                  <a:lnTo>
                    <a:pt x="473" y="569"/>
                  </a:lnTo>
                  <a:lnTo>
                    <a:pt x="527" y="545"/>
                  </a:lnTo>
                  <a:lnTo>
                    <a:pt x="562" y="527"/>
                  </a:lnTo>
                  <a:lnTo>
                    <a:pt x="568" y="521"/>
                  </a:lnTo>
                  <a:lnTo>
                    <a:pt x="574" y="521"/>
                  </a:lnTo>
                  <a:lnTo>
                    <a:pt x="604" y="521"/>
                  </a:lnTo>
                  <a:lnTo>
                    <a:pt x="646" y="515"/>
                  </a:lnTo>
                  <a:lnTo>
                    <a:pt x="712" y="497"/>
                  </a:lnTo>
                  <a:lnTo>
                    <a:pt x="790" y="479"/>
                  </a:lnTo>
                  <a:lnTo>
                    <a:pt x="873" y="461"/>
                  </a:lnTo>
                  <a:lnTo>
                    <a:pt x="963" y="443"/>
                  </a:lnTo>
                  <a:lnTo>
                    <a:pt x="1059" y="431"/>
                  </a:lnTo>
                  <a:lnTo>
                    <a:pt x="1148" y="425"/>
                  </a:lnTo>
                  <a:lnTo>
                    <a:pt x="1178" y="425"/>
                  </a:lnTo>
                  <a:lnTo>
                    <a:pt x="1214" y="437"/>
                  </a:lnTo>
                  <a:lnTo>
                    <a:pt x="1292" y="461"/>
                  </a:lnTo>
                  <a:lnTo>
                    <a:pt x="1340" y="479"/>
                  </a:lnTo>
                  <a:lnTo>
                    <a:pt x="1382" y="503"/>
                  </a:lnTo>
                  <a:lnTo>
                    <a:pt x="1417" y="533"/>
                  </a:lnTo>
                  <a:lnTo>
                    <a:pt x="1441" y="563"/>
                  </a:lnTo>
                  <a:lnTo>
                    <a:pt x="1447" y="587"/>
                  </a:lnTo>
                  <a:lnTo>
                    <a:pt x="1435" y="617"/>
                  </a:lnTo>
                  <a:lnTo>
                    <a:pt x="1423" y="629"/>
                  </a:lnTo>
                  <a:lnTo>
                    <a:pt x="1405" y="641"/>
                  </a:lnTo>
                  <a:lnTo>
                    <a:pt x="1376" y="653"/>
                  </a:lnTo>
                  <a:lnTo>
                    <a:pt x="1346" y="665"/>
                  </a:lnTo>
                  <a:lnTo>
                    <a:pt x="1280" y="683"/>
                  </a:lnTo>
                  <a:lnTo>
                    <a:pt x="1226" y="701"/>
                  </a:lnTo>
                  <a:lnTo>
                    <a:pt x="1178" y="719"/>
                  </a:lnTo>
                  <a:lnTo>
                    <a:pt x="1142" y="743"/>
                  </a:lnTo>
                  <a:lnTo>
                    <a:pt x="1112" y="755"/>
                  </a:lnTo>
                  <a:lnTo>
                    <a:pt x="1089" y="773"/>
                  </a:lnTo>
                  <a:lnTo>
                    <a:pt x="1077" y="791"/>
                  </a:lnTo>
                  <a:lnTo>
                    <a:pt x="1065" y="809"/>
                  </a:lnTo>
                  <a:lnTo>
                    <a:pt x="1059" y="833"/>
                  </a:lnTo>
                  <a:lnTo>
                    <a:pt x="1065" y="857"/>
                  </a:lnTo>
                  <a:lnTo>
                    <a:pt x="1077" y="869"/>
                  </a:lnTo>
                  <a:lnTo>
                    <a:pt x="1083" y="875"/>
                  </a:lnTo>
                  <a:lnTo>
                    <a:pt x="1089" y="881"/>
                  </a:lnTo>
                  <a:lnTo>
                    <a:pt x="1106" y="881"/>
                  </a:lnTo>
                  <a:lnTo>
                    <a:pt x="1124" y="875"/>
                  </a:lnTo>
                  <a:lnTo>
                    <a:pt x="1148" y="875"/>
                  </a:lnTo>
                  <a:lnTo>
                    <a:pt x="1208" y="869"/>
                  </a:lnTo>
                  <a:lnTo>
                    <a:pt x="1268" y="863"/>
                  </a:lnTo>
                  <a:lnTo>
                    <a:pt x="1328" y="863"/>
                  </a:lnTo>
                  <a:lnTo>
                    <a:pt x="1388" y="857"/>
                  </a:lnTo>
                  <a:lnTo>
                    <a:pt x="1411" y="857"/>
                  </a:lnTo>
                  <a:lnTo>
                    <a:pt x="1429" y="851"/>
                  </a:lnTo>
                  <a:lnTo>
                    <a:pt x="1441" y="851"/>
                  </a:lnTo>
                  <a:lnTo>
                    <a:pt x="1447" y="851"/>
                  </a:lnTo>
                  <a:lnTo>
                    <a:pt x="1459" y="845"/>
                  </a:lnTo>
                  <a:lnTo>
                    <a:pt x="1483" y="833"/>
                  </a:lnTo>
                  <a:lnTo>
                    <a:pt x="1525" y="815"/>
                  </a:lnTo>
                  <a:lnTo>
                    <a:pt x="1573" y="791"/>
                  </a:lnTo>
                  <a:lnTo>
                    <a:pt x="1675" y="743"/>
                  </a:lnTo>
                  <a:lnTo>
                    <a:pt x="1716" y="725"/>
                  </a:lnTo>
                  <a:lnTo>
                    <a:pt x="1752" y="713"/>
                  </a:lnTo>
                  <a:lnTo>
                    <a:pt x="1806" y="689"/>
                  </a:lnTo>
                  <a:lnTo>
                    <a:pt x="1842" y="653"/>
                  </a:lnTo>
                  <a:lnTo>
                    <a:pt x="1866" y="611"/>
                  </a:lnTo>
                  <a:lnTo>
                    <a:pt x="1884" y="581"/>
                  </a:lnTo>
                  <a:lnTo>
                    <a:pt x="1926" y="515"/>
                  </a:lnTo>
                  <a:lnTo>
                    <a:pt x="1979" y="449"/>
                  </a:lnTo>
                  <a:lnTo>
                    <a:pt x="2039" y="389"/>
                  </a:lnTo>
                  <a:lnTo>
                    <a:pt x="2105" y="341"/>
                  </a:lnTo>
                  <a:lnTo>
                    <a:pt x="2159" y="299"/>
                  </a:lnTo>
                  <a:lnTo>
                    <a:pt x="2207" y="269"/>
                  </a:lnTo>
                  <a:lnTo>
                    <a:pt x="2237" y="245"/>
                  </a:lnTo>
                  <a:lnTo>
                    <a:pt x="2249" y="239"/>
                  </a:lnTo>
                  <a:lnTo>
                    <a:pt x="2249" y="239"/>
                  </a:lnTo>
                  <a:lnTo>
                    <a:pt x="2392" y="167"/>
                  </a:lnTo>
                  <a:lnTo>
                    <a:pt x="2392" y="60"/>
                  </a:lnTo>
                  <a:lnTo>
                    <a:pt x="2392" y="0"/>
                  </a:lnTo>
                  <a:lnTo>
                    <a:pt x="2344" y="18"/>
                  </a:lnTo>
                  <a:lnTo>
                    <a:pt x="2302" y="36"/>
                  </a:lnTo>
                  <a:lnTo>
                    <a:pt x="230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2" name="Freeform 12"/>
            <p:cNvSpPr>
              <a:spLocks/>
            </p:cNvSpPr>
            <p:nvPr userDrawn="1"/>
          </p:nvSpPr>
          <p:spPr bwMode="hidden">
            <a:xfrm>
              <a:off x="3839" y="1854"/>
              <a:ext cx="577" cy="258"/>
            </a:xfrm>
            <a:custGeom>
              <a:avLst/>
              <a:gdLst/>
              <a:ahLst/>
              <a:cxnLst>
                <a:cxn ang="0">
                  <a:pos x="30" y="245"/>
                </a:cxn>
                <a:cxn ang="0">
                  <a:pos x="18" y="251"/>
                </a:cxn>
                <a:cxn ang="0">
                  <a:pos x="6" y="257"/>
                </a:cxn>
                <a:cxn ang="0">
                  <a:pos x="0" y="257"/>
                </a:cxn>
                <a:cxn ang="0">
                  <a:pos x="305" y="113"/>
                </a:cxn>
                <a:cxn ang="0">
                  <a:pos x="520" y="0"/>
                </a:cxn>
                <a:cxn ang="0">
                  <a:pos x="526" y="6"/>
                </a:cxn>
                <a:cxn ang="0">
                  <a:pos x="544" y="18"/>
                </a:cxn>
                <a:cxn ang="0">
                  <a:pos x="550" y="24"/>
                </a:cxn>
                <a:cxn ang="0">
                  <a:pos x="550" y="36"/>
                </a:cxn>
                <a:cxn ang="0">
                  <a:pos x="544" y="42"/>
                </a:cxn>
                <a:cxn ang="0">
                  <a:pos x="526" y="54"/>
                </a:cxn>
                <a:cxn ang="0">
                  <a:pos x="514" y="60"/>
                </a:cxn>
                <a:cxn ang="0">
                  <a:pos x="502" y="66"/>
                </a:cxn>
                <a:cxn ang="0">
                  <a:pos x="448" y="84"/>
                </a:cxn>
                <a:cxn ang="0">
                  <a:pos x="382" y="113"/>
                </a:cxn>
                <a:cxn ang="0">
                  <a:pos x="305" y="143"/>
                </a:cxn>
                <a:cxn ang="0">
                  <a:pos x="227" y="173"/>
                </a:cxn>
                <a:cxn ang="0">
                  <a:pos x="149" y="203"/>
                </a:cxn>
                <a:cxn ang="0">
                  <a:pos x="83" y="227"/>
                </a:cxn>
                <a:cxn ang="0">
                  <a:pos x="30" y="245"/>
                </a:cxn>
                <a:cxn ang="0">
                  <a:pos x="30" y="245"/>
                </a:cxn>
              </a:cxnLst>
              <a:rect l="0" t="0" r="r" b="b"/>
              <a:pathLst>
                <a:path w="550" h="257">
                  <a:moveTo>
                    <a:pt x="30" y="245"/>
                  </a:moveTo>
                  <a:lnTo>
                    <a:pt x="18" y="251"/>
                  </a:lnTo>
                  <a:lnTo>
                    <a:pt x="6" y="257"/>
                  </a:lnTo>
                  <a:lnTo>
                    <a:pt x="0" y="257"/>
                  </a:lnTo>
                  <a:lnTo>
                    <a:pt x="305" y="113"/>
                  </a:lnTo>
                  <a:lnTo>
                    <a:pt x="520" y="0"/>
                  </a:lnTo>
                  <a:lnTo>
                    <a:pt x="526" y="6"/>
                  </a:lnTo>
                  <a:lnTo>
                    <a:pt x="544" y="18"/>
                  </a:lnTo>
                  <a:lnTo>
                    <a:pt x="550" y="24"/>
                  </a:lnTo>
                  <a:lnTo>
                    <a:pt x="550" y="36"/>
                  </a:lnTo>
                  <a:lnTo>
                    <a:pt x="544" y="42"/>
                  </a:lnTo>
                  <a:lnTo>
                    <a:pt x="526" y="54"/>
                  </a:lnTo>
                  <a:lnTo>
                    <a:pt x="514" y="60"/>
                  </a:lnTo>
                  <a:lnTo>
                    <a:pt x="502" y="66"/>
                  </a:lnTo>
                  <a:lnTo>
                    <a:pt x="448" y="84"/>
                  </a:lnTo>
                  <a:lnTo>
                    <a:pt x="382" y="113"/>
                  </a:lnTo>
                  <a:lnTo>
                    <a:pt x="305" y="143"/>
                  </a:lnTo>
                  <a:lnTo>
                    <a:pt x="227" y="173"/>
                  </a:lnTo>
                  <a:lnTo>
                    <a:pt x="149" y="203"/>
                  </a:lnTo>
                  <a:lnTo>
                    <a:pt x="83" y="227"/>
                  </a:lnTo>
                  <a:lnTo>
                    <a:pt x="30" y="245"/>
                  </a:lnTo>
                  <a:lnTo>
                    <a:pt x="30" y="24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3" name="Freeform 13"/>
            <p:cNvSpPr>
              <a:spLocks/>
            </p:cNvSpPr>
            <p:nvPr userDrawn="1"/>
          </p:nvSpPr>
          <p:spPr bwMode="hidden">
            <a:xfrm>
              <a:off x="5327" y="164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1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4" name="Freeform 14"/>
            <p:cNvSpPr>
              <a:spLocks/>
            </p:cNvSpPr>
            <p:nvPr userDrawn="1"/>
          </p:nvSpPr>
          <p:spPr bwMode="hidden">
            <a:xfrm>
              <a:off x="3839" y="1728"/>
              <a:ext cx="716" cy="383"/>
            </a:xfrm>
            <a:custGeom>
              <a:avLst/>
              <a:gdLst/>
              <a:ahLst/>
              <a:cxnLst>
                <a:cxn ang="0">
                  <a:pos x="659" y="6"/>
                </a:cxn>
                <a:cxn ang="0">
                  <a:pos x="588" y="42"/>
                </a:cxn>
                <a:cxn ang="0">
                  <a:pos x="515" y="84"/>
                </a:cxn>
                <a:cxn ang="0">
                  <a:pos x="509" y="90"/>
                </a:cxn>
                <a:cxn ang="0">
                  <a:pos x="485" y="102"/>
                </a:cxn>
                <a:cxn ang="0">
                  <a:pos x="455" y="120"/>
                </a:cxn>
                <a:cxn ang="0">
                  <a:pos x="425" y="138"/>
                </a:cxn>
                <a:cxn ang="0">
                  <a:pos x="371" y="168"/>
                </a:cxn>
                <a:cxn ang="0">
                  <a:pos x="306" y="198"/>
                </a:cxn>
                <a:cxn ang="0">
                  <a:pos x="186" y="251"/>
                </a:cxn>
                <a:cxn ang="0">
                  <a:pos x="131" y="269"/>
                </a:cxn>
                <a:cxn ang="0">
                  <a:pos x="89" y="287"/>
                </a:cxn>
                <a:cxn ang="0">
                  <a:pos x="53" y="305"/>
                </a:cxn>
                <a:cxn ang="0">
                  <a:pos x="36" y="311"/>
                </a:cxn>
                <a:cxn ang="0">
                  <a:pos x="12" y="329"/>
                </a:cxn>
                <a:cxn ang="0">
                  <a:pos x="0" y="353"/>
                </a:cxn>
                <a:cxn ang="0">
                  <a:pos x="0" y="371"/>
                </a:cxn>
                <a:cxn ang="0">
                  <a:pos x="0" y="383"/>
                </a:cxn>
                <a:cxn ang="0">
                  <a:pos x="0" y="383"/>
                </a:cxn>
                <a:cxn ang="0">
                  <a:pos x="12" y="371"/>
                </a:cxn>
                <a:cxn ang="0">
                  <a:pos x="30" y="353"/>
                </a:cxn>
                <a:cxn ang="0">
                  <a:pos x="53" y="335"/>
                </a:cxn>
                <a:cxn ang="0">
                  <a:pos x="77" y="317"/>
                </a:cxn>
                <a:cxn ang="0">
                  <a:pos x="101" y="311"/>
                </a:cxn>
                <a:cxn ang="0">
                  <a:pos x="131" y="299"/>
                </a:cxn>
                <a:cxn ang="0">
                  <a:pos x="204" y="269"/>
                </a:cxn>
                <a:cxn ang="0">
                  <a:pos x="240" y="251"/>
                </a:cxn>
                <a:cxn ang="0">
                  <a:pos x="270" y="239"/>
                </a:cxn>
                <a:cxn ang="0">
                  <a:pos x="294" y="228"/>
                </a:cxn>
                <a:cxn ang="0">
                  <a:pos x="312" y="222"/>
                </a:cxn>
                <a:cxn ang="0">
                  <a:pos x="330" y="210"/>
                </a:cxn>
                <a:cxn ang="0">
                  <a:pos x="365" y="186"/>
                </a:cxn>
                <a:cxn ang="0">
                  <a:pos x="419" y="156"/>
                </a:cxn>
                <a:cxn ang="0">
                  <a:pos x="473" y="120"/>
                </a:cxn>
                <a:cxn ang="0">
                  <a:pos x="527" y="90"/>
                </a:cxn>
                <a:cxn ang="0">
                  <a:pos x="576" y="60"/>
                </a:cxn>
                <a:cxn ang="0">
                  <a:pos x="612" y="42"/>
                </a:cxn>
                <a:cxn ang="0">
                  <a:pos x="629" y="36"/>
                </a:cxn>
                <a:cxn ang="0">
                  <a:pos x="647" y="30"/>
                </a:cxn>
                <a:cxn ang="0">
                  <a:pos x="677" y="18"/>
                </a:cxn>
                <a:cxn ang="0">
                  <a:pos x="701" y="6"/>
                </a:cxn>
                <a:cxn ang="0">
                  <a:pos x="713" y="0"/>
                </a:cxn>
                <a:cxn ang="0">
                  <a:pos x="713" y="0"/>
                </a:cxn>
                <a:cxn ang="0">
                  <a:pos x="659" y="6"/>
                </a:cxn>
                <a:cxn ang="0">
                  <a:pos x="716" y="63"/>
                </a:cxn>
              </a:cxnLst>
              <a:rect l="0" t="0" r="r" b="b"/>
              <a:pathLst>
                <a:path w="716" h="383">
                  <a:moveTo>
                    <a:pt x="659" y="6"/>
                  </a:moveTo>
                  <a:lnTo>
                    <a:pt x="588" y="42"/>
                  </a:lnTo>
                  <a:lnTo>
                    <a:pt x="515" y="84"/>
                  </a:lnTo>
                  <a:lnTo>
                    <a:pt x="509" y="90"/>
                  </a:lnTo>
                  <a:lnTo>
                    <a:pt x="485" y="102"/>
                  </a:lnTo>
                  <a:lnTo>
                    <a:pt x="455" y="120"/>
                  </a:lnTo>
                  <a:lnTo>
                    <a:pt x="425" y="138"/>
                  </a:lnTo>
                  <a:lnTo>
                    <a:pt x="371" y="168"/>
                  </a:lnTo>
                  <a:lnTo>
                    <a:pt x="306" y="198"/>
                  </a:lnTo>
                  <a:lnTo>
                    <a:pt x="186" y="251"/>
                  </a:lnTo>
                  <a:lnTo>
                    <a:pt x="131" y="269"/>
                  </a:lnTo>
                  <a:lnTo>
                    <a:pt x="89" y="287"/>
                  </a:lnTo>
                  <a:lnTo>
                    <a:pt x="53" y="305"/>
                  </a:lnTo>
                  <a:lnTo>
                    <a:pt x="36" y="311"/>
                  </a:lnTo>
                  <a:lnTo>
                    <a:pt x="12" y="329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12" y="371"/>
                  </a:lnTo>
                  <a:lnTo>
                    <a:pt x="30" y="353"/>
                  </a:lnTo>
                  <a:lnTo>
                    <a:pt x="53" y="335"/>
                  </a:lnTo>
                  <a:lnTo>
                    <a:pt x="77" y="317"/>
                  </a:lnTo>
                  <a:lnTo>
                    <a:pt x="101" y="311"/>
                  </a:lnTo>
                  <a:lnTo>
                    <a:pt x="131" y="299"/>
                  </a:lnTo>
                  <a:lnTo>
                    <a:pt x="204" y="269"/>
                  </a:lnTo>
                  <a:lnTo>
                    <a:pt x="240" y="251"/>
                  </a:lnTo>
                  <a:lnTo>
                    <a:pt x="270" y="239"/>
                  </a:lnTo>
                  <a:lnTo>
                    <a:pt x="294" y="228"/>
                  </a:lnTo>
                  <a:lnTo>
                    <a:pt x="312" y="222"/>
                  </a:lnTo>
                  <a:lnTo>
                    <a:pt x="330" y="210"/>
                  </a:lnTo>
                  <a:lnTo>
                    <a:pt x="365" y="186"/>
                  </a:lnTo>
                  <a:lnTo>
                    <a:pt x="419" y="156"/>
                  </a:lnTo>
                  <a:lnTo>
                    <a:pt x="473" y="120"/>
                  </a:lnTo>
                  <a:lnTo>
                    <a:pt x="527" y="90"/>
                  </a:lnTo>
                  <a:lnTo>
                    <a:pt x="576" y="60"/>
                  </a:lnTo>
                  <a:lnTo>
                    <a:pt x="612" y="42"/>
                  </a:lnTo>
                  <a:lnTo>
                    <a:pt x="629" y="36"/>
                  </a:lnTo>
                  <a:lnTo>
                    <a:pt x="647" y="30"/>
                  </a:lnTo>
                  <a:lnTo>
                    <a:pt x="677" y="18"/>
                  </a:lnTo>
                  <a:lnTo>
                    <a:pt x="701" y="6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659" y="6"/>
                  </a:lnTo>
                  <a:lnTo>
                    <a:pt x="716" y="63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5" name="Freeform 15"/>
            <p:cNvSpPr>
              <a:spLocks/>
            </p:cNvSpPr>
            <p:nvPr userDrawn="1"/>
          </p:nvSpPr>
          <p:spPr bwMode="hidden">
            <a:xfrm>
              <a:off x="3453" y="2271"/>
              <a:ext cx="318" cy="225"/>
            </a:xfrm>
            <a:custGeom>
              <a:avLst/>
              <a:gdLst/>
              <a:ahLst/>
              <a:cxnLst>
                <a:cxn ang="0">
                  <a:pos x="6" y="225"/>
                </a:cxn>
                <a:cxn ang="0">
                  <a:pos x="0" y="195"/>
                </a:cxn>
                <a:cxn ang="0">
                  <a:pos x="315" y="0"/>
                </a:cxn>
                <a:cxn ang="0">
                  <a:pos x="303" y="27"/>
                </a:cxn>
                <a:cxn ang="0">
                  <a:pos x="318" y="42"/>
                </a:cxn>
              </a:cxnLst>
              <a:rect l="0" t="0" r="r" b="b"/>
              <a:pathLst>
                <a:path w="318" h="225">
                  <a:moveTo>
                    <a:pt x="6" y="225"/>
                  </a:moveTo>
                  <a:lnTo>
                    <a:pt x="0" y="195"/>
                  </a:lnTo>
                  <a:lnTo>
                    <a:pt x="315" y="0"/>
                  </a:lnTo>
                  <a:lnTo>
                    <a:pt x="303" y="27"/>
                  </a:lnTo>
                  <a:lnTo>
                    <a:pt x="318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6" name="Freeform 16"/>
            <p:cNvSpPr>
              <a:spLocks/>
            </p:cNvSpPr>
            <p:nvPr userDrawn="1"/>
          </p:nvSpPr>
          <p:spPr bwMode="hidden">
            <a:xfrm>
              <a:off x="0" y="2658"/>
              <a:ext cx="2595" cy="933"/>
            </a:xfrm>
            <a:custGeom>
              <a:avLst/>
              <a:gdLst/>
              <a:ahLst/>
              <a:cxnLst>
                <a:cxn ang="0">
                  <a:pos x="1050" y="657"/>
                </a:cxn>
                <a:cxn ang="0">
                  <a:pos x="1581" y="690"/>
                </a:cxn>
                <a:cxn ang="0">
                  <a:pos x="1671" y="723"/>
                </a:cxn>
                <a:cxn ang="0">
                  <a:pos x="1176" y="621"/>
                </a:cxn>
                <a:cxn ang="0">
                  <a:pos x="1854" y="567"/>
                </a:cxn>
                <a:cxn ang="0">
                  <a:pos x="1869" y="612"/>
                </a:cxn>
                <a:cxn ang="0">
                  <a:pos x="2103" y="861"/>
                </a:cxn>
                <a:cxn ang="0">
                  <a:pos x="1883" y="520"/>
                </a:cxn>
                <a:cxn ang="0">
                  <a:pos x="1842" y="490"/>
                </a:cxn>
                <a:cxn ang="0">
                  <a:pos x="1770" y="466"/>
                </a:cxn>
                <a:cxn ang="0">
                  <a:pos x="1740" y="448"/>
                </a:cxn>
                <a:cxn ang="0">
                  <a:pos x="1758" y="436"/>
                </a:cxn>
                <a:cxn ang="0">
                  <a:pos x="1830" y="430"/>
                </a:cxn>
                <a:cxn ang="0">
                  <a:pos x="1877" y="424"/>
                </a:cxn>
                <a:cxn ang="0">
                  <a:pos x="1955" y="394"/>
                </a:cxn>
                <a:cxn ang="0">
                  <a:pos x="2052" y="396"/>
                </a:cxn>
                <a:cxn ang="0">
                  <a:pos x="2253" y="732"/>
                </a:cxn>
                <a:cxn ang="0">
                  <a:pos x="2415" y="933"/>
                </a:cxn>
                <a:cxn ang="0">
                  <a:pos x="2397" y="828"/>
                </a:cxn>
                <a:cxn ang="0">
                  <a:pos x="2088" y="400"/>
                </a:cxn>
                <a:cxn ang="0">
                  <a:pos x="2046" y="346"/>
                </a:cxn>
                <a:cxn ang="0">
                  <a:pos x="1997" y="304"/>
                </a:cxn>
                <a:cxn ang="0">
                  <a:pos x="1967" y="286"/>
                </a:cxn>
                <a:cxn ang="0">
                  <a:pos x="1973" y="286"/>
                </a:cxn>
                <a:cxn ang="0">
                  <a:pos x="2009" y="286"/>
                </a:cxn>
                <a:cxn ang="0">
                  <a:pos x="2082" y="322"/>
                </a:cxn>
                <a:cxn ang="0">
                  <a:pos x="2199" y="384"/>
                </a:cxn>
                <a:cxn ang="0">
                  <a:pos x="2394" y="448"/>
                </a:cxn>
                <a:cxn ang="0">
                  <a:pos x="2595" y="516"/>
                </a:cxn>
                <a:cxn ang="0">
                  <a:pos x="2388" y="424"/>
                </a:cxn>
                <a:cxn ang="0">
                  <a:pos x="2219" y="340"/>
                </a:cxn>
                <a:cxn ang="0">
                  <a:pos x="2052" y="280"/>
                </a:cxn>
                <a:cxn ang="0">
                  <a:pos x="1955" y="262"/>
                </a:cxn>
                <a:cxn ang="0">
                  <a:pos x="1877" y="274"/>
                </a:cxn>
                <a:cxn ang="0">
                  <a:pos x="1752" y="274"/>
                </a:cxn>
                <a:cxn ang="0">
                  <a:pos x="1661" y="292"/>
                </a:cxn>
                <a:cxn ang="0">
                  <a:pos x="1607" y="316"/>
                </a:cxn>
                <a:cxn ang="0">
                  <a:pos x="1589" y="322"/>
                </a:cxn>
                <a:cxn ang="0">
                  <a:pos x="1409" y="358"/>
                </a:cxn>
                <a:cxn ang="0">
                  <a:pos x="1152" y="442"/>
                </a:cxn>
                <a:cxn ang="0">
                  <a:pos x="966" y="460"/>
                </a:cxn>
                <a:cxn ang="0">
                  <a:pos x="870" y="442"/>
                </a:cxn>
                <a:cxn ang="0">
                  <a:pos x="828" y="430"/>
                </a:cxn>
                <a:cxn ang="0">
                  <a:pos x="743" y="388"/>
                </a:cxn>
                <a:cxn ang="0">
                  <a:pos x="636" y="334"/>
                </a:cxn>
                <a:cxn ang="0">
                  <a:pos x="467" y="256"/>
                </a:cxn>
                <a:cxn ang="0">
                  <a:pos x="0" y="0"/>
                </a:cxn>
                <a:cxn ang="0">
                  <a:pos x="585" y="390"/>
                </a:cxn>
                <a:cxn ang="0">
                  <a:pos x="849" y="543"/>
                </a:cxn>
                <a:cxn ang="0">
                  <a:pos x="897" y="621"/>
                </a:cxn>
              </a:cxnLst>
              <a:rect l="0" t="0" r="r" b="b"/>
              <a:pathLst>
                <a:path w="2595" h="933">
                  <a:moveTo>
                    <a:pt x="981" y="675"/>
                  </a:moveTo>
                  <a:lnTo>
                    <a:pt x="1050" y="657"/>
                  </a:lnTo>
                  <a:lnTo>
                    <a:pt x="1143" y="651"/>
                  </a:lnTo>
                  <a:lnTo>
                    <a:pt x="1581" y="690"/>
                  </a:lnTo>
                  <a:lnTo>
                    <a:pt x="1623" y="738"/>
                  </a:lnTo>
                  <a:lnTo>
                    <a:pt x="1671" y="723"/>
                  </a:lnTo>
                  <a:lnTo>
                    <a:pt x="1656" y="675"/>
                  </a:lnTo>
                  <a:lnTo>
                    <a:pt x="1176" y="621"/>
                  </a:lnTo>
                  <a:lnTo>
                    <a:pt x="1797" y="534"/>
                  </a:lnTo>
                  <a:lnTo>
                    <a:pt x="1854" y="567"/>
                  </a:lnTo>
                  <a:lnTo>
                    <a:pt x="1881" y="585"/>
                  </a:lnTo>
                  <a:lnTo>
                    <a:pt x="1869" y="612"/>
                  </a:lnTo>
                  <a:lnTo>
                    <a:pt x="1995" y="852"/>
                  </a:lnTo>
                  <a:lnTo>
                    <a:pt x="2103" y="861"/>
                  </a:lnTo>
                  <a:lnTo>
                    <a:pt x="1889" y="538"/>
                  </a:lnTo>
                  <a:lnTo>
                    <a:pt x="1883" y="520"/>
                  </a:lnTo>
                  <a:lnTo>
                    <a:pt x="1872" y="508"/>
                  </a:lnTo>
                  <a:lnTo>
                    <a:pt x="1842" y="490"/>
                  </a:lnTo>
                  <a:lnTo>
                    <a:pt x="1806" y="478"/>
                  </a:lnTo>
                  <a:lnTo>
                    <a:pt x="1770" y="466"/>
                  </a:lnTo>
                  <a:lnTo>
                    <a:pt x="1752" y="454"/>
                  </a:lnTo>
                  <a:lnTo>
                    <a:pt x="1740" y="448"/>
                  </a:lnTo>
                  <a:lnTo>
                    <a:pt x="1746" y="436"/>
                  </a:lnTo>
                  <a:lnTo>
                    <a:pt x="1758" y="436"/>
                  </a:lnTo>
                  <a:lnTo>
                    <a:pt x="1782" y="430"/>
                  </a:lnTo>
                  <a:lnTo>
                    <a:pt x="1830" y="430"/>
                  </a:lnTo>
                  <a:lnTo>
                    <a:pt x="1854" y="430"/>
                  </a:lnTo>
                  <a:lnTo>
                    <a:pt x="1877" y="424"/>
                  </a:lnTo>
                  <a:lnTo>
                    <a:pt x="1925" y="400"/>
                  </a:lnTo>
                  <a:lnTo>
                    <a:pt x="1955" y="394"/>
                  </a:lnTo>
                  <a:lnTo>
                    <a:pt x="1979" y="394"/>
                  </a:lnTo>
                  <a:lnTo>
                    <a:pt x="2052" y="396"/>
                  </a:lnTo>
                  <a:lnTo>
                    <a:pt x="2046" y="456"/>
                  </a:lnTo>
                  <a:lnTo>
                    <a:pt x="2253" y="732"/>
                  </a:lnTo>
                  <a:lnTo>
                    <a:pt x="2334" y="816"/>
                  </a:lnTo>
                  <a:lnTo>
                    <a:pt x="2415" y="933"/>
                  </a:lnTo>
                  <a:lnTo>
                    <a:pt x="2430" y="909"/>
                  </a:lnTo>
                  <a:lnTo>
                    <a:pt x="2397" y="828"/>
                  </a:lnTo>
                  <a:lnTo>
                    <a:pt x="2094" y="412"/>
                  </a:lnTo>
                  <a:lnTo>
                    <a:pt x="2088" y="400"/>
                  </a:lnTo>
                  <a:lnTo>
                    <a:pt x="2076" y="376"/>
                  </a:lnTo>
                  <a:lnTo>
                    <a:pt x="2046" y="346"/>
                  </a:lnTo>
                  <a:lnTo>
                    <a:pt x="2015" y="322"/>
                  </a:lnTo>
                  <a:lnTo>
                    <a:pt x="1997" y="304"/>
                  </a:lnTo>
                  <a:lnTo>
                    <a:pt x="1979" y="292"/>
                  </a:lnTo>
                  <a:lnTo>
                    <a:pt x="1967" y="286"/>
                  </a:lnTo>
                  <a:lnTo>
                    <a:pt x="1967" y="286"/>
                  </a:lnTo>
                  <a:lnTo>
                    <a:pt x="1973" y="286"/>
                  </a:lnTo>
                  <a:lnTo>
                    <a:pt x="1985" y="286"/>
                  </a:lnTo>
                  <a:lnTo>
                    <a:pt x="2009" y="286"/>
                  </a:lnTo>
                  <a:lnTo>
                    <a:pt x="2040" y="298"/>
                  </a:lnTo>
                  <a:lnTo>
                    <a:pt x="2082" y="322"/>
                  </a:lnTo>
                  <a:lnTo>
                    <a:pt x="2124" y="348"/>
                  </a:lnTo>
                  <a:lnTo>
                    <a:pt x="2199" y="384"/>
                  </a:lnTo>
                  <a:lnTo>
                    <a:pt x="2325" y="426"/>
                  </a:lnTo>
                  <a:lnTo>
                    <a:pt x="2394" y="448"/>
                  </a:lnTo>
                  <a:lnTo>
                    <a:pt x="2523" y="522"/>
                  </a:lnTo>
                  <a:lnTo>
                    <a:pt x="2595" y="516"/>
                  </a:lnTo>
                  <a:lnTo>
                    <a:pt x="2442" y="454"/>
                  </a:lnTo>
                  <a:lnTo>
                    <a:pt x="2388" y="424"/>
                  </a:lnTo>
                  <a:lnTo>
                    <a:pt x="2327" y="388"/>
                  </a:lnTo>
                  <a:lnTo>
                    <a:pt x="2219" y="340"/>
                  </a:lnTo>
                  <a:lnTo>
                    <a:pt x="2106" y="292"/>
                  </a:lnTo>
                  <a:lnTo>
                    <a:pt x="2052" y="280"/>
                  </a:lnTo>
                  <a:lnTo>
                    <a:pt x="2003" y="268"/>
                  </a:lnTo>
                  <a:lnTo>
                    <a:pt x="1955" y="262"/>
                  </a:lnTo>
                  <a:lnTo>
                    <a:pt x="1919" y="268"/>
                  </a:lnTo>
                  <a:lnTo>
                    <a:pt x="1877" y="274"/>
                  </a:lnTo>
                  <a:lnTo>
                    <a:pt x="1812" y="274"/>
                  </a:lnTo>
                  <a:lnTo>
                    <a:pt x="1752" y="274"/>
                  </a:lnTo>
                  <a:lnTo>
                    <a:pt x="1703" y="286"/>
                  </a:lnTo>
                  <a:lnTo>
                    <a:pt x="1661" y="292"/>
                  </a:lnTo>
                  <a:lnTo>
                    <a:pt x="1631" y="304"/>
                  </a:lnTo>
                  <a:lnTo>
                    <a:pt x="1607" y="316"/>
                  </a:lnTo>
                  <a:lnTo>
                    <a:pt x="1595" y="322"/>
                  </a:lnTo>
                  <a:lnTo>
                    <a:pt x="1589" y="322"/>
                  </a:lnTo>
                  <a:lnTo>
                    <a:pt x="1500" y="334"/>
                  </a:lnTo>
                  <a:lnTo>
                    <a:pt x="1409" y="358"/>
                  </a:lnTo>
                  <a:lnTo>
                    <a:pt x="1236" y="418"/>
                  </a:lnTo>
                  <a:lnTo>
                    <a:pt x="1152" y="442"/>
                  </a:lnTo>
                  <a:lnTo>
                    <a:pt x="1061" y="460"/>
                  </a:lnTo>
                  <a:lnTo>
                    <a:pt x="966" y="460"/>
                  </a:lnTo>
                  <a:lnTo>
                    <a:pt x="918" y="454"/>
                  </a:lnTo>
                  <a:lnTo>
                    <a:pt x="870" y="442"/>
                  </a:lnTo>
                  <a:lnTo>
                    <a:pt x="858" y="436"/>
                  </a:lnTo>
                  <a:lnTo>
                    <a:pt x="828" y="430"/>
                  </a:lnTo>
                  <a:lnTo>
                    <a:pt x="791" y="412"/>
                  </a:lnTo>
                  <a:lnTo>
                    <a:pt x="743" y="388"/>
                  </a:lnTo>
                  <a:lnTo>
                    <a:pt x="690" y="364"/>
                  </a:lnTo>
                  <a:lnTo>
                    <a:pt x="636" y="334"/>
                  </a:lnTo>
                  <a:lnTo>
                    <a:pt x="515" y="280"/>
                  </a:lnTo>
                  <a:lnTo>
                    <a:pt x="467" y="256"/>
                  </a:lnTo>
                  <a:lnTo>
                    <a:pt x="443" y="244"/>
                  </a:lnTo>
                  <a:lnTo>
                    <a:pt x="0" y="0"/>
                  </a:lnTo>
                  <a:lnTo>
                    <a:pt x="123" y="120"/>
                  </a:lnTo>
                  <a:lnTo>
                    <a:pt x="585" y="390"/>
                  </a:lnTo>
                  <a:lnTo>
                    <a:pt x="708" y="462"/>
                  </a:lnTo>
                  <a:lnTo>
                    <a:pt x="849" y="543"/>
                  </a:lnTo>
                  <a:lnTo>
                    <a:pt x="882" y="564"/>
                  </a:lnTo>
                  <a:lnTo>
                    <a:pt x="897" y="621"/>
                  </a:lnTo>
                  <a:lnTo>
                    <a:pt x="981" y="67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7" name="Freeform 17"/>
            <p:cNvSpPr>
              <a:spLocks/>
            </p:cNvSpPr>
            <p:nvPr userDrawn="1"/>
          </p:nvSpPr>
          <p:spPr bwMode="hidden">
            <a:xfrm>
              <a:off x="0" y="2994"/>
              <a:ext cx="2723" cy="1091"/>
            </a:xfrm>
            <a:custGeom>
              <a:avLst/>
              <a:gdLst/>
              <a:ahLst/>
              <a:cxnLst>
                <a:cxn ang="0">
                  <a:pos x="2370" y="72"/>
                </a:cxn>
                <a:cxn ang="0">
                  <a:pos x="2597" y="198"/>
                </a:cxn>
                <a:cxn ang="0">
                  <a:pos x="2639" y="276"/>
                </a:cxn>
                <a:cxn ang="0">
                  <a:pos x="2453" y="264"/>
                </a:cxn>
                <a:cxn ang="0">
                  <a:pos x="2297" y="204"/>
                </a:cxn>
                <a:cxn ang="0">
                  <a:pos x="2112" y="66"/>
                </a:cxn>
                <a:cxn ang="0">
                  <a:pos x="2088" y="72"/>
                </a:cxn>
                <a:cxn ang="0">
                  <a:pos x="2106" y="114"/>
                </a:cxn>
                <a:cxn ang="0">
                  <a:pos x="2412" y="552"/>
                </a:cxn>
                <a:cxn ang="0">
                  <a:pos x="2279" y="564"/>
                </a:cxn>
                <a:cxn ang="0">
                  <a:pos x="2189" y="492"/>
                </a:cxn>
                <a:cxn ang="0">
                  <a:pos x="2058" y="330"/>
                </a:cxn>
                <a:cxn ang="0">
                  <a:pos x="1991" y="234"/>
                </a:cxn>
                <a:cxn ang="0">
                  <a:pos x="1949" y="174"/>
                </a:cxn>
                <a:cxn ang="0">
                  <a:pos x="1824" y="132"/>
                </a:cxn>
                <a:cxn ang="0">
                  <a:pos x="1794" y="144"/>
                </a:cxn>
                <a:cxn ang="0">
                  <a:pos x="1895" y="222"/>
                </a:cxn>
                <a:cxn ang="0">
                  <a:pos x="1943" y="366"/>
                </a:cxn>
                <a:cxn ang="0">
                  <a:pos x="2064" y="630"/>
                </a:cxn>
                <a:cxn ang="0">
                  <a:pos x="2052" y="695"/>
                </a:cxn>
                <a:cxn ang="0">
                  <a:pos x="1955" y="683"/>
                </a:cxn>
                <a:cxn ang="0">
                  <a:pos x="1913" y="636"/>
                </a:cxn>
                <a:cxn ang="0">
                  <a:pos x="1703" y="312"/>
                </a:cxn>
                <a:cxn ang="0">
                  <a:pos x="1637" y="276"/>
                </a:cxn>
                <a:cxn ang="0">
                  <a:pos x="1643" y="318"/>
                </a:cxn>
                <a:cxn ang="0">
                  <a:pos x="1673" y="408"/>
                </a:cxn>
                <a:cxn ang="0">
                  <a:pos x="1716" y="779"/>
                </a:cxn>
                <a:cxn ang="0">
                  <a:pos x="1691" y="737"/>
                </a:cxn>
                <a:cxn ang="0">
                  <a:pos x="1613" y="582"/>
                </a:cxn>
                <a:cxn ang="0">
                  <a:pos x="1494" y="480"/>
                </a:cxn>
                <a:cxn ang="0">
                  <a:pos x="1248" y="528"/>
                </a:cxn>
                <a:cxn ang="0">
                  <a:pos x="996" y="630"/>
                </a:cxn>
                <a:cxn ang="0">
                  <a:pos x="714" y="534"/>
                </a:cxn>
                <a:cxn ang="0">
                  <a:pos x="198" y="288"/>
                </a:cxn>
                <a:cxn ang="0">
                  <a:pos x="0" y="460"/>
                </a:cxn>
                <a:cxn ang="0">
                  <a:pos x="288" y="570"/>
                </a:cxn>
                <a:cxn ang="0">
                  <a:pos x="461" y="654"/>
                </a:cxn>
                <a:cxn ang="0">
                  <a:pos x="725" y="755"/>
                </a:cxn>
                <a:cxn ang="0">
                  <a:pos x="966" y="791"/>
                </a:cxn>
                <a:cxn ang="0">
                  <a:pos x="1176" y="779"/>
                </a:cxn>
                <a:cxn ang="0">
                  <a:pos x="1278" y="791"/>
                </a:cxn>
                <a:cxn ang="0">
                  <a:pos x="1404" y="845"/>
                </a:cxn>
                <a:cxn ang="0">
                  <a:pos x="1416" y="887"/>
                </a:cxn>
                <a:cxn ang="0">
                  <a:pos x="1361" y="923"/>
                </a:cxn>
                <a:cxn ang="0">
                  <a:pos x="1385" y="1007"/>
                </a:cxn>
                <a:cxn ang="0">
                  <a:pos x="1494" y="1085"/>
                </a:cxn>
                <a:cxn ang="0">
                  <a:pos x="1697" y="1043"/>
                </a:cxn>
                <a:cxn ang="0">
                  <a:pos x="1812" y="989"/>
                </a:cxn>
                <a:cxn ang="0">
                  <a:pos x="1973" y="917"/>
                </a:cxn>
                <a:cxn ang="0">
                  <a:pos x="2201" y="899"/>
                </a:cxn>
                <a:cxn ang="0">
                  <a:pos x="2364" y="863"/>
                </a:cxn>
                <a:cxn ang="0">
                  <a:pos x="2400" y="743"/>
                </a:cxn>
                <a:cxn ang="0">
                  <a:pos x="2471" y="701"/>
                </a:cxn>
                <a:cxn ang="0">
                  <a:pos x="2621" y="504"/>
                </a:cxn>
                <a:cxn ang="0">
                  <a:pos x="2693" y="374"/>
                </a:cxn>
              </a:cxnLst>
              <a:rect l="0" t="0" r="r" b="b"/>
              <a:pathLst>
                <a:path w="2723" h="1091">
                  <a:moveTo>
                    <a:pt x="2723" y="299"/>
                  </a:moveTo>
                  <a:lnTo>
                    <a:pt x="2715" y="240"/>
                  </a:lnTo>
                  <a:lnTo>
                    <a:pt x="2656" y="195"/>
                  </a:lnTo>
                  <a:lnTo>
                    <a:pt x="2370" y="72"/>
                  </a:lnTo>
                  <a:lnTo>
                    <a:pt x="2303" y="54"/>
                  </a:lnTo>
                  <a:lnTo>
                    <a:pt x="2585" y="186"/>
                  </a:lnTo>
                  <a:lnTo>
                    <a:pt x="2591" y="192"/>
                  </a:lnTo>
                  <a:lnTo>
                    <a:pt x="2597" y="198"/>
                  </a:lnTo>
                  <a:lnTo>
                    <a:pt x="2621" y="228"/>
                  </a:lnTo>
                  <a:lnTo>
                    <a:pt x="2639" y="258"/>
                  </a:lnTo>
                  <a:lnTo>
                    <a:pt x="2646" y="270"/>
                  </a:lnTo>
                  <a:lnTo>
                    <a:pt x="2639" y="276"/>
                  </a:lnTo>
                  <a:lnTo>
                    <a:pt x="2603" y="282"/>
                  </a:lnTo>
                  <a:lnTo>
                    <a:pt x="2555" y="282"/>
                  </a:lnTo>
                  <a:lnTo>
                    <a:pt x="2507" y="276"/>
                  </a:lnTo>
                  <a:lnTo>
                    <a:pt x="2453" y="264"/>
                  </a:lnTo>
                  <a:lnTo>
                    <a:pt x="2394" y="246"/>
                  </a:lnTo>
                  <a:lnTo>
                    <a:pt x="2340" y="222"/>
                  </a:lnTo>
                  <a:lnTo>
                    <a:pt x="2321" y="216"/>
                  </a:lnTo>
                  <a:lnTo>
                    <a:pt x="2297" y="204"/>
                  </a:lnTo>
                  <a:lnTo>
                    <a:pt x="2171" y="126"/>
                  </a:lnTo>
                  <a:lnTo>
                    <a:pt x="2165" y="120"/>
                  </a:lnTo>
                  <a:lnTo>
                    <a:pt x="2154" y="102"/>
                  </a:lnTo>
                  <a:lnTo>
                    <a:pt x="2112" y="66"/>
                  </a:lnTo>
                  <a:lnTo>
                    <a:pt x="2064" y="24"/>
                  </a:lnTo>
                  <a:lnTo>
                    <a:pt x="2046" y="6"/>
                  </a:lnTo>
                  <a:lnTo>
                    <a:pt x="2034" y="0"/>
                  </a:lnTo>
                  <a:lnTo>
                    <a:pt x="2088" y="72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14"/>
                  </a:lnTo>
                  <a:lnTo>
                    <a:pt x="2112" y="114"/>
                  </a:lnTo>
                  <a:lnTo>
                    <a:pt x="2406" y="516"/>
                  </a:lnTo>
                  <a:lnTo>
                    <a:pt x="2412" y="534"/>
                  </a:lnTo>
                  <a:lnTo>
                    <a:pt x="2412" y="552"/>
                  </a:lnTo>
                  <a:lnTo>
                    <a:pt x="2394" y="576"/>
                  </a:lnTo>
                  <a:lnTo>
                    <a:pt x="2364" y="588"/>
                  </a:lnTo>
                  <a:lnTo>
                    <a:pt x="2321" y="588"/>
                  </a:lnTo>
                  <a:lnTo>
                    <a:pt x="2279" y="564"/>
                  </a:lnTo>
                  <a:lnTo>
                    <a:pt x="2237" y="534"/>
                  </a:lnTo>
                  <a:lnTo>
                    <a:pt x="2201" y="504"/>
                  </a:lnTo>
                  <a:lnTo>
                    <a:pt x="2195" y="498"/>
                  </a:lnTo>
                  <a:lnTo>
                    <a:pt x="2189" y="492"/>
                  </a:lnTo>
                  <a:lnTo>
                    <a:pt x="2171" y="462"/>
                  </a:lnTo>
                  <a:lnTo>
                    <a:pt x="2142" y="420"/>
                  </a:lnTo>
                  <a:lnTo>
                    <a:pt x="2100" y="378"/>
                  </a:lnTo>
                  <a:lnTo>
                    <a:pt x="2058" y="330"/>
                  </a:lnTo>
                  <a:lnTo>
                    <a:pt x="2040" y="318"/>
                  </a:lnTo>
                  <a:lnTo>
                    <a:pt x="2028" y="300"/>
                  </a:lnTo>
                  <a:lnTo>
                    <a:pt x="2009" y="264"/>
                  </a:lnTo>
                  <a:lnTo>
                    <a:pt x="1991" y="234"/>
                  </a:lnTo>
                  <a:lnTo>
                    <a:pt x="1985" y="210"/>
                  </a:lnTo>
                  <a:lnTo>
                    <a:pt x="1973" y="192"/>
                  </a:lnTo>
                  <a:lnTo>
                    <a:pt x="1967" y="180"/>
                  </a:lnTo>
                  <a:lnTo>
                    <a:pt x="1949" y="174"/>
                  </a:lnTo>
                  <a:lnTo>
                    <a:pt x="1907" y="156"/>
                  </a:lnTo>
                  <a:lnTo>
                    <a:pt x="1860" y="138"/>
                  </a:lnTo>
                  <a:lnTo>
                    <a:pt x="1836" y="132"/>
                  </a:lnTo>
                  <a:lnTo>
                    <a:pt x="1824" y="132"/>
                  </a:lnTo>
                  <a:lnTo>
                    <a:pt x="1806" y="132"/>
                  </a:lnTo>
                  <a:lnTo>
                    <a:pt x="1800" y="138"/>
                  </a:lnTo>
                  <a:lnTo>
                    <a:pt x="1794" y="144"/>
                  </a:lnTo>
                  <a:lnTo>
                    <a:pt x="1794" y="144"/>
                  </a:lnTo>
                  <a:lnTo>
                    <a:pt x="1842" y="156"/>
                  </a:lnTo>
                  <a:lnTo>
                    <a:pt x="1872" y="180"/>
                  </a:lnTo>
                  <a:lnTo>
                    <a:pt x="1889" y="204"/>
                  </a:lnTo>
                  <a:lnTo>
                    <a:pt x="1895" y="222"/>
                  </a:lnTo>
                  <a:lnTo>
                    <a:pt x="1889" y="240"/>
                  </a:lnTo>
                  <a:lnTo>
                    <a:pt x="1901" y="270"/>
                  </a:lnTo>
                  <a:lnTo>
                    <a:pt x="1919" y="318"/>
                  </a:lnTo>
                  <a:lnTo>
                    <a:pt x="1943" y="366"/>
                  </a:lnTo>
                  <a:lnTo>
                    <a:pt x="1991" y="480"/>
                  </a:lnTo>
                  <a:lnTo>
                    <a:pt x="2021" y="534"/>
                  </a:lnTo>
                  <a:lnTo>
                    <a:pt x="2040" y="582"/>
                  </a:lnTo>
                  <a:lnTo>
                    <a:pt x="2064" y="630"/>
                  </a:lnTo>
                  <a:lnTo>
                    <a:pt x="2076" y="666"/>
                  </a:lnTo>
                  <a:lnTo>
                    <a:pt x="2082" y="683"/>
                  </a:lnTo>
                  <a:lnTo>
                    <a:pt x="2070" y="695"/>
                  </a:lnTo>
                  <a:lnTo>
                    <a:pt x="2052" y="695"/>
                  </a:lnTo>
                  <a:lnTo>
                    <a:pt x="2021" y="695"/>
                  </a:lnTo>
                  <a:lnTo>
                    <a:pt x="1997" y="695"/>
                  </a:lnTo>
                  <a:lnTo>
                    <a:pt x="1973" y="689"/>
                  </a:lnTo>
                  <a:lnTo>
                    <a:pt x="1955" y="683"/>
                  </a:lnTo>
                  <a:lnTo>
                    <a:pt x="1949" y="683"/>
                  </a:lnTo>
                  <a:lnTo>
                    <a:pt x="1949" y="677"/>
                  </a:lnTo>
                  <a:lnTo>
                    <a:pt x="1943" y="672"/>
                  </a:lnTo>
                  <a:lnTo>
                    <a:pt x="1913" y="636"/>
                  </a:lnTo>
                  <a:lnTo>
                    <a:pt x="1806" y="324"/>
                  </a:lnTo>
                  <a:lnTo>
                    <a:pt x="1776" y="330"/>
                  </a:lnTo>
                  <a:lnTo>
                    <a:pt x="1746" y="330"/>
                  </a:lnTo>
                  <a:lnTo>
                    <a:pt x="1703" y="312"/>
                  </a:lnTo>
                  <a:lnTo>
                    <a:pt x="1673" y="288"/>
                  </a:lnTo>
                  <a:lnTo>
                    <a:pt x="1667" y="276"/>
                  </a:lnTo>
                  <a:lnTo>
                    <a:pt x="1655" y="270"/>
                  </a:lnTo>
                  <a:lnTo>
                    <a:pt x="1637" y="276"/>
                  </a:lnTo>
                  <a:lnTo>
                    <a:pt x="1631" y="288"/>
                  </a:lnTo>
                  <a:lnTo>
                    <a:pt x="1625" y="306"/>
                  </a:lnTo>
                  <a:lnTo>
                    <a:pt x="1625" y="312"/>
                  </a:lnTo>
                  <a:lnTo>
                    <a:pt x="1643" y="318"/>
                  </a:lnTo>
                  <a:lnTo>
                    <a:pt x="1655" y="336"/>
                  </a:lnTo>
                  <a:lnTo>
                    <a:pt x="1667" y="366"/>
                  </a:lnTo>
                  <a:lnTo>
                    <a:pt x="1673" y="402"/>
                  </a:lnTo>
                  <a:lnTo>
                    <a:pt x="1673" y="408"/>
                  </a:lnTo>
                  <a:lnTo>
                    <a:pt x="1673" y="414"/>
                  </a:lnTo>
                  <a:lnTo>
                    <a:pt x="1716" y="761"/>
                  </a:lnTo>
                  <a:lnTo>
                    <a:pt x="1716" y="773"/>
                  </a:lnTo>
                  <a:lnTo>
                    <a:pt x="1716" y="779"/>
                  </a:lnTo>
                  <a:lnTo>
                    <a:pt x="1709" y="773"/>
                  </a:lnTo>
                  <a:lnTo>
                    <a:pt x="1703" y="755"/>
                  </a:lnTo>
                  <a:lnTo>
                    <a:pt x="1697" y="749"/>
                  </a:lnTo>
                  <a:lnTo>
                    <a:pt x="1691" y="737"/>
                  </a:lnTo>
                  <a:lnTo>
                    <a:pt x="1679" y="713"/>
                  </a:lnTo>
                  <a:lnTo>
                    <a:pt x="1661" y="672"/>
                  </a:lnTo>
                  <a:lnTo>
                    <a:pt x="1643" y="630"/>
                  </a:lnTo>
                  <a:lnTo>
                    <a:pt x="1613" y="582"/>
                  </a:lnTo>
                  <a:lnTo>
                    <a:pt x="1589" y="540"/>
                  </a:lnTo>
                  <a:lnTo>
                    <a:pt x="1560" y="510"/>
                  </a:lnTo>
                  <a:lnTo>
                    <a:pt x="1536" y="492"/>
                  </a:lnTo>
                  <a:lnTo>
                    <a:pt x="1494" y="480"/>
                  </a:lnTo>
                  <a:lnTo>
                    <a:pt x="1446" y="480"/>
                  </a:lnTo>
                  <a:lnTo>
                    <a:pt x="1397" y="486"/>
                  </a:lnTo>
                  <a:lnTo>
                    <a:pt x="1349" y="498"/>
                  </a:lnTo>
                  <a:lnTo>
                    <a:pt x="1248" y="528"/>
                  </a:lnTo>
                  <a:lnTo>
                    <a:pt x="1158" y="570"/>
                  </a:lnTo>
                  <a:lnTo>
                    <a:pt x="1104" y="600"/>
                  </a:lnTo>
                  <a:lnTo>
                    <a:pt x="1037" y="624"/>
                  </a:lnTo>
                  <a:lnTo>
                    <a:pt x="996" y="630"/>
                  </a:lnTo>
                  <a:lnTo>
                    <a:pt x="948" y="630"/>
                  </a:lnTo>
                  <a:lnTo>
                    <a:pt x="900" y="618"/>
                  </a:lnTo>
                  <a:lnTo>
                    <a:pt x="840" y="588"/>
                  </a:lnTo>
                  <a:lnTo>
                    <a:pt x="714" y="534"/>
                  </a:lnTo>
                  <a:lnTo>
                    <a:pt x="582" y="474"/>
                  </a:lnTo>
                  <a:lnTo>
                    <a:pt x="443" y="408"/>
                  </a:lnTo>
                  <a:lnTo>
                    <a:pt x="318" y="348"/>
                  </a:lnTo>
                  <a:lnTo>
                    <a:pt x="198" y="288"/>
                  </a:lnTo>
                  <a:lnTo>
                    <a:pt x="149" y="264"/>
                  </a:lnTo>
                  <a:lnTo>
                    <a:pt x="102" y="240"/>
                  </a:lnTo>
                  <a:lnTo>
                    <a:pt x="0" y="187"/>
                  </a:lnTo>
                  <a:lnTo>
                    <a:pt x="0" y="460"/>
                  </a:lnTo>
                  <a:lnTo>
                    <a:pt x="36" y="474"/>
                  </a:lnTo>
                  <a:lnTo>
                    <a:pt x="149" y="516"/>
                  </a:lnTo>
                  <a:lnTo>
                    <a:pt x="216" y="540"/>
                  </a:lnTo>
                  <a:lnTo>
                    <a:pt x="288" y="570"/>
                  </a:lnTo>
                  <a:lnTo>
                    <a:pt x="348" y="594"/>
                  </a:lnTo>
                  <a:lnTo>
                    <a:pt x="396" y="618"/>
                  </a:lnTo>
                  <a:lnTo>
                    <a:pt x="432" y="636"/>
                  </a:lnTo>
                  <a:lnTo>
                    <a:pt x="461" y="654"/>
                  </a:lnTo>
                  <a:lnTo>
                    <a:pt x="504" y="672"/>
                  </a:lnTo>
                  <a:lnTo>
                    <a:pt x="588" y="707"/>
                  </a:lnTo>
                  <a:lnTo>
                    <a:pt x="684" y="743"/>
                  </a:lnTo>
                  <a:lnTo>
                    <a:pt x="725" y="755"/>
                  </a:lnTo>
                  <a:lnTo>
                    <a:pt x="761" y="767"/>
                  </a:lnTo>
                  <a:lnTo>
                    <a:pt x="828" y="779"/>
                  </a:lnTo>
                  <a:lnTo>
                    <a:pt x="894" y="785"/>
                  </a:lnTo>
                  <a:lnTo>
                    <a:pt x="966" y="791"/>
                  </a:lnTo>
                  <a:lnTo>
                    <a:pt x="1031" y="791"/>
                  </a:lnTo>
                  <a:lnTo>
                    <a:pt x="1092" y="785"/>
                  </a:lnTo>
                  <a:lnTo>
                    <a:pt x="1146" y="785"/>
                  </a:lnTo>
                  <a:lnTo>
                    <a:pt x="1176" y="779"/>
                  </a:lnTo>
                  <a:lnTo>
                    <a:pt x="1188" y="779"/>
                  </a:lnTo>
                  <a:lnTo>
                    <a:pt x="1188" y="779"/>
                  </a:lnTo>
                  <a:lnTo>
                    <a:pt x="1236" y="785"/>
                  </a:lnTo>
                  <a:lnTo>
                    <a:pt x="1278" y="791"/>
                  </a:lnTo>
                  <a:lnTo>
                    <a:pt x="1307" y="803"/>
                  </a:lnTo>
                  <a:lnTo>
                    <a:pt x="1337" y="809"/>
                  </a:lnTo>
                  <a:lnTo>
                    <a:pt x="1379" y="827"/>
                  </a:lnTo>
                  <a:lnTo>
                    <a:pt x="1404" y="845"/>
                  </a:lnTo>
                  <a:lnTo>
                    <a:pt x="1416" y="863"/>
                  </a:lnTo>
                  <a:lnTo>
                    <a:pt x="1416" y="875"/>
                  </a:lnTo>
                  <a:lnTo>
                    <a:pt x="1416" y="881"/>
                  </a:lnTo>
                  <a:lnTo>
                    <a:pt x="1416" y="887"/>
                  </a:lnTo>
                  <a:lnTo>
                    <a:pt x="1410" y="887"/>
                  </a:lnTo>
                  <a:lnTo>
                    <a:pt x="1397" y="893"/>
                  </a:lnTo>
                  <a:lnTo>
                    <a:pt x="1379" y="905"/>
                  </a:lnTo>
                  <a:lnTo>
                    <a:pt x="1361" y="923"/>
                  </a:lnTo>
                  <a:lnTo>
                    <a:pt x="1355" y="941"/>
                  </a:lnTo>
                  <a:lnTo>
                    <a:pt x="1361" y="971"/>
                  </a:lnTo>
                  <a:lnTo>
                    <a:pt x="1367" y="989"/>
                  </a:lnTo>
                  <a:lnTo>
                    <a:pt x="1385" y="1007"/>
                  </a:lnTo>
                  <a:lnTo>
                    <a:pt x="1404" y="1025"/>
                  </a:lnTo>
                  <a:lnTo>
                    <a:pt x="1434" y="1049"/>
                  </a:lnTo>
                  <a:lnTo>
                    <a:pt x="1464" y="1067"/>
                  </a:lnTo>
                  <a:lnTo>
                    <a:pt x="1494" y="1085"/>
                  </a:lnTo>
                  <a:lnTo>
                    <a:pt x="1554" y="1091"/>
                  </a:lnTo>
                  <a:lnTo>
                    <a:pt x="1607" y="1085"/>
                  </a:lnTo>
                  <a:lnTo>
                    <a:pt x="1661" y="1067"/>
                  </a:lnTo>
                  <a:lnTo>
                    <a:pt x="1697" y="1043"/>
                  </a:lnTo>
                  <a:lnTo>
                    <a:pt x="1734" y="1019"/>
                  </a:lnTo>
                  <a:lnTo>
                    <a:pt x="1752" y="995"/>
                  </a:lnTo>
                  <a:lnTo>
                    <a:pt x="1758" y="989"/>
                  </a:lnTo>
                  <a:lnTo>
                    <a:pt x="1812" y="989"/>
                  </a:lnTo>
                  <a:lnTo>
                    <a:pt x="1860" y="983"/>
                  </a:lnTo>
                  <a:lnTo>
                    <a:pt x="1907" y="965"/>
                  </a:lnTo>
                  <a:lnTo>
                    <a:pt x="1943" y="941"/>
                  </a:lnTo>
                  <a:lnTo>
                    <a:pt x="1973" y="917"/>
                  </a:lnTo>
                  <a:lnTo>
                    <a:pt x="2003" y="899"/>
                  </a:lnTo>
                  <a:lnTo>
                    <a:pt x="2015" y="881"/>
                  </a:lnTo>
                  <a:lnTo>
                    <a:pt x="2021" y="875"/>
                  </a:lnTo>
                  <a:lnTo>
                    <a:pt x="2201" y="899"/>
                  </a:lnTo>
                  <a:lnTo>
                    <a:pt x="2243" y="905"/>
                  </a:lnTo>
                  <a:lnTo>
                    <a:pt x="2273" y="899"/>
                  </a:lnTo>
                  <a:lnTo>
                    <a:pt x="2327" y="887"/>
                  </a:lnTo>
                  <a:lnTo>
                    <a:pt x="2364" y="863"/>
                  </a:lnTo>
                  <a:lnTo>
                    <a:pt x="2388" y="827"/>
                  </a:lnTo>
                  <a:lnTo>
                    <a:pt x="2400" y="797"/>
                  </a:lnTo>
                  <a:lnTo>
                    <a:pt x="2400" y="767"/>
                  </a:lnTo>
                  <a:lnTo>
                    <a:pt x="2400" y="743"/>
                  </a:lnTo>
                  <a:lnTo>
                    <a:pt x="2400" y="737"/>
                  </a:lnTo>
                  <a:lnTo>
                    <a:pt x="2418" y="737"/>
                  </a:lnTo>
                  <a:lnTo>
                    <a:pt x="2436" y="731"/>
                  </a:lnTo>
                  <a:lnTo>
                    <a:pt x="2471" y="701"/>
                  </a:lnTo>
                  <a:lnTo>
                    <a:pt x="2513" y="660"/>
                  </a:lnTo>
                  <a:lnTo>
                    <a:pt x="2555" y="606"/>
                  </a:lnTo>
                  <a:lnTo>
                    <a:pt x="2591" y="552"/>
                  </a:lnTo>
                  <a:lnTo>
                    <a:pt x="2621" y="504"/>
                  </a:lnTo>
                  <a:lnTo>
                    <a:pt x="2639" y="468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93" y="374"/>
                  </a:lnTo>
                  <a:lnTo>
                    <a:pt x="2723" y="2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1778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01779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01780" name="Rectangle 20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1781" name="Rectangle 21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1782" name="Rectangle 22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B771EDF-3517-4AEB-826D-EAA519A41FB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1545A35-8F35-475C-951B-3CDDC18DEAF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B500266-5C59-4184-9891-61DD9993872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EDA99E1-7E62-4F0B-8F87-A245FB5EF2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88D8C95-9925-410D-ACF9-A0571756F59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2094FB-4307-4F9F-ADF2-C2553866DEB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A3DBB12-3605-450A-981A-C9727FE827A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539882-1308-46D5-9CA7-9C5C86A2D94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3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513028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29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0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1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2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3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4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5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6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7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8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9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40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513042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3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4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5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6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7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8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9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0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1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2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3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4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5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6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7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8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9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0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1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2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3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4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5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6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7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8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9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0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1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2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3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4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5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6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7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8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9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0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1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2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3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4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5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6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7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8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9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0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1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2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3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4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5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6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7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8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9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0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1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2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3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4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5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06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7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8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9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0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1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2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3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4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5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6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7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8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9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0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1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2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3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4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5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6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7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8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9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0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1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2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3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4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5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6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7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8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9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0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1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2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3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4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5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6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7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8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9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0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1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2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3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4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5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6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7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8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9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0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1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2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3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4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5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6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7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8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9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0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1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72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73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4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5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6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3177" name="Rectangle 153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3178" name="Rectangle 154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Arial" charset="0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13179" name="Rectangle 155"/>
          <p:cNvSpPr>
            <a:spLocks noGrp="1" noChangeArrowheads="1"/>
          </p:cNvSpPr>
          <p:nvPr>
            <p:ph type="dt" sz="quarter" idx="2"/>
          </p:nvPr>
        </p:nvSpPr>
        <p:spPr>
          <a:xfrm>
            <a:off x="3048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3180" name="Rectangle 156"/>
          <p:cNvSpPr>
            <a:spLocks noGrp="1" noChangeArrowheads="1"/>
          </p:cNvSpPr>
          <p:nvPr>
            <p:ph type="ftr" sz="quarter" idx="3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3181" name="Rectangle 157"/>
          <p:cNvSpPr>
            <a:spLocks noGrp="1" noChangeArrowheads="1"/>
          </p:cNvSpPr>
          <p:nvPr>
            <p:ph type="sldNum" sz="quarter" idx="4"/>
          </p:nvPr>
        </p:nvSpPr>
        <p:spPr>
          <a:xfrm>
            <a:off x="65532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A6124B8A-C6E6-4BCE-9944-E594EAB9EE3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F129EC6-C8FB-4BA2-9B8A-03BEF059280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17B0AD0-9B2F-424E-BF7B-33DDBCE0D77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2136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2136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D5569F-3BF1-441F-9CEC-F58481E4294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Заголовок, текст и 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717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Содержимое 4"/>
          <p:cNvSpPr>
            <a:spLocks noGrp="1"/>
          </p:cNvSpPr>
          <p:nvPr>
            <p:ph sz="quarter" idx="3"/>
          </p:nvPr>
        </p:nvSpPr>
        <p:spPr>
          <a:xfrm>
            <a:off x="4648200" y="3924300"/>
            <a:ext cx="4038600" cy="21717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89A1E8E1-C9BF-4EE8-B519-04BA7164382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506883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4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5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6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7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6888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6889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6890" name="Rectangle 10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73250"/>
            <a:ext cx="7772400" cy="155575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06891" name="Rectangle 11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06892" name="Rectangle 12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6893" name="Rectangle 13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6894" name="Rectangle 14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4B8BAD2-9E10-4BCC-84EE-1BCE0BDC5A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F1D882-8407-45B5-A2EE-7457A5EDEA2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24331E7-AADA-4823-A5AB-420D1C5ACDD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C1721E7-F132-48E1-9673-AF32E1F8EA3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B8C9BF3-3D86-4B66-90CE-F5191D69341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51B434-4DE3-4DF1-B091-D339CF5970B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2136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2136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8923B0-8C33-48CF-90CB-48A1FCE891B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9916915-7755-44E4-A0FF-A29283C8211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B5A3DCB-B692-443E-84B6-89E6CD375BF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2A1138-76B8-47C0-9E64-84A4B045D6E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F6B257E-174D-4A96-B2CF-C6B83E1FFF3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A9D6D5-A47A-4CA0-82BA-01C07C00F73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DA94B875-4DBB-4947-976E-F7627713567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3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513028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29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0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1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2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3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4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5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6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7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8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9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40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513042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3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4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5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6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7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8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9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0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1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2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3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4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5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6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7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8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9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0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1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2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3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4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5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6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7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8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9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0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1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2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3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4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5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6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7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8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9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0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1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2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3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4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5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6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7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8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9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0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1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2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3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4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5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6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7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8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9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0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1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2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3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4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5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06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7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8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9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0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1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2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3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4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5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6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7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8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9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0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1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2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3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4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5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6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7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8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9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0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1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2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3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4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5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6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7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8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9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0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1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2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3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4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5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6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7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8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9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0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1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2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3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4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5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6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7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8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9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0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1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2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3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4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5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6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7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8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9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0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1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72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73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4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5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6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3177" name="Rectangle 153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3178" name="Rectangle 154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Arial" charset="0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13179" name="Rectangle 155"/>
          <p:cNvSpPr>
            <a:spLocks noGrp="1" noChangeArrowheads="1"/>
          </p:cNvSpPr>
          <p:nvPr>
            <p:ph type="dt" sz="quarter" idx="2"/>
          </p:nvPr>
        </p:nvSpPr>
        <p:spPr>
          <a:xfrm>
            <a:off x="3048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3180" name="Rectangle 156"/>
          <p:cNvSpPr>
            <a:spLocks noGrp="1" noChangeArrowheads="1"/>
          </p:cNvSpPr>
          <p:nvPr>
            <p:ph type="ftr" sz="quarter" idx="3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3181" name="Rectangle 157"/>
          <p:cNvSpPr>
            <a:spLocks noGrp="1" noChangeArrowheads="1"/>
          </p:cNvSpPr>
          <p:nvPr>
            <p:ph type="sldNum" sz="quarter" idx="4"/>
          </p:nvPr>
        </p:nvSpPr>
        <p:spPr>
          <a:xfrm>
            <a:off x="65532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A6124B8A-C6E6-4BCE-9944-E594EAB9EE3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8923B0-8C33-48CF-90CB-48A1FCE891B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688807B-05A2-4AAB-B467-0F0A9538C54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8863CA-7974-4A53-B0E0-5632459C28D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688807B-05A2-4AAB-B467-0F0A9538C54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9A0A05E-7664-4CDD-9F31-C0FB2DF0CC4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B37481-F36C-42B0-A424-0C5058C295E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671E634-63C3-4C51-AB25-713214930C0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4EEB47E-55D6-4FDB-818C-B5DDBA23F81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582F054-846E-4B31-8D77-D30E83DE074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2562EB-FFB8-48BE-A56F-9BA53187F9A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07188" y="228600"/>
            <a:ext cx="2135187" cy="587057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301625" y="228600"/>
            <a:ext cx="6253163" cy="587057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AA5C316-37CE-4E35-8327-9355C7221C9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01625" y="228600"/>
            <a:ext cx="854075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301625" y="6245225"/>
            <a:ext cx="2289175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289175" cy="476250"/>
          </a:xfrm>
        </p:spPr>
        <p:txBody>
          <a:bodyPr/>
          <a:lstStyle>
            <a:lvl1pPr>
              <a:defRPr/>
            </a:lvl1pPr>
          </a:lstStyle>
          <a:p>
            <a:fld id="{4949C918-88EA-4315-B51A-27FF0C4A663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16099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0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1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2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3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4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5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6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7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8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9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0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1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2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3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4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5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6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6117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6118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16119" name="Rectangle 23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16120" name="Rectangle 2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16121" name="Rectangle 2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69076A13-8D41-4FBA-A6E5-6727E8333AC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542B94-6786-45E1-8BEA-50DF2A0DCCB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8863CA-7974-4A53-B0E0-5632459C28D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06D04BB-9FDE-4F54-9CC4-E0E0217B54B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86A5102-1DEE-400E-A5B1-972C601153B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CF4E32C-E0B3-406C-9C74-31D2BCE4981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7C9550A-A214-43F9-B827-A99893D4F84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1DE6C-8205-4D7A-ADED-9411DAD4428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83555F-EA6D-4FE6-BE64-F4E9DB14EFD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BE68F2-D037-4D22-B837-DDCBB1AF0B3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89CC1C-E22C-40EB-B9DA-888453A1342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E4D1A5-CFCE-4528-97B1-A2935A232A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3ADCF392-9B16-47FC-9358-61FA6ACADC9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9A0A05E-7664-4CDD-9F31-C0FB2DF0CC4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763000" cy="5943600"/>
            <a:chOff x="0" y="0"/>
            <a:chExt cx="5520" cy="3744"/>
          </a:xfrm>
        </p:grpSpPr>
        <p:sp>
          <p:nvSpPr>
            <p:cNvPr id="521219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110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2400">
                <a:latin typeface="Times New Roman" pitchFamily="18" charset="0"/>
              </a:endParaRPr>
            </a:p>
          </p:txBody>
        </p:sp>
        <p:grpSp>
          <p:nvGrpSpPr>
            <p:cNvPr id="3" name="Group 4"/>
            <p:cNvGrpSpPr>
              <a:grpSpLocks/>
            </p:cNvGrpSpPr>
            <p:nvPr userDrawn="1"/>
          </p:nvGrpSpPr>
          <p:grpSpPr bwMode="auto">
            <a:xfrm>
              <a:off x="0" y="2208"/>
              <a:ext cx="5520" cy="1536"/>
              <a:chOff x="0" y="2208"/>
              <a:chExt cx="5520" cy="1536"/>
            </a:xfrm>
          </p:grpSpPr>
          <p:sp>
            <p:nvSpPr>
              <p:cNvPr id="521221" name="Rectangle 5"/>
              <p:cNvSpPr>
                <a:spLocks noChangeArrowheads="1"/>
              </p:cNvSpPr>
              <p:nvPr/>
            </p:nvSpPr>
            <p:spPr bwMode="ltGray">
              <a:xfrm>
                <a:off x="624" y="2208"/>
                <a:ext cx="4896" cy="1536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2" name="Rectangle 6"/>
              <p:cNvSpPr>
                <a:spLocks noChangeArrowheads="1"/>
              </p:cNvSpPr>
              <p:nvPr/>
            </p:nvSpPr>
            <p:spPr bwMode="white">
              <a:xfrm>
                <a:off x="654" y="2352"/>
                <a:ext cx="4818" cy="1347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3" name="Line 7"/>
              <p:cNvSpPr>
                <a:spLocks noChangeShapeType="1"/>
              </p:cNvSpPr>
              <p:nvPr/>
            </p:nvSpPr>
            <p:spPr bwMode="auto">
              <a:xfrm>
                <a:off x="0" y="3072"/>
                <a:ext cx="624" cy="0"/>
              </a:xfrm>
              <a:prstGeom prst="line">
                <a:avLst/>
              </a:prstGeom>
              <a:noFill/>
              <a:ln w="5080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8"/>
            <p:cNvGrpSpPr>
              <a:grpSpLocks/>
            </p:cNvGrpSpPr>
            <p:nvPr userDrawn="1"/>
          </p:nvGrpSpPr>
          <p:grpSpPr bwMode="auto">
            <a:xfrm>
              <a:off x="400" y="336"/>
              <a:ext cx="5088" cy="192"/>
              <a:chOff x="400" y="336"/>
              <a:chExt cx="5088" cy="192"/>
            </a:xfrm>
          </p:grpSpPr>
          <p:sp>
            <p:nvSpPr>
              <p:cNvPr id="521225" name="Rectangle 9"/>
              <p:cNvSpPr>
                <a:spLocks noChangeArrowheads="1"/>
              </p:cNvSpPr>
              <p:nvPr/>
            </p:nvSpPr>
            <p:spPr bwMode="auto">
              <a:xfrm>
                <a:off x="3952" y="336"/>
                <a:ext cx="1536" cy="192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6" name="Line 10"/>
              <p:cNvSpPr>
                <a:spLocks noChangeShapeType="1"/>
              </p:cNvSpPr>
              <p:nvPr/>
            </p:nvSpPr>
            <p:spPr bwMode="auto">
              <a:xfrm>
                <a:off x="400" y="432"/>
                <a:ext cx="5088" cy="0"/>
              </a:xfrm>
              <a:prstGeom prst="line">
                <a:avLst/>
              </a:prstGeom>
              <a:noFill/>
              <a:ln w="444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1227" name="Rectangle 11"/>
          <p:cNvSpPr>
            <a:spLocks noGrp="1" noChangeArrowheads="1"/>
          </p:cNvSpPr>
          <p:nvPr>
            <p:ph type="ctrTitle"/>
          </p:nvPr>
        </p:nvSpPr>
        <p:spPr>
          <a:xfrm>
            <a:off x="2057400" y="1143000"/>
            <a:ext cx="6629400" cy="2209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21228" name="Rectangle 12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962400"/>
            <a:ext cx="6858000" cy="1600200"/>
          </a:xfrm>
        </p:spPr>
        <p:txBody>
          <a:bodyPr anchor="ctr"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21229" name="Rectangle 13"/>
          <p:cNvSpPr>
            <a:spLocks noGrp="1" noChangeArrowheads="1"/>
          </p:cNvSpPr>
          <p:nvPr>
            <p:ph type="dt" sz="half" idx="2"/>
          </p:nvPr>
        </p:nvSpPr>
        <p:spPr>
          <a:xfrm>
            <a:off x="912813" y="6251575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21230" name="Rectangle 14"/>
          <p:cNvSpPr>
            <a:spLocks noGrp="1" noChangeArrowheads="1"/>
          </p:cNvSpPr>
          <p:nvPr>
            <p:ph type="ftr" sz="quarter" idx="3"/>
          </p:nvPr>
        </p:nvSpPr>
        <p:spPr>
          <a:xfrm>
            <a:off x="3354388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21231" name="Rectangle 1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AD8CC37F-CFE0-48D6-A79A-260C6D64459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704CD70-FD00-40D0-931C-DAE6E6D38C7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221184-28AE-45B4-89B2-C201B8A159C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914400" y="1600200"/>
            <a:ext cx="38100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38100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C878E8-1740-4617-8521-CBB53CEA0FF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9CA501-8672-44E5-A159-A9D03129B8F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E8ACA6-CBF6-496E-AF50-EA2EABF512E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B1BE01A-FF06-4C1E-95CE-5D9244F86F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9ADB7D-F272-45DC-BF78-8FFAF5C8F74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EC38F2D-9A3E-423A-A97F-C0FB022ED2D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ECBDC4-B0D6-476A-9066-B549E6B78B6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B37481-F36C-42B0-A424-0C5058C295E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43700" y="277813"/>
            <a:ext cx="19431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914400" y="277813"/>
            <a:ext cx="56769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FC8C275-72A8-4B84-B5E5-F00A441AA08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Заголовок, текст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14400" y="277813"/>
            <a:ext cx="77724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914400" y="1600200"/>
            <a:ext cx="38100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38100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914400" y="6251575"/>
            <a:ext cx="19812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352800" y="6248400"/>
            <a:ext cx="29718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781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B2D01D33-8145-400D-8190-FB19551DAB7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671E634-63C3-4C51-AB25-713214930C0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4EEB47E-55D6-4FDB-818C-B5DDBA23F81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582F054-846E-4B31-8D77-D30E83DE074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2562EB-FFB8-48BE-A56F-9BA53187F9A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07188" y="228600"/>
            <a:ext cx="2135187" cy="587057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301625" y="228600"/>
            <a:ext cx="6253163" cy="587057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AA5C316-37CE-4E35-8327-9355C7221C9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413699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/>
              <a:ahLst/>
              <a:cxnLst>
                <a:cxn ang="0">
                  <a:pos x="3193" y="1816"/>
                </a:cxn>
                <a:cxn ang="0">
                  <a:pos x="0" y="0"/>
                </a:cxn>
                <a:cxn ang="0">
                  <a:pos x="0" y="522"/>
                </a:cxn>
                <a:cxn ang="0">
                  <a:pos x="3037" y="1978"/>
                </a:cxn>
                <a:cxn ang="0">
                  <a:pos x="5740" y="3273"/>
                </a:cxn>
                <a:cxn ang="0">
                  <a:pos x="5740" y="3267"/>
                </a:cxn>
                <a:cxn ang="0">
                  <a:pos x="3193" y="1816"/>
                </a:cxn>
                <a:cxn ang="0">
                  <a:pos x="3193" y="1816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0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/>
              <a:ahLst/>
              <a:cxnLst>
                <a:cxn ang="0">
                  <a:pos x="3163" y="1714"/>
                </a:cxn>
                <a:cxn ang="0">
                  <a:pos x="431" y="0"/>
                </a:cxn>
                <a:cxn ang="0">
                  <a:pos x="0" y="0"/>
                </a:cxn>
                <a:cxn ang="0">
                  <a:pos x="3086" y="1786"/>
                </a:cxn>
                <a:cxn ang="0">
                  <a:pos x="5591" y="3243"/>
                </a:cxn>
                <a:cxn ang="0">
                  <a:pos x="5591" y="3237"/>
                </a:cxn>
                <a:cxn ang="0">
                  <a:pos x="3163" y="1714"/>
                </a:cxn>
                <a:cxn ang="0">
                  <a:pos x="3163" y="1714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1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/>
              <a:ahLst/>
              <a:cxnLst>
                <a:cxn ang="0">
                  <a:pos x="0" y="156"/>
                </a:cxn>
                <a:cxn ang="0">
                  <a:pos x="4042" y="192"/>
                </a:cxn>
                <a:cxn ang="0">
                  <a:pos x="4042" y="144"/>
                </a:cxn>
                <a:cxn ang="0">
                  <a:pos x="0" y="0"/>
                </a:cxn>
                <a:cxn ang="0">
                  <a:pos x="0" y="156"/>
                </a:cxn>
                <a:cxn ang="0">
                  <a:pos x="0" y="156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2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/>
              <a:ahLst/>
              <a:cxnLst>
                <a:cxn ang="0">
                  <a:pos x="1722" y="66"/>
                </a:cxn>
                <a:cxn ang="0">
                  <a:pos x="1722" y="6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722" y="66"/>
                </a:cxn>
                <a:cxn ang="0">
                  <a:pos x="1722" y="66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3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/>
              <a:ahLst/>
              <a:cxnLst>
                <a:cxn ang="0">
                  <a:pos x="0" y="329"/>
                </a:cxn>
                <a:cxn ang="0">
                  <a:pos x="4789" y="77"/>
                </a:cxn>
                <a:cxn ang="0">
                  <a:pos x="4789" y="0"/>
                </a:cxn>
                <a:cxn ang="0">
                  <a:pos x="0" y="107"/>
                </a:cxn>
                <a:cxn ang="0">
                  <a:pos x="0" y="329"/>
                </a:cxn>
                <a:cxn ang="0">
                  <a:pos x="0" y="329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3704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/>
              <a:ahLst/>
              <a:cxnLst>
                <a:cxn ang="0">
                  <a:pos x="975" y="48"/>
                </a:cxn>
                <a:cxn ang="0">
                  <a:pos x="975" y="0"/>
                </a:cxn>
                <a:cxn ang="0">
                  <a:pos x="0" y="24"/>
                </a:cxn>
                <a:cxn ang="0">
                  <a:pos x="0" y="101"/>
                </a:cxn>
                <a:cxn ang="0">
                  <a:pos x="975" y="48"/>
                </a:cxn>
                <a:cxn ang="0">
                  <a:pos x="975" y="48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5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/>
              <a:ahLst/>
              <a:cxnLst>
                <a:cxn ang="0">
                  <a:pos x="2141" y="0"/>
                </a:cxn>
                <a:cxn ang="0">
                  <a:pos x="0" y="156"/>
                </a:cxn>
                <a:cxn ang="0">
                  <a:pos x="0" y="198"/>
                </a:cxn>
                <a:cxn ang="0">
                  <a:pos x="2141" y="0"/>
                </a:cxn>
                <a:cxn ang="0">
                  <a:pos x="2141" y="0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6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311" y="348"/>
                </a:cxn>
                <a:cxn ang="0">
                  <a:pos x="3623" y="42"/>
                </a:cxn>
                <a:cxn ang="0">
                  <a:pos x="3623" y="0"/>
                </a:cxn>
                <a:cxn ang="0">
                  <a:pos x="0" y="264"/>
                </a:cxn>
                <a:cxn ang="0">
                  <a:pos x="0" y="348"/>
                </a:cxn>
                <a:cxn ang="0">
                  <a:pos x="0" y="348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7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/>
              <a:ahLst/>
              <a:cxnLst>
                <a:cxn ang="0">
                  <a:pos x="2182" y="276"/>
                </a:cxn>
                <a:cxn ang="0">
                  <a:pos x="2517" y="204"/>
                </a:cxn>
                <a:cxn ang="0">
                  <a:pos x="2260" y="0"/>
                </a:cxn>
                <a:cxn ang="0">
                  <a:pos x="0" y="276"/>
                </a:cxn>
                <a:cxn ang="0">
                  <a:pos x="2182" y="276"/>
                </a:cxn>
                <a:cxn ang="0">
                  <a:pos x="2182" y="276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8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/>
              <a:ahLst/>
              <a:cxnLst>
                <a:cxn ang="0">
                  <a:pos x="1405" y="126"/>
                </a:cxn>
                <a:cxn ang="0">
                  <a:pos x="1405" y="0"/>
                </a:cxn>
                <a:cxn ang="0">
                  <a:pos x="0" y="174"/>
                </a:cxn>
                <a:cxn ang="0">
                  <a:pos x="257" y="378"/>
                </a:cxn>
                <a:cxn ang="0">
                  <a:pos x="1405" y="126"/>
                </a:cxn>
                <a:cxn ang="0">
                  <a:pos x="1405" y="126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9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/>
              <a:ahLst/>
              <a:cxnLst>
                <a:cxn ang="0">
                  <a:pos x="729" y="24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729" y="240"/>
                </a:cxn>
                <a:cxn ang="0">
                  <a:pos x="729" y="240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0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5035" y="1672"/>
                </a:cxn>
                <a:cxn ang="0">
                  <a:pos x="5035" y="1666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0" y="72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1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/>
              <a:ahLst/>
              <a:cxnLst>
                <a:cxn ang="0">
                  <a:pos x="729" y="318"/>
                </a:cxn>
                <a:cxn ang="0">
                  <a:pos x="729" y="312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729" y="318"/>
                </a:cxn>
                <a:cxn ang="0">
                  <a:pos x="729" y="318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2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5035" y="2188"/>
                </a:cxn>
                <a:cxn ang="0">
                  <a:pos x="5035" y="2134"/>
                </a:cxn>
                <a:cxn ang="0">
                  <a:pos x="0" y="0"/>
                </a:cxn>
                <a:cxn ang="0">
                  <a:pos x="0" y="396"/>
                </a:cxn>
                <a:cxn ang="0">
                  <a:pos x="0" y="396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3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45" y="2727"/>
                </a:cxn>
                <a:cxn ang="0">
                  <a:pos x="3163" y="2704"/>
                </a:cxn>
                <a:cxn ang="0">
                  <a:pos x="10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4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/>
              <a:ahLst/>
              <a:cxnLst>
                <a:cxn ang="0">
                  <a:pos x="323" y="299"/>
                </a:cxn>
                <a:cxn ang="0">
                  <a:pos x="323" y="263"/>
                </a:cxn>
                <a:cxn ang="0">
                  <a:pos x="18" y="0"/>
                </a:cxn>
                <a:cxn ang="0">
                  <a:pos x="0" y="23"/>
                </a:cxn>
                <a:cxn ang="0">
                  <a:pos x="323" y="299"/>
                </a:cxn>
                <a:cxn ang="0">
                  <a:pos x="323" y="299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5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/>
              <a:ahLst/>
              <a:cxnLst>
                <a:cxn ang="0">
                  <a:pos x="281" y="335"/>
                </a:cxn>
                <a:cxn ang="0">
                  <a:pos x="281" y="173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281" y="335"/>
                </a:cxn>
                <a:cxn ang="0">
                  <a:pos x="281" y="335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6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26" y="2680"/>
                </a:cxn>
                <a:cxn ang="0">
                  <a:pos x="3122" y="2590"/>
                </a:cxn>
                <a:cxn ang="0">
                  <a:pos x="383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7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/>
              <a:ahLst/>
              <a:cxnLst>
                <a:cxn ang="0">
                  <a:pos x="132" y="1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2" y="132"/>
                </a:cxn>
                <a:cxn ang="0">
                  <a:pos x="132" y="132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2" y="132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8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17" y="2536"/>
                </a:cxn>
                <a:cxn ang="0">
                  <a:pos x="2517" y="25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9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8" y="2482"/>
                </a:cxn>
                <a:cxn ang="0">
                  <a:pos x="2200" y="2476"/>
                </a:cxn>
                <a:cxn ang="0">
                  <a:pos x="3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3720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/>
              <a:ahLst/>
              <a:cxnLst>
                <a:cxn ang="0">
                  <a:pos x="84" y="96"/>
                </a:cxn>
                <a:cxn ang="0">
                  <a:pos x="84" y="90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84" y="96"/>
                </a:cxn>
                <a:cxn ang="0">
                  <a:pos x="84" y="96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1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/>
              <a:ahLst/>
              <a:cxnLst>
                <a:cxn ang="0">
                  <a:pos x="155" y="516"/>
                </a:cxn>
                <a:cxn ang="0">
                  <a:pos x="155" y="204"/>
                </a:cxn>
                <a:cxn ang="0">
                  <a:pos x="77" y="0"/>
                </a:cxn>
                <a:cxn ang="0">
                  <a:pos x="0" y="192"/>
                </a:cxn>
                <a:cxn ang="0">
                  <a:pos x="155" y="516"/>
                </a:cxn>
                <a:cxn ang="0">
                  <a:pos x="155" y="516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2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97" y="1043"/>
                </a:cxn>
                <a:cxn ang="0">
                  <a:pos x="574" y="851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3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0"/>
                </a:cxn>
                <a:cxn ang="0">
                  <a:pos x="287" y="797"/>
                </a:cxn>
                <a:cxn ang="0">
                  <a:pos x="341" y="653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4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0" y="3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5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5740" y="1864"/>
                </a:cxn>
                <a:cxn ang="0">
                  <a:pos x="5740" y="1834"/>
                </a:cxn>
                <a:cxn ang="0">
                  <a:pos x="0" y="0"/>
                </a:cxn>
                <a:cxn ang="0">
                  <a:pos x="0" y="371"/>
                </a:cxn>
                <a:cxn ang="0">
                  <a:pos x="0" y="37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6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7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/>
              <a:ahLst/>
              <a:cxnLst>
                <a:cxn ang="0">
                  <a:pos x="0" y="366"/>
                </a:cxn>
                <a:cxn ang="0">
                  <a:pos x="5740" y="1337"/>
                </a:cxn>
                <a:cxn ang="0">
                  <a:pos x="5740" y="1331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0" y="366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8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5740" y="414"/>
                </a:cxn>
                <a:cxn ang="0">
                  <a:pos x="5740" y="402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9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8" y="3177"/>
                </a:cxn>
                <a:cxn ang="0">
                  <a:pos x="4448" y="3153"/>
                </a:cxn>
                <a:cxn ang="0">
                  <a:pos x="12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0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8" y="2614"/>
                </a:cxn>
                <a:cxn ang="0">
                  <a:pos x="2428" y="2608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1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0" y="0"/>
                </a:cxn>
                <a:cxn ang="0">
                  <a:pos x="1800" y="2464"/>
                </a:cxn>
                <a:cxn ang="0">
                  <a:pos x="1800" y="2248"/>
                </a:cxn>
                <a:cxn ang="0">
                  <a:pos x="1794" y="2248"/>
                </a:cxn>
                <a:cxn ang="0">
                  <a:pos x="485" y="0"/>
                </a:cxn>
                <a:cxn ang="0">
                  <a:pos x="485" y="0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2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2" y="2074"/>
                </a:cxn>
                <a:cxn ang="0">
                  <a:pos x="1232" y="2038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3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8" y="1936"/>
                </a:cxn>
                <a:cxn ang="0">
                  <a:pos x="1058" y="193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4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/>
              <a:ahLst/>
              <a:cxnLst>
                <a:cxn ang="0">
                  <a:pos x="771" y="1433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771" y="1487"/>
                </a:cxn>
                <a:cxn ang="0">
                  <a:pos x="771" y="1433"/>
                </a:cxn>
                <a:cxn ang="0">
                  <a:pos x="771" y="1433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13736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6"/>
                  </a:cxn>
                  <a:cxn ang="0">
                    <a:pos x="3635" y="1313"/>
                  </a:cxn>
                  <a:cxn ang="0">
                    <a:pos x="3647" y="1235"/>
                  </a:cxn>
                  <a:cxn ang="0">
                    <a:pos x="3659" y="116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3737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/>
                <a:ahLst/>
                <a:cxnLst>
                  <a:cxn ang="0">
                    <a:pos x="2105" y="665"/>
                  </a:cxn>
                  <a:cxn ang="0">
                    <a:pos x="24" y="0"/>
                  </a:cxn>
                  <a:cxn ang="0">
                    <a:pos x="12" y="72"/>
                  </a:cxn>
                  <a:cxn ang="0">
                    <a:pos x="0" y="150"/>
                  </a:cxn>
                  <a:cxn ang="0">
                    <a:pos x="2105" y="695"/>
                  </a:cxn>
                  <a:cxn ang="0">
                    <a:pos x="2105" y="665"/>
                  </a:cxn>
                  <a:cxn ang="0">
                    <a:pos x="2105" y="665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3738" name="Rectangle 42"/>
          <p:cNvSpPr>
            <a:spLocks noGrp="1" noChangeArrowheads="1"/>
          </p:cNvSpPr>
          <p:nvPr>
            <p:ph type="ctrTitle" sz="quarter"/>
          </p:nvPr>
        </p:nvSpPr>
        <p:spPr>
          <a:xfrm>
            <a:off x="457200" y="1600200"/>
            <a:ext cx="8229600" cy="1828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13739" name="Rectangle 4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13740" name="Rectangle 44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13741" name="Rectangle 4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13742" name="Rectangle 4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D37C617A-77C3-4181-9DA9-E1FD9700B25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01625" y="228600"/>
            <a:ext cx="854075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301625" y="6245225"/>
            <a:ext cx="2289175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289175" cy="476250"/>
          </a:xfrm>
        </p:spPr>
        <p:txBody>
          <a:bodyPr/>
          <a:lstStyle>
            <a:lvl1pPr>
              <a:defRPr/>
            </a:lvl1pPr>
          </a:lstStyle>
          <a:p>
            <a:fld id="{4949C918-88EA-4315-B51A-27FF0C4A663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16099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0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1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2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3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4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5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6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7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8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9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0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1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2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3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4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5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6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6117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6118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16119" name="Rectangle 23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16120" name="Rectangle 2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16121" name="Rectangle 2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69076A13-8D41-4FBA-A6E5-6727E8333AC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542B94-6786-45E1-8BEA-50DF2A0DCCB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06D04BB-9FDE-4F54-9CC4-E0E0217B54B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86A5102-1DEE-400E-A5B1-972C601153B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CF4E32C-E0B3-406C-9C74-31D2BCE4981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7C9550A-A214-43F9-B827-A99893D4F84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1DE6C-8205-4D7A-ADED-9411DAD4428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83555F-EA6D-4FE6-BE64-F4E9DB14EFD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BE68F2-D037-4D22-B837-DDCBB1AF0B3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908C10-331F-4C51-BD3C-DE1C9FD13C6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89CC1C-E22C-40EB-B9DA-888453A1342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E4D1A5-CFCE-4528-97B1-A2935A232A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3ADCF392-9B16-47FC-9358-61FA6ACADC9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763000" cy="5943600"/>
            <a:chOff x="0" y="0"/>
            <a:chExt cx="5520" cy="3744"/>
          </a:xfrm>
        </p:grpSpPr>
        <p:sp>
          <p:nvSpPr>
            <p:cNvPr id="521219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110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2400">
                <a:latin typeface="Times New Roman" pitchFamily="18" charset="0"/>
              </a:endParaRPr>
            </a:p>
          </p:txBody>
        </p:sp>
        <p:grpSp>
          <p:nvGrpSpPr>
            <p:cNvPr id="3" name="Group 4"/>
            <p:cNvGrpSpPr>
              <a:grpSpLocks/>
            </p:cNvGrpSpPr>
            <p:nvPr userDrawn="1"/>
          </p:nvGrpSpPr>
          <p:grpSpPr bwMode="auto">
            <a:xfrm>
              <a:off x="0" y="2208"/>
              <a:ext cx="5520" cy="1536"/>
              <a:chOff x="0" y="2208"/>
              <a:chExt cx="5520" cy="1536"/>
            </a:xfrm>
          </p:grpSpPr>
          <p:sp>
            <p:nvSpPr>
              <p:cNvPr id="521221" name="Rectangle 5"/>
              <p:cNvSpPr>
                <a:spLocks noChangeArrowheads="1"/>
              </p:cNvSpPr>
              <p:nvPr/>
            </p:nvSpPr>
            <p:spPr bwMode="ltGray">
              <a:xfrm>
                <a:off x="624" y="2208"/>
                <a:ext cx="4896" cy="1536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2" name="Rectangle 6"/>
              <p:cNvSpPr>
                <a:spLocks noChangeArrowheads="1"/>
              </p:cNvSpPr>
              <p:nvPr/>
            </p:nvSpPr>
            <p:spPr bwMode="white">
              <a:xfrm>
                <a:off x="654" y="2352"/>
                <a:ext cx="4818" cy="1347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3" name="Line 7"/>
              <p:cNvSpPr>
                <a:spLocks noChangeShapeType="1"/>
              </p:cNvSpPr>
              <p:nvPr/>
            </p:nvSpPr>
            <p:spPr bwMode="auto">
              <a:xfrm>
                <a:off x="0" y="3072"/>
                <a:ext cx="624" cy="0"/>
              </a:xfrm>
              <a:prstGeom prst="line">
                <a:avLst/>
              </a:prstGeom>
              <a:noFill/>
              <a:ln w="5080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8"/>
            <p:cNvGrpSpPr>
              <a:grpSpLocks/>
            </p:cNvGrpSpPr>
            <p:nvPr userDrawn="1"/>
          </p:nvGrpSpPr>
          <p:grpSpPr bwMode="auto">
            <a:xfrm>
              <a:off x="400" y="336"/>
              <a:ext cx="5088" cy="192"/>
              <a:chOff x="400" y="336"/>
              <a:chExt cx="5088" cy="192"/>
            </a:xfrm>
          </p:grpSpPr>
          <p:sp>
            <p:nvSpPr>
              <p:cNvPr id="521225" name="Rectangle 9"/>
              <p:cNvSpPr>
                <a:spLocks noChangeArrowheads="1"/>
              </p:cNvSpPr>
              <p:nvPr/>
            </p:nvSpPr>
            <p:spPr bwMode="auto">
              <a:xfrm>
                <a:off x="3952" y="336"/>
                <a:ext cx="1536" cy="192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6" name="Line 10"/>
              <p:cNvSpPr>
                <a:spLocks noChangeShapeType="1"/>
              </p:cNvSpPr>
              <p:nvPr/>
            </p:nvSpPr>
            <p:spPr bwMode="auto">
              <a:xfrm>
                <a:off x="400" y="432"/>
                <a:ext cx="5088" cy="0"/>
              </a:xfrm>
              <a:prstGeom prst="line">
                <a:avLst/>
              </a:prstGeom>
              <a:noFill/>
              <a:ln w="444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1227" name="Rectangle 11"/>
          <p:cNvSpPr>
            <a:spLocks noGrp="1" noChangeArrowheads="1"/>
          </p:cNvSpPr>
          <p:nvPr>
            <p:ph type="ctrTitle"/>
          </p:nvPr>
        </p:nvSpPr>
        <p:spPr>
          <a:xfrm>
            <a:off x="2057400" y="1143000"/>
            <a:ext cx="6629400" cy="2209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21228" name="Rectangle 12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962400"/>
            <a:ext cx="6858000" cy="1600200"/>
          </a:xfrm>
        </p:spPr>
        <p:txBody>
          <a:bodyPr anchor="ctr"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21229" name="Rectangle 13"/>
          <p:cNvSpPr>
            <a:spLocks noGrp="1" noChangeArrowheads="1"/>
          </p:cNvSpPr>
          <p:nvPr>
            <p:ph type="dt" sz="half" idx="2"/>
          </p:nvPr>
        </p:nvSpPr>
        <p:spPr>
          <a:xfrm>
            <a:off x="912813" y="6251575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21230" name="Rectangle 14"/>
          <p:cNvSpPr>
            <a:spLocks noGrp="1" noChangeArrowheads="1"/>
          </p:cNvSpPr>
          <p:nvPr>
            <p:ph type="ftr" sz="quarter" idx="3"/>
          </p:nvPr>
        </p:nvSpPr>
        <p:spPr>
          <a:xfrm>
            <a:off x="3354388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21231" name="Rectangle 1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AD8CC37F-CFE0-48D6-A79A-260C6D64459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704CD70-FD00-40D0-931C-DAE6E6D38C7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221184-28AE-45B4-89B2-C201B8A159C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914400" y="1600200"/>
            <a:ext cx="38100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38100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C878E8-1740-4617-8521-CBB53CEA0FF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9CA501-8672-44E5-A159-A9D03129B8F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E8ACA6-CBF6-496E-AF50-EA2EABF512E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B1BE01A-FF06-4C1E-95CE-5D9244F86F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EC5EF-71E2-4DAC-8229-CD5CB179D99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9ADB7D-F272-45DC-BF78-8FFAF5C8F74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EC38F2D-9A3E-423A-A97F-C0FB022ED2D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ECBDC4-B0D6-476A-9066-B549E6B78B6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43700" y="277813"/>
            <a:ext cx="19431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914400" y="277813"/>
            <a:ext cx="56769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FC8C275-72A8-4B84-B5E5-F00A441AA08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Заголовок, текст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14400" y="277813"/>
            <a:ext cx="77724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914400" y="1600200"/>
            <a:ext cx="38100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38100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914400" y="6251575"/>
            <a:ext cx="19812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352800" y="6248400"/>
            <a:ext cx="29718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781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B2D01D33-8145-400D-8190-FB19551DAB7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D9555C5-38D6-4BCC-A540-3F204712321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413699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/>
              <a:ahLst/>
              <a:cxnLst>
                <a:cxn ang="0">
                  <a:pos x="3193" y="1816"/>
                </a:cxn>
                <a:cxn ang="0">
                  <a:pos x="0" y="0"/>
                </a:cxn>
                <a:cxn ang="0">
                  <a:pos x="0" y="522"/>
                </a:cxn>
                <a:cxn ang="0">
                  <a:pos x="3037" y="1978"/>
                </a:cxn>
                <a:cxn ang="0">
                  <a:pos x="5740" y="3273"/>
                </a:cxn>
                <a:cxn ang="0">
                  <a:pos x="5740" y="3267"/>
                </a:cxn>
                <a:cxn ang="0">
                  <a:pos x="3193" y="1816"/>
                </a:cxn>
                <a:cxn ang="0">
                  <a:pos x="3193" y="1816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0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/>
              <a:ahLst/>
              <a:cxnLst>
                <a:cxn ang="0">
                  <a:pos x="3163" y="1714"/>
                </a:cxn>
                <a:cxn ang="0">
                  <a:pos x="431" y="0"/>
                </a:cxn>
                <a:cxn ang="0">
                  <a:pos x="0" y="0"/>
                </a:cxn>
                <a:cxn ang="0">
                  <a:pos x="3086" y="1786"/>
                </a:cxn>
                <a:cxn ang="0">
                  <a:pos x="5591" y="3243"/>
                </a:cxn>
                <a:cxn ang="0">
                  <a:pos x="5591" y="3237"/>
                </a:cxn>
                <a:cxn ang="0">
                  <a:pos x="3163" y="1714"/>
                </a:cxn>
                <a:cxn ang="0">
                  <a:pos x="3163" y="1714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1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/>
              <a:ahLst/>
              <a:cxnLst>
                <a:cxn ang="0">
                  <a:pos x="0" y="156"/>
                </a:cxn>
                <a:cxn ang="0">
                  <a:pos x="4042" y="192"/>
                </a:cxn>
                <a:cxn ang="0">
                  <a:pos x="4042" y="144"/>
                </a:cxn>
                <a:cxn ang="0">
                  <a:pos x="0" y="0"/>
                </a:cxn>
                <a:cxn ang="0">
                  <a:pos x="0" y="156"/>
                </a:cxn>
                <a:cxn ang="0">
                  <a:pos x="0" y="156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2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/>
              <a:ahLst/>
              <a:cxnLst>
                <a:cxn ang="0">
                  <a:pos x="1722" y="66"/>
                </a:cxn>
                <a:cxn ang="0">
                  <a:pos x="1722" y="6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722" y="66"/>
                </a:cxn>
                <a:cxn ang="0">
                  <a:pos x="1722" y="66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3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/>
              <a:ahLst/>
              <a:cxnLst>
                <a:cxn ang="0">
                  <a:pos x="0" y="329"/>
                </a:cxn>
                <a:cxn ang="0">
                  <a:pos x="4789" y="77"/>
                </a:cxn>
                <a:cxn ang="0">
                  <a:pos x="4789" y="0"/>
                </a:cxn>
                <a:cxn ang="0">
                  <a:pos x="0" y="107"/>
                </a:cxn>
                <a:cxn ang="0">
                  <a:pos x="0" y="329"/>
                </a:cxn>
                <a:cxn ang="0">
                  <a:pos x="0" y="329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3704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/>
              <a:ahLst/>
              <a:cxnLst>
                <a:cxn ang="0">
                  <a:pos x="975" y="48"/>
                </a:cxn>
                <a:cxn ang="0">
                  <a:pos x="975" y="0"/>
                </a:cxn>
                <a:cxn ang="0">
                  <a:pos x="0" y="24"/>
                </a:cxn>
                <a:cxn ang="0">
                  <a:pos x="0" y="101"/>
                </a:cxn>
                <a:cxn ang="0">
                  <a:pos x="975" y="48"/>
                </a:cxn>
                <a:cxn ang="0">
                  <a:pos x="975" y="48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5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/>
              <a:ahLst/>
              <a:cxnLst>
                <a:cxn ang="0">
                  <a:pos x="2141" y="0"/>
                </a:cxn>
                <a:cxn ang="0">
                  <a:pos x="0" y="156"/>
                </a:cxn>
                <a:cxn ang="0">
                  <a:pos x="0" y="198"/>
                </a:cxn>
                <a:cxn ang="0">
                  <a:pos x="2141" y="0"/>
                </a:cxn>
                <a:cxn ang="0">
                  <a:pos x="2141" y="0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6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311" y="348"/>
                </a:cxn>
                <a:cxn ang="0">
                  <a:pos x="3623" y="42"/>
                </a:cxn>
                <a:cxn ang="0">
                  <a:pos x="3623" y="0"/>
                </a:cxn>
                <a:cxn ang="0">
                  <a:pos x="0" y="264"/>
                </a:cxn>
                <a:cxn ang="0">
                  <a:pos x="0" y="348"/>
                </a:cxn>
                <a:cxn ang="0">
                  <a:pos x="0" y="348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7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/>
              <a:ahLst/>
              <a:cxnLst>
                <a:cxn ang="0">
                  <a:pos x="2182" y="276"/>
                </a:cxn>
                <a:cxn ang="0">
                  <a:pos x="2517" y="204"/>
                </a:cxn>
                <a:cxn ang="0">
                  <a:pos x="2260" y="0"/>
                </a:cxn>
                <a:cxn ang="0">
                  <a:pos x="0" y="276"/>
                </a:cxn>
                <a:cxn ang="0">
                  <a:pos x="2182" y="276"/>
                </a:cxn>
                <a:cxn ang="0">
                  <a:pos x="2182" y="276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8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/>
              <a:ahLst/>
              <a:cxnLst>
                <a:cxn ang="0">
                  <a:pos x="1405" y="126"/>
                </a:cxn>
                <a:cxn ang="0">
                  <a:pos x="1405" y="0"/>
                </a:cxn>
                <a:cxn ang="0">
                  <a:pos x="0" y="174"/>
                </a:cxn>
                <a:cxn ang="0">
                  <a:pos x="257" y="378"/>
                </a:cxn>
                <a:cxn ang="0">
                  <a:pos x="1405" y="126"/>
                </a:cxn>
                <a:cxn ang="0">
                  <a:pos x="1405" y="126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9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/>
              <a:ahLst/>
              <a:cxnLst>
                <a:cxn ang="0">
                  <a:pos x="729" y="24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729" y="240"/>
                </a:cxn>
                <a:cxn ang="0">
                  <a:pos x="729" y="240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0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5035" y="1672"/>
                </a:cxn>
                <a:cxn ang="0">
                  <a:pos x="5035" y="1666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0" y="72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1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/>
              <a:ahLst/>
              <a:cxnLst>
                <a:cxn ang="0">
                  <a:pos x="729" y="318"/>
                </a:cxn>
                <a:cxn ang="0">
                  <a:pos x="729" y="312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729" y="318"/>
                </a:cxn>
                <a:cxn ang="0">
                  <a:pos x="729" y="318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2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5035" y="2188"/>
                </a:cxn>
                <a:cxn ang="0">
                  <a:pos x="5035" y="2134"/>
                </a:cxn>
                <a:cxn ang="0">
                  <a:pos x="0" y="0"/>
                </a:cxn>
                <a:cxn ang="0">
                  <a:pos x="0" y="396"/>
                </a:cxn>
                <a:cxn ang="0">
                  <a:pos x="0" y="396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3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45" y="2727"/>
                </a:cxn>
                <a:cxn ang="0">
                  <a:pos x="3163" y="2704"/>
                </a:cxn>
                <a:cxn ang="0">
                  <a:pos x="10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4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/>
              <a:ahLst/>
              <a:cxnLst>
                <a:cxn ang="0">
                  <a:pos x="323" y="299"/>
                </a:cxn>
                <a:cxn ang="0">
                  <a:pos x="323" y="263"/>
                </a:cxn>
                <a:cxn ang="0">
                  <a:pos x="18" y="0"/>
                </a:cxn>
                <a:cxn ang="0">
                  <a:pos x="0" y="23"/>
                </a:cxn>
                <a:cxn ang="0">
                  <a:pos x="323" y="299"/>
                </a:cxn>
                <a:cxn ang="0">
                  <a:pos x="323" y="299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5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/>
              <a:ahLst/>
              <a:cxnLst>
                <a:cxn ang="0">
                  <a:pos x="281" y="335"/>
                </a:cxn>
                <a:cxn ang="0">
                  <a:pos x="281" y="173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281" y="335"/>
                </a:cxn>
                <a:cxn ang="0">
                  <a:pos x="281" y="335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6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26" y="2680"/>
                </a:cxn>
                <a:cxn ang="0">
                  <a:pos x="3122" y="2590"/>
                </a:cxn>
                <a:cxn ang="0">
                  <a:pos x="383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7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/>
              <a:ahLst/>
              <a:cxnLst>
                <a:cxn ang="0">
                  <a:pos x="132" y="1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2" y="132"/>
                </a:cxn>
                <a:cxn ang="0">
                  <a:pos x="132" y="132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2" y="132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8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17" y="2536"/>
                </a:cxn>
                <a:cxn ang="0">
                  <a:pos x="2517" y="25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9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8" y="2482"/>
                </a:cxn>
                <a:cxn ang="0">
                  <a:pos x="2200" y="2476"/>
                </a:cxn>
                <a:cxn ang="0">
                  <a:pos x="3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3720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/>
              <a:ahLst/>
              <a:cxnLst>
                <a:cxn ang="0">
                  <a:pos x="84" y="96"/>
                </a:cxn>
                <a:cxn ang="0">
                  <a:pos x="84" y="90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84" y="96"/>
                </a:cxn>
                <a:cxn ang="0">
                  <a:pos x="84" y="96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1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/>
              <a:ahLst/>
              <a:cxnLst>
                <a:cxn ang="0">
                  <a:pos x="155" y="516"/>
                </a:cxn>
                <a:cxn ang="0">
                  <a:pos x="155" y="204"/>
                </a:cxn>
                <a:cxn ang="0">
                  <a:pos x="77" y="0"/>
                </a:cxn>
                <a:cxn ang="0">
                  <a:pos x="0" y="192"/>
                </a:cxn>
                <a:cxn ang="0">
                  <a:pos x="155" y="516"/>
                </a:cxn>
                <a:cxn ang="0">
                  <a:pos x="155" y="516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2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97" y="1043"/>
                </a:cxn>
                <a:cxn ang="0">
                  <a:pos x="574" y="851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3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0"/>
                </a:cxn>
                <a:cxn ang="0">
                  <a:pos x="287" y="797"/>
                </a:cxn>
                <a:cxn ang="0">
                  <a:pos x="341" y="653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4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0" y="3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5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5740" y="1864"/>
                </a:cxn>
                <a:cxn ang="0">
                  <a:pos x="5740" y="1834"/>
                </a:cxn>
                <a:cxn ang="0">
                  <a:pos x="0" y="0"/>
                </a:cxn>
                <a:cxn ang="0">
                  <a:pos x="0" y="371"/>
                </a:cxn>
                <a:cxn ang="0">
                  <a:pos x="0" y="37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6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7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/>
              <a:ahLst/>
              <a:cxnLst>
                <a:cxn ang="0">
                  <a:pos x="0" y="366"/>
                </a:cxn>
                <a:cxn ang="0">
                  <a:pos x="5740" y="1337"/>
                </a:cxn>
                <a:cxn ang="0">
                  <a:pos x="5740" y="1331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0" y="366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8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5740" y="414"/>
                </a:cxn>
                <a:cxn ang="0">
                  <a:pos x="5740" y="402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9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8" y="3177"/>
                </a:cxn>
                <a:cxn ang="0">
                  <a:pos x="4448" y="3153"/>
                </a:cxn>
                <a:cxn ang="0">
                  <a:pos x="12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0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8" y="2614"/>
                </a:cxn>
                <a:cxn ang="0">
                  <a:pos x="2428" y="2608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1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0" y="0"/>
                </a:cxn>
                <a:cxn ang="0">
                  <a:pos x="1800" y="2464"/>
                </a:cxn>
                <a:cxn ang="0">
                  <a:pos x="1800" y="2248"/>
                </a:cxn>
                <a:cxn ang="0">
                  <a:pos x="1794" y="2248"/>
                </a:cxn>
                <a:cxn ang="0">
                  <a:pos x="485" y="0"/>
                </a:cxn>
                <a:cxn ang="0">
                  <a:pos x="485" y="0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2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2" y="2074"/>
                </a:cxn>
                <a:cxn ang="0">
                  <a:pos x="1232" y="2038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3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8" y="1936"/>
                </a:cxn>
                <a:cxn ang="0">
                  <a:pos x="1058" y="193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4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/>
              <a:ahLst/>
              <a:cxnLst>
                <a:cxn ang="0">
                  <a:pos x="771" y="1433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771" y="1487"/>
                </a:cxn>
                <a:cxn ang="0">
                  <a:pos x="771" y="1433"/>
                </a:cxn>
                <a:cxn ang="0">
                  <a:pos x="771" y="1433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13736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6"/>
                  </a:cxn>
                  <a:cxn ang="0">
                    <a:pos x="3635" y="1313"/>
                  </a:cxn>
                  <a:cxn ang="0">
                    <a:pos x="3647" y="1235"/>
                  </a:cxn>
                  <a:cxn ang="0">
                    <a:pos x="3659" y="116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3737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/>
                <a:ahLst/>
                <a:cxnLst>
                  <a:cxn ang="0">
                    <a:pos x="2105" y="665"/>
                  </a:cxn>
                  <a:cxn ang="0">
                    <a:pos x="24" y="0"/>
                  </a:cxn>
                  <a:cxn ang="0">
                    <a:pos x="12" y="72"/>
                  </a:cxn>
                  <a:cxn ang="0">
                    <a:pos x="0" y="150"/>
                  </a:cxn>
                  <a:cxn ang="0">
                    <a:pos x="2105" y="695"/>
                  </a:cxn>
                  <a:cxn ang="0">
                    <a:pos x="2105" y="665"/>
                  </a:cxn>
                  <a:cxn ang="0">
                    <a:pos x="2105" y="665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3738" name="Rectangle 42"/>
          <p:cNvSpPr>
            <a:spLocks noGrp="1" noChangeArrowheads="1"/>
          </p:cNvSpPr>
          <p:nvPr>
            <p:ph type="ctrTitle" sz="quarter"/>
          </p:nvPr>
        </p:nvSpPr>
        <p:spPr>
          <a:xfrm>
            <a:off x="457200" y="1600200"/>
            <a:ext cx="8229600" cy="1828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13739" name="Rectangle 4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13740" name="Rectangle 44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13741" name="Rectangle 4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13742" name="Rectangle 4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D37C617A-77C3-4181-9DA9-E1FD9700B25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908C10-331F-4C51-BD3C-DE1C9FD13C6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EC5EF-71E2-4DAC-8229-CD5CB179D99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D9555C5-38D6-4BCC-A540-3F204712321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77D3D57-E475-4D2D-873D-3DF888922BA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77D3D57-E475-4D2D-873D-3DF888922BA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96C2EBD-C709-4B26-8CCE-FA2E5463C5D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36F51-4F46-4771-94D6-B542DF1A48B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EB79C8-47D1-40CC-AEDF-5C8FF8EB938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746BB04-7BF0-49C1-B5F9-AD45ED308BD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770566-639A-4032-8B72-35A73EBABD2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6AD58D9-6029-4FE0-8285-367B862A67F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DAD8640B-941F-4724-8818-79E689FC03B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84C2B078-5449-44BE-B78C-E167DE1E8B6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27011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2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3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4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5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6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7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8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9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0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1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2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3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4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5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6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7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8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7029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27030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27031" name="Rectangle 23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27032" name="Rectangle 2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27033" name="Rectangle 2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E1FA27D1-6112-4931-9978-9420D328698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96C2EBD-C709-4B26-8CCE-FA2E5463C5D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CB21B8A-9205-4A69-A7B1-4E39710ACC4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547DBBC-D0E5-406C-BE16-FF35A3638C2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D044D3-18F9-44F5-9B74-79BFBB088F9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567CFA-48AC-4383-8999-05CD79DF00B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8EDCAB0-E458-4B31-BCD4-F83B271D9E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60B4428-4D06-4FEF-AF0D-A65E55F438C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A70D60A-6BED-405C-8ABF-AD27F09F2DE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703542-2EC6-4350-9C96-B1BE212EDB9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E4DB13C-8F42-482A-8C2D-6CB5CB22D1A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55251BD-FF95-4739-B2C2-96E9362E90B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36F51-4F46-4771-94D6-B542DF1A48B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2333812D-A49D-4239-99E3-5E557B1695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443395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/>
              <a:ahLst/>
              <a:cxnLst>
                <a:cxn ang="0">
                  <a:pos x="2768" y="18"/>
                </a:cxn>
                <a:cxn ang="0">
                  <a:pos x="2678" y="24"/>
                </a:cxn>
                <a:cxn ang="0">
                  <a:pos x="2613" y="102"/>
                </a:cxn>
                <a:cxn ang="0">
                  <a:pos x="2511" y="156"/>
                </a:cxn>
                <a:cxn ang="0">
                  <a:pos x="2505" y="222"/>
                </a:cxn>
                <a:cxn ang="0">
                  <a:pos x="2487" y="246"/>
                </a:cxn>
                <a:cxn ang="0">
                  <a:pos x="2469" y="252"/>
                </a:cxn>
                <a:cxn ang="0">
                  <a:pos x="2397" y="210"/>
                </a:cxn>
                <a:cxn ang="0">
                  <a:pos x="2260" y="192"/>
                </a:cxn>
                <a:cxn ang="0">
                  <a:pos x="2236" y="186"/>
                </a:cxn>
                <a:cxn ang="0">
                  <a:pos x="2218" y="192"/>
                </a:cxn>
                <a:cxn ang="0">
                  <a:pos x="2146" y="228"/>
                </a:cxn>
                <a:cxn ang="0">
                  <a:pos x="2110" y="240"/>
                </a:cxn>
                <a:cxn ang="0">
                  <a:pos x="2086" y="246"/>
                </a:cxn>
                <a:cxn ang="0">
                  <a:pos x="2074" y="258"/>
                </a:cxn>
                <a:cxn ang="0">
                  <a:pos x="2074" y="276"/>
                </a:cxn>
                <a:cxn ang="0">
                  <a:pos x="2051" y="300"/>
                </a:cxn>
                <a:cxn ang="0">
                  <a:pos x="2033" y="312"/>
                </a:cxn>
                <a:cxn ang="0">
                  <a:pos x="2021" y="324"/>
                </a:cxn>
                <a:cxn ang="0">
                  <a:pos x="2009" y="336"/>
                </a:cxn>
                <a:cxn ang="0">
                  <a:pos x="1979" y="342"/>
                </a:cxn>
                <a:cxn ang="0">
                  <a:pos x="1913" y="336"/>
                </a:cxn>
                <a:cxn ang="0">
                  <a:pos x="1877" y="330"/>
                </a:cxn>
                <a:cxn ang="0">
                  <a:pos x="1865" y="342"/>
                </a:cxn>
                <a:cxn ang="0">
                  <a:pos x="1853" y="354"/>
                </a:cxn>
                <a:cxn ang="0">
                  <a:pos x="1823" y="360"/>
                </a:cxn>
                <a:cxn ang="0">
                  <a:pos x="1764" y="342"/>
                </a:cxn>
                <a:cxn ang="0">
                  <a:pos x="1740" y="342"/>
                </a:cxn>
                <a:cxn ang="0">
                  <a:pos x="1716" y="354"/>
                </a:cxn>
                <a:cxn ang="0">
                  <a:pos x="1656" y="425"/>
                </a:cxn>
                <a:cxn ang="0">
                  <a:pos x="1614" y="569"/>
                </a:cxn>
                <a:cxn ang="0">
                  <a:pos x="1614" y="593"/>
                </a:cxn>
                <a:cxn ang="0">
                  <a:pos x="1620" y="641"/>
                </a:cxn>
                <a:cxn ang="0">
                  <a:pos x="1638" y="659"/>
                </a:cxn>
                <a:cxn ang="0">
                  <a:pos x="1632" y="671"/>
                </a:cxn>
                <a:cxn ang="0">
                  <a:pos x="1620" y="683"/>
                </a:cxn>
                <a:cxn ang="0">
                  <a:pos x="1542" y="689"/>
                </a:cxn>
                <a:cxn ang="0">
                  <a:pos x="1465" y="629"/>
                </a:cxn>
                <a:cxn ang="0">
                  <a:pos x="1333" y="587"/>
                </a:cxn>
                <a:cxn ang="0">
                  <a:pos x="1184" y="671"/>
                </a:cxn>
                <a:cxn ang="0">
                  <a:pos x="1016" y="731"/>
                </a:cxn>
                <a:cxn ang="0">
                  <a:pos x="813" y="743"/>
                </a:cxn>
                <a:cxn ang="0">
                  <a:pos x="628" y="701"/>
                </a:cxn>
                <a:cxn ang="0">
                  <a:pos x="568" y="695"/>
                </a:cxn>
                <a:cxn ang="0">
                  <a:pos x="556" y="701"/>
                </a:cxn>
                <a:cxn ang="0">
                  <a:pos x="520" y="731"/>
                </a:cxn>
                <a:cxn ang="0">
                  <a:pos x="436" y="809"/>
                </a:cxn>
                <a:cxn ang="0">
                  <a:pos x="406" y="821"/>
                </a:cxn>
                <a:cxn ang="0">
                  <a:pos x="382" y="821"/>
                </a:cxn>
                <a:cxn ang="0">
                  <a:pos x="335" y="827"/>
                </a:cxn>
                <a:cxn ang="0">
                  <a:pos x="209" y="851"/>
                </a:cxn>
                <a:cxn ang="0">
                  <a:pos x="173" y="857"/>
                </a:cxn>
                <a:cxn ang="0">
                  <a:pos x="125" y="851"/>
                </a:cxn>
                <a:cxn ang="0">
                  <a:pos x="107" y="857"/>
                </a:cxn>
                <a:cxn ang="0">
                  <a:pos x="101" y="875"/>
                </a:cxn>
                <a:cxn ang="0">
                  <a:pos x="83" y="887"/>
                </a:cxn>
                <a:cxn ang="0">
                  <a:pos x="48" y="899"/>
                </a:cxn>
                <a:cxn ang="0">
                  <a:pos x="2780" y="24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  <a:lnTo>
                    <a:pt x="2780" y="24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6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7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8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9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0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1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2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3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4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5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6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7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8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9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3410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 anchor="b"/>
          <a:lstStyle>
            <a:lvl1pPr>
              <a:defRPr sz="57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43411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7338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43412" name="Rectangle 20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3413" name="Rectangle 21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3414" name="Rectangle 22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4B24874-3460-42F2-A1A8-72C029620AE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2E1AF4-846A-4BF9-BBCB-D05470F320D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E376B7-CEE5-4B95-AA98-6B8171B6779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F78C092-9583-4974-872F-9C904D6F0FB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4F32408-FC2F-4F1E-8C08-1E3D0A6696C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1264DEE-036A-4F82-A268-F25F7FC23A5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A4B0F30-2D46-47A3-B34F-EF5677FD3E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FE95A5-5C3B-4C88-AA06-58234890B66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ED1C90C-6D28-4503-84FE-2165885439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EB79C8-47D1-40CC-AEDF-5C8FF8EB938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8DB856A-08E9-44BD-B3A2-B98EB8A0097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9E13C9C-E988-43FD-A58E-AB335C1D2D4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70F15B18-D5DA-42FB-988F-F26C93B401E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461827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28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29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0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1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2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3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4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5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6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7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8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9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0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1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2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3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4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5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6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/>
              <a:ahLst/>
              <a:cxnLst>
                <a:cxn ang="0">
                  <a:pos x="5700" y="86"/>
                </a:cxn>
                <a:cxn ang="0">
                  <a:pos x="5508" y="86"/>
                </a:cxn>
                <a:cxn ang="0">
                  <a:pos x="5454" y="76"/>
                </a:cxn>
                <a:cxn ang="0">
                  <a:pos x="5448" y="65"/>
                </a:cxn>
                <a:cxn ang="0">
                  <a:pos x="5442" y="44"/>
                </a:cxn>
                <a:cxn ang="0">
                  <a:pos x="5414" y="18"/>
                </a:cxn>
                <a:cxn ang="0">
                  <a:pos x="5332" y="7"/>
                </a:cxn>
                <a:cxn ang="0">
                  <a:pos x="5051" y="22"/>
                </a:cxn>
                <a:cxn ang="0">
                  <a:pos x="4986" y="55"/>
                </a:cxn>
                <a:cxn ang="0">
                  <a:pos x="4854" y="102"/>
                </a:cxn>
                <a:cxn ang="0">
                  <a:pos x="4740" y="112"/>
                </a:cxn>
                <a:cxn ang="0">
                  <a:pos x="4662" y="91"/>
                </a:cxn>
                <a:cxn ang="0">
                  <a:pos x="4598" y="25"/>
                </a:cxn>
                <a:cxn ang="0">
                  <a:pos x="4514" y="9"/>
                </a:cxn>
                <a:cxn ang="0">
                  <a:pos x="4410" y="39"/>
                </a:cxn>
                <a:cxn ang="0">
                  <a:pos x="4236" y="81"/>
                </a:cxn>
                <a:cxn ang="0">
                  <a:pos x="4020" y="102"/>
                </a:cxn>
                <a:cxn ang="0">
                  <a:pos x="3810" y="102"/>
                </a:cxn>
                <a:cxn ang="0">
                  <a:pos x="3654" y="76"/>
                </a:cxn>
                <a:cxn ang="0">
                  <a:pos x="3594" y="50"/>
                </a:cxn>
                <a:cxn ang="0">
                  <a:pos x="3528" y="44"/>
                </a:cxn>
                <a:cxn ang="0">
                  <a:pos x="3480" y="55"/>
                </a:cxn>
                <a:cxn ang="0">
                  <a:pos x="3420" y="76"/>
                </a:cxn>
                <a:cxn ang="0">
                  <a:pos x="3048" y="112"/>
                </a:cxn>
                <a:cxn ang="0">
                  <a:pos x="2844" y="128"/>
                </a:cxn>
                <a:cxn ang="0">
                  <a:pos x="2742" y="117"/>
                </a:cxn>
                <a:cxn ang="0">
                  <a:pos x="2710" y="56"/>
                </a:cxn>
                <a:cxn ang="0">
                  <a:pos x="2658" y="50"/>
                </a:cxn>
                <a:cxn ang="0">
                  <a:pos x="2558" y="95"/>
                </a:cxn>
                <a:cxn ang="0">
                  <a:pos x="2444" y="109"/>
                </a:cxn>
                <a:cxn ang="0">
                  <a:pos x="2322" y="91"/>
                </a:cxn>
                <a:cxn ang="0">
                  <a:pos x="2274" y="70"/>
                </a:cxn>
                <a:cxn ang="0">
                  <a:pos x="2185" y="3"/>
                </a:cxn>
                <a:cxn ang="0">
                  <a:pos x="2048" y="64"/>
                </a:cxn>
                <a:cxn ang="0">
                  <a:pos x="1794" y="102"/>
                </a:cxn>
                <a:cxn ang="0">
                  <a:pos x="1560" y="91"/>
                </a:cxn>
                <a:cxn ang="0">
                  <a:pos x="1482" y="76"/>
                </a:cxn>
                <a:cxn ang="0">
                  <a:pos x="1428" y="50"/>
                </a:cxn>
                <a:cxn ang="0">
                  <a:pos x="1374" y="44"/>
                </a:cxn>
                <a:cxn ang="0">
                  <a:pos x="1308" y="55"/>
                </a:cxn>
                <a:cxn ang="0">
                  <a:pos x="1140" y="107"/>
                </a:cxn>
                <a:cxn ang="0">
                  <a:pos x="948" y="143"/>
                </a:cxn>
                <a:cxn ang="0">
                  <a:pos x="708" y="138"/>
                </a:cxn>
                <a:cxn ang="0">
                  <a:pos x="534" y="96"/>
                </a:cxn>
                <a:cxn ang="0">
                  <a:pos x="444" y="55"/>
                </a:cxn>
                <a:cxn ang="0">
                  <a:pos x="396" y="34"/>
                </a:cxn>
                <a:cxn ang="0">
                  <a:pos x="378" y="39"/>
                </a:cxn>
                <a:cxn ang="0">
                  <a:pos x="342" y="70"/>
                </a:cxn>
                <a:cxn ang="0">
                  <a:pos x="288" y="96"/>
                </a:cxn>
                <a:cxn ang="0">
                  <a:pos x="192" y="112"/>
                </a:cxn>
                <a:cxn ang="0">
                  <a:pos x="90" y="112"/>
                </a:cxn>
                <a:cxn ang="0">
                  <a:pos x="0" y="96"/>
                </a:cxn>
                <a:cxn ang="0">
                  <a:pos x="5760" y="44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  <a:lnTo>
                    <a:pt x="576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1847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1848" name="Rectangle 24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1849" name="Rectangle 25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1850" name="Rectangle 26"/>
          <p:cNvSpPr>
            <a:spLocks noGrp="1" noChangeArrowheads="1"/>
          </p:cNvSpPr>
          <p:nvPr>
            <p:ph type="dt" sz="quarter" idx="2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1851" name="Rectangle 27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1852" name="Rectangle 28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BE35D45-9D54-4A58-A69B-CC7AC6BF774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19DEEDB-CE31-44B4-A2D2-23DE4A86FAF1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4E67D733-FB7B-49EB-9031-1B60BCF9CE5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AE090AD-70B1-4E4E-8007-B780244A89CF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B0FBA523-7E9A-4925-8672-366D89978A23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9" name="Дата 8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F4AB5AC-B112-4951-A620-F1E7648D8F65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ижний колонтитул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63CDC84-7954-4A1D-8CC1-73EE0813DEFB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746BB04-7BF0-49C1-B5F9-AD45ED308BD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4191136-BBFC-47F6-9835-A3318DDC5970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A4B0FFD-AD46-4553-95A0-746A4270EC6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8B5646EB-2A1E-4721-8364-9F6F0F1F27D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6D2D845-32FB-473B-B785-5C57AC1F0AC0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92641A16-ED6D-4479-B72C-65335F3E54AA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8763" cy="6851650"/>
            <a:chOff x="1" y="0"/>
            <a:chExt cx="5763" cy="4316"/>
          </a:xfrm>
        </p:grpSpPr>
        <p:sp>
          <p:nvSpPr>
            <p:cNvPr id="464899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00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01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464903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4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5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6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7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8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9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0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1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2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3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4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5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4916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7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8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9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/>
              <a:ahLst/>
              <a:cxnLst>
                <a:cxn ang="0">
                  <a:pos x="717" y="845"/>
                </a:cxn>
                <a:cxn ang="0">
                  <a:pos x="717" y="821"/>
                </a:cxn>
                <a:cxn ang="0">
                  <a:pos x="574" y="605"/>
                </a:cxn>
                <a:cxn ang="0">
                  <a:pos x="406" y="396"/>
                </a:cxn>
                <a:cxn ang="0">
                  <a:pos x="221" y="19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209" y="198"/>
                </a:cxn>
                <a:cxn ang="0">
                  <a:pos x="400" y="408"/>
                </a:cxn>
                <a:cxn ang="0">
                  <a:pos x="568" y="623"/>
                </a:cxn>
                <a:cxn ang="0">
                  <a:pos x="717" y="845"/>
                </a:cxn>
                <a:cxn ang="0">
                  <a:pos x="717" y="845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0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/>
              <a:ahLst/>
              <a:cxnLst>
                <a:cxn ang="0">
                  <a:pos x="407" y="414"/>
                </a:cxn>
                <a:cxn ang="0">
                  <a:pos x="407" y="396"/>
                </a:cxn>
                <a:cxn ang="0">
                  <a:pos x="222" y="19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08" y="102"/>
                </a:cxn>
                <a:cxn ang="0">
                  <a:pos x="216" y="204"/>
                </a:cxn>
                <a:cxn ang="0">
                  <a:pos x="407" y="414"/>
                </a:cxn>
                <a:cxn ang="0">
                  <a:pos x="407" y="414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1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2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68" y="0"/>
                </a:cxn>
                <a:cxn ang="0">
                  <a:pos x="407" y="132"/>
                </a:cxn>
                <a:cxn ang="0">
                  <a:pos x="257" y="270"/>
                </a:cxn>
                <a:cxn ang="0">
                  <a:pos x="120" y="420"/>
                </a:cxn>
                <a:cxn ang="0">
                  <a:pos x="0" y="575"/>
                </a:cxn>
                <a:cxn ang="0">
                  <a:pos x="0" y="599"/>
                </a:cxn>
                <a:cxn ang="0">
                  <a:pos x="120" y="432"/>
                </a:cxn>
                <a:cxn ang="0">
                  <a:pos x="257" y="282"/>
                </a:cxn>
                <a:cxn ang="0">
                  <a:pos x="413" y="138"/>
                </a:cxn>
                <a:cxn ang="0">
                  <a:pos x="586" y="0"/>
                </a:cxn>
                <a:cxn ang="0">
                  <a:pos x="586" y="0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3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1" y="0"/>
                </a:cxn>
                <a:cxn ang="0">
                  <a:pos x="120" y="114"/>
                </a:cxn>
                <a:cxn ang="0">
                  <a:pos x="60" y="174"/>
                </a:cxn>
                <a:cxn ang="0">
                  <a:pos x="0" y="234"/>
                </a:cxn>
                <a:cxn ang="0">
                  <a:pos x="0" y="252"/>
                </a:cxn>
                <a:cxn ang="0">
                  <a:pos x="126" y="120"/>
                </a:cxn>
                <a:cxn ang="0">
                  <a:pos x="269" y="0"/>
                </a:cxn>
                <a:cxn ang="0">
                  <a:pos x="269" y="0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4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25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26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464928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29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0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1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2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4933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34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4935" name="Rectangle 39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922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4936" name="Rectangle 40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4937" name="Rectangle 41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4938" name="Rectangle 42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4939" name="Rectangle 43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50ADCC1D-1E05-45FE-A440-7733984873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DE517B-E6A9-437C-9400-06A2B1BDDB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50FBE3-16EC-4FF0-A57F-C03A7C2D75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E18C448-FAE8-4CEF-8FE5-3A7C62761E8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0E278D-4585-4C2C-B56A-818C3B89099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770566-639A-4032-8B72-35A73EBABD2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3E7292-73C4-46A8-A04F-A1C04C02860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BC810-56E8-4735-9C52-589B74C312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5C6174-886F-4309-8E45-0012356205E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A5AE3-5972-4596-8041-716D6BEEE58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5E2B8AD-ADC3-4417-8289-F7520D54BF3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0824424-E34B-48A5-8E7E-18C91603A53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FA1DC421-5B4B-4420-A29D-D0E5429DBB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6" name="Rectangle 2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997075"/>
            <a:ext cx="7772400" cy="1431925"/>
          </a:xfrm>
        </p:spPr>
        <p:txBody>
          <a:bodyPr anchor="b" anchorCtr="1"/>
          <a:lstStyle>
            <a:lvl1pPr algn="ctr"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77187" name="Rectangle 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77188" name="Freeform 4"/>
          <p:cNvSpPr>
            <a:spLocks/>
          </p:cNvSpPr>
          <p:nvPr/>
        </p:nvSpPr>
        <p:spPr bwMode="auto">
          <a:xfrm>
            <a:off x="285750" y="2803525"/>
            <a:ext cx="1588" cy="3035300"/>
          </a:xfrm>
          <a:custGeom>
            <a:avLst/>
            <a:gdLst>
              <a:gd name="T0" fmla="*/ 0 h 1912"/>
              <a:gd name="T1" fmla="*/ 6 h 1912"/>
              <a:gd name="T2" fmla="*/ 6 h 1912"/>
              <a:gd name="T3" fmla="*/ 60 h 1912"/>
              <a:gd name="T4" fmla="*/ 1912 h 1912"/>
              <a:gd name="T5" fmla="*/ 1912 h 1912"/>
              <a:gd name="T6" fmla="*/ 0 h 1912"/>
              <a:gd name="T7" fmla="*/ 0 h 191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</a:cxnLst>
            <a:rect l="0" t="0" r="r" b="b"/>
            <a:pathLst>
              <a:path h="1912">
                <a:moveTo>
                  <a:pt x="0" y="0"/>
                </a:moveTo>
                <a:lnTo>
                  <a:pt x="0" y="6"/>
                </a:lnTo>
                <a:lnTo>
                  <a:pt x="0" y="6"/>
                </a:lnTo>
                <a:lnTo>
                  <a:pt x="0" y="60"/>
                </a:lnTo>
                <a:lnTo>
                  <a:pt x="0" y="1912"/>
                </a:lnTo>
                <a:lnTo>
                  <a:pt x="0" y="191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6BBA2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7189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77190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6B0481D0-A614-4225-88E2-A2B297B35EAD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77191" name="Rectangle 7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9DD82B-638F-4DA7-B22F-0E61091878C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A6C58D9-8905-4844-978D-BC50A2E9740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6AD58D9-6029-4FE0-8285-367B862A67F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905000"/>
            <a:ext cx="40386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905000"/>
            <a:ext cx="40386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094602F-09F8-45B6-BB4B-36951A9D870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118209A-7979-4397-8AF5-2471F872A42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C3DE94-C8FE-4164-A4F5-7330CB3AE78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93397D-239A-45DF-8EA8-02FCC19F378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578F6C-61F3-4A34-9D1A-9A7993CADAA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C0177E9-D8BC-4EB2-A5B7-373177AC7C2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7F90D4-4160-478C-96B8-0B35AD29D8C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92100"/>
            <a:ext cx="2057400" cy="572770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92100"/>
            <a:ext cx="6019800" cy="572770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BBFC53F-682A-4960-991B-619AC3B6ABC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92100"/>
            <a:ext cx="8229600" cy="13843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905000"/>
            <a:ext cx="4038600" cy="4114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905000"/>
            <a:ext cx="4038600" cy="4114800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AA2D12C1-3900-4A62-943A-97D3ACD0851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2438400"/>
            <a:ext cx="9144000" cy="4046538"/>
            <a:chOff x="0" y="1536"/>
            <a:chExt cx="5760" cy="2549"/>
          </a:xfrm>
        </p:grpSpPr>
        <p:sp>
          <p:nvSpPr>
            <p:cNvPr id="501763" name="Rectangle 3"/>
            <p:cNvSpPr>
              <a:spLocks noChangeArrowheads="1"/>
            </p:cNvSpPr>
            <p:nvPr userDrawn="1"/>
          </p:nvSpPr>
          <p:spPr bwMode="hidden">
            <a:xfrm rot="-1424751">
              <a:off x="2121" y="2592"/>
              <a:ext cx="3072" cy="384"/>
            </a:xfrm>
            <a:prstGeom prst="rect">
              <a:avLst/>
            </a:prstGeom>
            <a:gradFill rotWithShape="0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189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1764" name="Freeform 4"/>
            <p:cNvSpPr>
              <a:spLocks/>
            </p:cNvSpPr>
            <p:nvPr userDrawn="1"/>
          </p:nvSpPr>
          <p:spPr bwMode="hidden">
            <a:xfrm>
              <a:off x="0" y="2664"/>
              <a:ext cx="2688" cy="12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0" y="552"/>
                </a:cxn>
                <a:cxn ang="0">
                  <a:pos x="1968" y="264"/>
                </a:cxn>
                <a:cxn ang="0">
                  <a:pos x="2028" y="270"/>
                </a:cxn>
                <a:cxn ang="0">
                  <a:pos x="2661" y="528"/>
                </a:cxn>
                <a:cxn ang="0">
                  <a:pos x="2688" y="648"/>
                </a:cxn>
                <a:cxn ang="0">
                  <a:pos x="2304" y="1080"/>
                </a:cxn>
                <a:cxn ang="0">
                  <a:pos x="1584" y="1224"/>
                </a:cxn>
                <a:cxn ang="0">
                  <a:pos x="1296" y="936"/>
                </a:cxn>
                <a:cxn ang="0">
                  <a:pos x="864" y="1032"/>
                </a:cxn>
                <a:cxn ang="0">
                  <a:pos x="0" y="552"/>
                </a:cxn>
                <a:cxn ang="0">
                  <a:pos x="0" y="0"/>
                </a:cxn>
              </a:cxnLst>
              <a:rect l="0" t="0" r="r" b="b"/>
              <a:pathLst>
                <a:path w="2688" h="1224">
                  <a:moveTo>
                    <a:pt x="0" y="0"/>
                  </a:moveTo>
                  <a:lnTo>
                    <a:pt x="960" y="552"/>
                  </a:lnTo>
                  <a:lnTo>
                    <a:pt x="1968" y="264"/>
                  </a:lnTo>
                  <a:lnTo>
                    <a:pt x="2028" y="270"/>
                  </a:lnTo>
                  <a:lnTo>
                    <a:pt x="2661" y="528"/>
                  </a:lnTo>
                  <a:lnTo>
                    <a:pt x="2688" y="648"/>
                  </a:lnTo>
                  <a:lnTo>
                    <a:pt x="2304" y="1080"/>
                  </a:lnTo>
                  <a:lnTo>
                    <a:pt x="1584" y="1224"/>
                  </a:lnTo>
                  <a:lnTo>
                    <a:pt x="1296" y="936"/>
                  </a:lnTo>
                  <a:lnTo>
                    <a:pt x="864" y="1032"/>
                  </a:lnTo>
                  <a:lnTo>
                    <a:pt x="0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1765" name="Freeform 5"/>
            <p:cNvSpPr>
              <a:spLocks/>
            </p:cNvSpPr>
            <p:nvPr userDrawn="1"/>
          </p:nvSpPr>
          <p:spPr bwMode="hidden">
            <a:xfrm>
              <a:off x="3359" y="1536"/>
              <a:ext cx="2401" cy="1232"/>
            </a:xfrm>
            <a:custGeom>
              <a:avLst/>
              <a:gdLst/>
              <a:ahLst/>
              <a:cxnLst>
                <a:cxn ang="0">
                  <a:pos x="2208" y="15"/>
                </a:cxn>
                <a:cxn ang="0">
                  <a:pos x="2088" y="57"/>
                </a:cxn>
                <a:cxn ang="0">
                  <a:pos x="1951" y="99"/>
                </a:cxn>
                <a:cxn ang="0">
                  <a:pos x="1704" y="135"/>
                </a:cxn>
                <a:cxn ang="0">
                  <a:pos x="1314" y="177"/>
                </a:cxn>
                <a:cxn ang="0">
                  <a:pos x="1176" y="189"/>
                </a:cxn>
                <a:cxn ang="0">
                  <a:pos x="1122" y="195"/>
                </a:cxn>
                <a:cxn ang="0">
                  <a:pos x="1075" y="231"/>
                </a:cxn>
                <a:cxn ang="0">
                  <a:pos x="924" y="321"/>
                </a:cxn>
                <a:cxn ang="0">
                  <a:pos x="840" y="369"/>
                </a:cxn>
                <a:cxn ang="0">
                  <a:pos x="630" y="458"/>
                </a:cxn>
                <a:cxn ang="0">
                  <a:pos x="529" y="500"/>
                </a:cxn>
                <a:cxn ang="0">
                  <a:pos x="487" y="542"/>
                </a:cxn>
                <a:cxn ang="0">
                  <a:pos x="457" y="590"/>
                </a:cxn>
                <a:cxn ang="0">
                  <a:pos x="402" y="638"/>
                </a:cxn>
                <a:cxn ang="0">
                  <a:pos x="330" y="758"/>
                </a:cxn>
                <a:cxn ang="0">
                  <a:pos x="312" y="788"/>
                </a:cxn>
                <a:cxn ang="0">
                  <a:pos x="252" y="824"/>
                </a:cxn>
                <a:cxn ang="0">
                  <a:pos x="84" y="926"/>
                </a:cxn>
                <a:cxn ang="0">
                  <a:pos x="0" y="992"/>
                </a:cxn>
                <a:cxn ang="0">
                  <a:pos x="12" y="1040"/>
                </a:cxn>
                <a:cxn ang="0">
                  <a:pos x="132" y="1034"/>
                </a:cxn>
                <a:cxn ang="0">
                  <a:pos x="336" y="980"/>
                </a:cxn>
                <a:cxn ang="0">
                  <a:pos x="529" y="896"/>
                </a:cxn>
                <a:cxn ang="0">
                  <a:pos x="576" y="872"/>
                </a:cxn>
                <a:cxn ang="0">
                  <a:pos x="714" y="848"/>
                </a:cxn>
                <a:cxn ang="0">
                  <a:pos x="966" y="794"/>
                </a:cxn>
                <a:cxn ang="0">
                  <a:pos x="1212" y="782"/>
                </a:cxn>
                <a:cxn ang="0">
                  <a:pos x="1416" y="872"/>
                </a:cxn>
                <a:cxn ang="0">
                  <a:pos x="1464" y="932"/>
                </a:cxn>
                <a:cxn ang="0">
                  <a:pos x="1440" y="992"/>
                </a:cxn>
                <a:cxn ang="0">
                  <a:pos x="1302" y="1040"/>
                </a:cxn>
                <a:cxn ang="0">
                  <a:pos x="1158" y="1100"/>
                </a:cxn>
                <a:cxn ang="0">
                  <a:pos x="1093" y="1148"/>
                </a:cxn>
                <a:cxn ang="0">
                  <a:pos x="1075" y="1208"/>
                </a:cxn>
                <a:cxn ang="0">
                  <a:pos x="1093" y="1232"/>
                </a:cxn>
                <a:cxn ang="0">
                  <a:pos x="1152" y="1226"/>
                </a:cxn>
                <a:cxn ang="0">
                  <a:pos x="1332" y="1208"/>
                </a:cxn>
                <a:cxn ang="0">
                  <a:pos x="1434" y="1184"/>
                </a:cxn>
                <a:cxn ang="0">
                  <a:pos x="1464" y="1172"/>
                </a:cxn>
                <a:cxn ang="0">
                  <a:pos x="1578" y="1130"/>
                </a:cxn>
                <a:cxn ang="0">
                  <a:pos x="1758" y="1064"/>
                </a:cxn>
                <a:cxn ang="0">
                  <a:pos x="1872" y="962"/>
                </a:cxn>
                <a:cxn ang="0">
                  <a:pos x="1986" y="800"/>
                </a:cxn>
                <a:cxn ang="0">
                  <a:pos x="2166" y="650"/>
                </a:cxn>
                <a:cxn ang="0">
                  <a:pos x="2257" y="590"/>
                </a:cxn>
                <a:cxn ang="0">
                  <a:pos x="2400" y="57"/>
                </a:cxn>
              </a:cxnLst>
              <a:rect l="0" t="0" r="r" b="b"/>
              <a:pathLst>
                <a:path w="2401" h="1232">
                  <a:moveTo>
                    <a:pt x="2310" y="3"/>
                  </a:moveTo>
                  <a:lnTo>
                    <a:pt x="2280" y="3"/>
                  </a:lnTo>
                  <a:lnTo>
                    <a:pt x="2208" y="15"/>
                  </a:lnTo>
                  <a:lnTo>
                    <a:pt x="2136" y="27"/>
                  </a:lnTo>
                  <a:lnTo>
                    <a:pt x="2112" y="39"/>
                  </a:lnTo>
                  <a:lnTo>
                    <a:pt x="2088" y="57"/>
                  </a:lnTo>
                  <a:lnTo>
                    <a:pt x="2082" y="63"/>
                  </a:lnTo>
                  <a:lnTo>
                    <a:pt x="2076" y="69"/>
                  </a:lnTo>
                  <a:lnTo>
                    <a:pt x="1951" y="99"/>
                  </a:lnTo>
                  <a:lnTo>
                    <a:pt x="1896" y="111"/>
                  </a:lnTo>
                  <a:lnTo>
                    <a:pt x="1836" y="117"/>
                  </a:lnTo>
                  <a:lnTo>
                    <a:pt x="1704" y="135"/>
                  </a:lnTo>
                  <a:lnTo>
                    <a:pt x="1572" y="153"/>
                  </a:lnTo>
                  <a:lnTo>
                    <a:pt x="1434" y="165"/>
                  </a:lnTo>
                  <a:lnTo>
                    <a:pt x="1314" y="177"/>
                  </a:lnTo>
                  <a:lnTo>
                    <a:pt x="1260" y="183"/>
                  </a:lnTo>
                  <a:lnTo>
                    <a:pt x="1212" y="189"/>
                  </a:lnTo>
                  <a:lnTo>
                    <a:pt x="1176" y="189"/>
                  </a:lnTo>
                  <a:lnTo>
                    <a:pt x="1146" y="195"/>
                  </a:lnTo>
                  <a:lnTo>
                    <a:pt x="1128" y="195"/>
                  </a:lnTo>
                  <a:lnTo>
                    <a:pt x="1122" y="195"/>
                  </a:lnTo>
                  <a:lnTo>
                    <a:pt x="1116" y="201"/>
                  </a:lnTo>
                  <a:lnTo>
                    <a:pt x="1105" y="207"/>
                  </a:lnTo>
                  <a:lnTo>
                    <a:pt x="1075" y="231"/>
                  </a:lnTo>
                  <a:lnTo>
                    <a:pt x="1026" y="261"/>
                  </a:lnTo>
                  <a:lnTo>
                    <a:pt x="972" y="291"/>
                  </a:lnTo>
                  <a:lnTo>
                    <a:pt x="924" y="321"/>
                  </a:lnTo>
                  <a:lnTo>
                    <a:pt x="876" y="345"/>
                  </a:lnTo>
                  <a:lnTo>
                    <a:pt x="846" y="363"/>
                  </a:lnTo>
                  <a:lnTo>
                    <a:pt x="840" y="369"/>
                  </a:lnTo>
                  <a:lnTo>
                    <a:pt x="834" y="369"/>
                  </a:lnTo>
                  <a:lnTo>
                    <a:pt x="732" y="417"/>
                  </a:lnTo>
                  <a:lnTo>
                    <a:pt x="630" y="458"/>
                  </a:lnTo>
                  <a:lnTo>
                    <a:pt x="588" y="476"/>
                  </a:lnTo>
                  <a:lnTo>
                    <a:pt x="552" y="488"/>
                  </a:lnTo>
                  <a:lnTo>
                    <a:pt x="529" y="500"/>
                  </a:lnTo>
                  <a:lnTo>
                    <a:pt x="517" y="506"/>
                  </a:lnTo>
                  <a:lnTo>
                    <a:pt x="499" y="524"/>
                  </a:lnTo>
                  <a:lnTo>
                    <a:pt x="487" y="542"/>
                  </a:lnTo>
                  <a:lnTo>
                    <a:pt x="481" y="560"/>
                  </a:lnTo>
                  <a:lnTo>
                    <a:pt x="481" y="578"/>
                  </a:lnTo>
                  <a:lnTo>
                    <a:pt x="457" y="590"/>
                  </a:lnTo>
                  <a:lnTo>
                    <a:pt x="438" y="596"/>
                  </a:lnTo>
                  <a:lnTo>
                    <a:pt x="420" y="614"/>
                  </a:lnTo>
                  <a:lnTo>
                    <a:pt x="402" y="638"/>
                  </a:lnTo>
                  <a:lnTo>
                    <a:pt x="366" y="698"/>
                  </a:lnTo>
                  <a:lnTo>
                    <a:pt x="348" y="728"/>
                  </a:lnTo>
                  <a:lnTo>
                    <a:pt x="330" y="758"/>
                  </a:lnTo>
                  <a:lnTo>
                    <a:pt x="324" y="776"/>
                  </a:lnTo>
                  <a:lnTo>
                    <a:pt x="318" y="782"/>
                  </a:lnTo>
                  <a:lnTo>
                    <a:pt x="312" y="788"/>
                  </a:lnTo>
                  <a:lnTo>
                    <a:pt x="300" y="794"/>
                  </a:lnTo>
                  <a:lnTo>
                    <a:pt x="282" y="806"/>
                  </a:lnTo>
                  <a:lnTo>
                    <a:pt x="252" y="824"/>
                  </a:lnTo>
                  <a:lnTo>
                    <a:pt x="199" y="854"/>
                  </a:lnTo>
                  <a:lnTo>
                    <a:pt x="151" y="884"/>
                  </a:lnTo>
                  <a:lnTo>
                    <a:pt x="84" y="926"/>
                  </a:lnTo>
                  <a:lnTo>
                    <a:pt x="30" y="962"/>
                  </a:lnTo>
                  <a:lnTo>
                    <a:pt x="12" y="974"/>
                  </a:lnTo>
                  <a:lnTo>
                    <a:pt x="0" y="992"/>
                  </a:lnTo>
                  <a:lnTo>
                    <a:pt x="0" y="1004"/>
                  </a:lnTo>
                  <a:lnTo>
                    <a:pt x="0" y="1022"/>
                  </a:lnTo>
                  <a:lnTo>
                    <a:pt x="12" y="1040"/>
                  </a:lnTo>
                  <a:lnTo>
                    <a:pt x="42" y="1046"/>
                  </a:lnTo>
                  <a:lnTo>
                    <a:pt x="84" y="1046"/>
                  </a:lnTo>
                  <a:lnTo>
                    <a:pt x="132" y="1034"/>
                  </a:lnTo>
                  <a:lnTo>
                    <a:pt x="193" y="1022"/>
                  </a:lnTo>
                  <a:lnTo>
                    <a:pt x="264" y="1004"/>
                  </a:lnTo>
                  <a:lnTo>
                    <a:pt x="336" y="980"/>
                  </a:lnTo>
                  <a:lnTo>
                    <a:pt x="408" y="950"/>
                  </a:lnTo>
                  <a:lnTo>
                    <a:pt x="475" y="920"/>
                  </a:lnTo>
                  <a:lnTo>
                    <a:pt x="529" y="896"/>
                  </a:lnTo>
                  <a:lnTo>
                    <a:pt x="564" y="878"/>
                  </a:lnTo>
                  <a:lnTo>
                    <a:pt x="570" y="872"/>
                  </a:lnTo>
                  <a:lnTo>
                    <a:pt x="576" y="872"/>
                  </a:lnTo>
                  <a:lnTo>
                    <a:pt x="606" y="872"/>
                  </a:lnTo>
                  <a:lnTo>
                    <a:pt x="648" y="866"/>
                  </a:lnTo>
                  <a:lnTo>
                    <a:pt x="714" y="848"/>
                  </a:lnTo>
                  <a:lnTo>
                    <a:pt x="793" y="830"/>
                  </a:lnTo>
                  <a:lnTo>
                    <a:pt x="876" y="812"/>
                  </a:lnTo>
                  <a:lnTo>
                    <a:pt x="966" y="794"/>
                  </a:lnTo>
                  <a:lnTo>
                    <a:pt x="1063" y="782"/>
                  </a:lnTo>
                  <a:lnTo>
                    <a:pt x="1152" y="776"/>
                  </a:lnTo>
                  <a:lnTo>
                    <a:pt x="1212" y="782"/>
                  </a:lnTo>
                  <a:lnTo>
                    <a:pt x="1284" y="806"/>
                  </a:lnTo>
                  <a:lnTo>
                    <a:pt x="1357" y="836"/>
                  </a:lnTo>
                  <a:lnTo>
                    <a:pt x="1416" y="872"/>
                  </a:lnTo>
                  <a:lnTo>
                    <a:pt x="1434" y="890"/>
                  </a:lnTo>
                  <a:lnTo>
                    <a:pt x="1452" y="908"/>
                  </a:lnTo>
                  <a:lnTo>
                    <a:pt x="1464" y="932"/>
                  </a:lnTo>
                  <a:lnTo>
                    <a:pt x="1464" y="950"/>
                  </a:lnTo>
                  <a:lnTo>
                    <a:pt x="1458" y="968"/>
                  </a:lnTo>
                  <a:lnTo>
                    <a:pt x="1440" y="992"/>
                  </a:lnTo>
                  <a:lnTo>
                    <a:pt x="1410" y="1004"/>
                  </a:lnTo>
                  <a:lnTo>
                    <a:pt x="1369" y="1022"/>
                  </a:lnTo>
                  <a:lnTo>
                    <a:pt x="1302" y="1040"/>
                  </a:lnTo>
                  <a:lnTo>
                    <a:pt x="1248" y="1064"/>
                  </a:lnTo>
                  <a:lnTo>
                    <a:pt x="1200" y="1082"/>
                  </a:lnTo>
                  <a:lnTo>
                    <a:pt x="1158" y="1100"/>
                  </a:lnTo>
                  <a:lnTo>
                    <a:pt x="1128" y="1118"/>
                  </a:lnTo>
                  <a:lnTo>
                    <a:pt x="1110" y="1130"/>
                  </a:lnTo>
                  <a:lnTo>
                    <a:pt x="1093" y="1148"/>
                  </a:lnTo>
                  <a:lnTo>
                    <a:pt x="1081" y="1160"/>
                  </a:lnTo>
                  <a:lnTo>
                    <a:pt x="1069" y="1190"/>
                  </a:lnTo>
                  <a:lnTo>
                    <a:pt x="1075" y="1208"/>
                  </a:lnTo>
                  <a:lnTo>
                    <a:pt x="1081" y="1220"/>
                  </a:lnTo>
                  <a:lnTo>
                    <a:pt x="1087" y="1226"/>
                  </a:lnTo>
                  <a:lnTo>
                    <a:pt x="1093" y="1232"/>
                  </a:lnTo>
                  <a:lnTo>
                    <a:pt x="1110" y="1232"/>
                  </a:lnTo>
                  <a:lnTo>
                    <a:pt x="1128" y="1226"/>
                  </a:lnTo>
                  <a:lnTo>
                    <a:pt x="1152" y="1226"/>
                  </a:lnTo>
                  <a:lnTo>
                    <a:pt x="1212" y="1220"/>
                  </a:lnTo>
                  <a:lnTo>
                    <a:pt x="1272" y="1214"/>
                  </a:lnTo>
                  <a:lnTo>
                    <a:pt x="1332" y="1208"/>
                  </a:lnTo>
                  <a:lnTo>
                    <a:pt x="1393" y="1196"/>
                  </a:lnTo>
                  <a:lnTo>
                    <a:pt x="1416" y="1190"/>
                  </a:lnTo>
                  <a:lnTo>
                    <a:pt x="1434" y="1184"/>
                  </a:lnTo>
                  <a:lnTo>
                    <a:pt x="1446" y="1178"/>
                  </a:lnTo>
                  <a:lnTo>
                    <a:pt x="1452" y="1178"/>
                  </a:lnTo>
                  <a:lnTo>
                    <a:pt x="1464" y="1172"/>
                  </a:lnTo>
                  <a:lnTo>
                    <a:pt x="1488" y="1166"/>
                  </a:lnTo>
                  <a:lnTo>
                    <a:pt x="1530" y="1148"/>
                  </a:lnTo>
                  <a:lnTo>
                    <a:pt x="1578" y="1130"/>
                  </a:lnTo>
                  <a:lnTo>
                    <a:pt x="1681" y="1094"/>
                  </a:lnTo>
                  <a:lnTo>
                    <a:pt x="1722" y="1076"/>
                  </a:lnTo>
                  <a:lnTo>
                    <a:pt x="1758" y="1064"/>
                  </a:lnTo>
                  <a:lnTo>
                    <a:pt x="1812" y="1040"/>
                  </a:lnTo>
                  <a:lnTo>
                    <a:pt x="1848" y="1004"/>
                  </a:lnTo>
                  <a:lnTo>
                    <a:pt x="1872" y="962"/>
                  </a:lnTo>
                  <a:lnTo>
                    <a:pt x="1890" y="932"/>
                  </a:lnTo>
                  <a:lnTo>
                    <a:pt x="1932" y="866"/>
                  </a:lnTo>
                  <a:lnTo>
                    <a:pt x="1986" y="800"/>
                  </a:lnTo>
                  <a:lnTo>
                    <a:pt x="2046" y="740"/>
                  </a:lnTo>
                  <a:lnTo>
                    <a:pt x="2112" y="692"/>
                  </a:lnTo>
                  <a:lnTo>
                    <a:pt x="2166" y="650"/>
                  </a:lnTo>
                  <a:lnTo>
                    <a:pt x="2214" y="620"/>
                  </a:lnTo>
                  <a:lnTo>
                    <a:pt x="2244" y="596"/>
                  </a:lnTo>
                  <a:lnTo>
                    <a:pt x="2257" y="590"/>
                  </a:lnTo>
                  <a:lnTo>
                    <a:pt x="2257" y="590"/>
                  </a:lnTo>
                  <a:lnTo>
                    <a:pt x="2400" y="518"/>
                  </a:lnTo>
                  <a:lnTo>
                    <a:pt x="2400" y="57"/>
                  </a:lnTo>
                  <a:lnTo>
                    <a:pt x="2401" y="0"/>
                  </a:lnTo>
                  <a:lnTo>
                    <a:pt x="231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6" name="Freeform 6"/>
            <p:cNvSpPr>
              <a:spLocks/>
            </p:cNvSpPr>
            <p:nvPr userDrawn="1"/>
          </p:nvSpPr>
          <p:spPr bwMode="hidden">
            <a:xfrm>
              <a:off x="3792" y="1536"/>
              <a:ext cx="1968" cy="762"/>
            </a:xfrm>
            <a:custGeom>
              <a:avLst/>
              <a:gdLst/>
              <a:ahLst/>
              <a:cxnLst>
                <a:cxn ang="0">
                  <a:pos x="965" y="165"/>
                </a:cxn>
                <a:cxn ang="0">
                  <a:pos x="696" y="200"/>
                </a:cxn>
                <a:cxn ang="0">
                  <a:pos x="693" y="237"/>
                </a:cxn>
                <a:cxn ang="0">
                  <a:pos x="924" y="258"/>
                </a:cxn>
                <a:cxn ang="0">
                  <a:pos x="993" y="267"/>
                </a:cxn>
                <a:cxn ang="0">
                  <a:pos x="681" y="291"/>
                </a:cxn>
                <a:cxn ang="0">
                  <a:pos x="633" y="309"/>
                </a:cxn>
                <a:cxn ang="0">
                  <a:pos x="645" y="336"/>
                </a:cxn>
                <a:cxn ang="0">
                  <a:pos x="672" y="351"/>
                </a:cxn>
                <a:cxn ang="0">
                  <a:pos x="984" y="333"/>
                </a:cxn>
                <a:cxn ang="0">
                  <a:pos x="1080" y="357"/>
                </a:cxn>
                <a:cxn ang="0">
                  <a:pos x="624" y="492"/>
                </a:cxn>
                <a:cxn ang="0">
                  <a:pos x="616" y="536"/>
                </a:cxn>
                <a:cxn ang="0">
                  <a:pos x="8" y="724"/>
                </a:cxn>
                <a:cxn ang="0">
                  <a:pos x="0" y="756"/>
                </a:cxn>
                <a:cxn ang="0">
                  <a:pos x="27" y="762"/>
                </a:cxn>
                <a:cxn ang="0">
                  <a:pos x="664" y="564"/>
                </a:cxn>
                <a:cxn ang="0">
                  <a:pos x="856" y="600"/>
                </a:cxn>
                <a:cxn ang="0">
                  <a:pos x="1158" y="507"/>
                </a:cxn>
                <a:cxn ang="0">
                  <a:pos x="1434" y="465"/>
                </a:cxn>
                <a:cxn ang="0">
                  <a:pos x="1572" y="368"/>
                </a:cxn>
                <a:cxn ang="0">
                  <a:pos x="1712" y="340"/>
                </a:cxn>
                <a:cxn ang="0">
                  <a:pos x="1856" y="328"/>
                </a:cxn>
                <a:cxn ang="0">
                  <a:pos x="1968" y="330"/>
                </a:cxn>
                <a:cxn ang="0">
                  <a:pos x="1968" y="0"/>
                </a:cxn>
                <a:cxn ang="0">
                  <a:pos x="1934" y="3"/>
                </a:cxn>
                <a:cxn ang="0">
                  <a:pos x="1832" y="5"/>
                </a:cxn>
                <a:cxn ang="0">
                  <a:pos x="1682" y="35"/>
                </a:cxn>
                <a:cxn ang="0">
                  <a:pos x="1643" y="72"/>
                </a:cxn>
                <a:cxn ang="0">
                  <a:pos x="1392" y="119"/>
                </a:cxn>
              </a:cxnLst>
              <a:rect l="0" t="0" r="r" b="b"/>
              <a:pathLst>
                <a:path w="1968" h="762">
                  <a:moveTo>
                    <a:pt x="965" y="165"/>
                  </a:moveTo>
                  <a:lnTo>
                    <a:pt x="696" y="200"/>
                  </a:lnTo>
                  <a:lnTo>
                    <a:pt x="693" y="237"/>
                  </a:lnTo>
                  <a:lnTo>
                    <a:pt x="924" y="258"/>
                  </a:lnTo>
                  <a:lnTo>
                    <a:pt x="993" y="267"/>
                  </a:lnTo>
                  <a:lnTo>
                    <a:pt x="681" y="291"/>
                  </a:lnTo>
                  <a:lnTo>
                    <a:pt x="633" y="309"/>
                  </a:lnTo>
                  <a:lnTo>
                    <a:pt x="645" y="336"/>
                  </a:lnTo>
                  <a:lnTo>
                    <a:pt x="672" y="351"/>
                  </a:lnTo>
                  <a:lnTo>
                    <a:pt x="984" y="333"/>
                  </a:lnTo>
                  <a:lnTo>
                    <a:pt x="1080" y="357"/>
                  </a:lnTo>
                  <a:lnTo>
                    <a:pt x="624" y="492"/>
                  </a:lnTo>
                  <a:lnTo>
                    <a:pt x="616" y="536"/>
                  </a:lnTo>
                  <a:lnTo>
                    <a:pt x="8" y="724"/>
                  </a:lnTo>
                  <a:lnTo>
                    <a:pt x="0" y="756"/>
                  </a:lnTo>
                  <a:lnTo>
                    <a:pt x="27" y="762"/>
                  </a:lnTo>
                  <a:lnTo>
                    <a:pt x="664" y="564"/>
                  </a:lnTo>
                  <a:lnTo>
                    <a:pt x="856" y="600"/>
                  </a:lnTo>
                  <a:lnTo>
                    <a:pt x="1158" y="507"/>
                  </a:lnTo>
                  <a:lnTo>
                    <a:pt x="1434" y="465"/>
                  </a:lnTo>
                  <a:lnTo>
                    <a:pt x="1572" y="368"/>
                  </a:lnTo>
                  <a:lnTo>
                    <a:pt x="1712" y="340"/>
                  </a:lnTo>
                  <a:lnTo>
                    <a:pt x="1856" y="328"/>
                  </a:lnTo>
                  <a:lnTo>
                    <a:pt x="1968" y="330"/>
                  </a:lnTo>
                  <a:lnTo>
                    <a:pt x="1968" y="0"/>
                  </a:lnTo>
                  <a:lnTo>
                    <a:pt x="1934" y="3"/>
                  </a:lnTo>
                  <a:lnTo>
                    <a:pt x="1832" y="5"/>
                  </a:lnTo>
                  <a:lnTo>
                    <a:pt x="1682" y="35"/>
                  </a:lnTo>
                  <a:lnTo>
                    <a:pt x="1643" y="72"/>
                  </a:lnTo>
                  <a:lnTo>
                    <a:pt x="1392" y="119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7" name="Freeform 7"/>
            <p:cNvSpPr>
              <a:spLocks/>
            </p:cNvSpPr>
            <p:nvPr userDrawn="1"/>
          </p:nvSpPr>
          <p:spPr bwMode="hidden">
            <a:xfrm>
              <a:off x="3599" y="2477"/>
              <a:ext cx="186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85" y="18"/>
                </a:cxn>
                <a:cxn ang="0">
                  <a:pos x="185" y="36"/>
                </a:cxn>
                <a:cxn ang="0">
                  <a:pos x="179" y="54"/>
                </a:cxn>
                <a:cxn ang="0">
                  <a:pos x="161" y="72"/>
                </a:cxn>
                <a:cxn ang="0">
                  <a:pos x="137" y="96"/>
                </a:cxn>
                <a:cxn ang="0">
                  <a:pos x="101" y="108"/>
                </a:cxn>
                <a:cxn ang="0">
                  <a:pos x="47" y="120"/>
                </a:cxn>
                <a:cxn ang="0">
                  <a:pos x="29" y="120"/>
                </a:cxn>
                <a:cxn ang="0">
                  <a:pos x="17" y="114"/>
                </a:cxn>
                <a:cxn ang="0">
                  <a:pos x="0" y="96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85" y="18"/>
                  </a:lnTo>
                  <a:lnTo>
                    <a:pt x="185" y="36"/>
                  </a:lnTo>
                  <a:lnTo>
                    <a:pt x="179" y="54"/>
                  </a:lnTo>
                  <a:lnTo>
                    <a:pt x="161" y="72"/>
                  </a:lnTo>
                  <a:lnTo>
                    <a:pt x="137" y="96"/>
                  </a:lnTo>
                  <a:lnTo>
                    <a:pt x="101" y="108"/>
                  </a:lnTo>
                  <a:lnTo>
                    <a:pt x="47" y="120"/>
                  </a:lnTo>
                  <a:lnTo>
                    <a:pt x="29" y="120"/>
                  </a:lnTo>
                  <a:lnTo>
                    <a:pt x="17" y="11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8" name="Freeform 8"/>
            <p:cNvSpPr>
              <a:spLocks/>
            </p:cNvSpPr>
            <p:nvPr userDrawn="1"/>
          </p:nvSpPr>
          <p:spPr bwMode="hidden">
            <a:xfrm>
              <a:off x="3779" y="2393"/>
              <a:ext cx="185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79" y="24"/>
                </a:cxn>
                <a:cxn ang="0">
                  <a:pos x="167" y="42"/>
                </a:cxn>
                <a:cxn ang="0">
                  <a:pos x="149" y="66"/>
                </a:cxn>
                <a:cxn ang="0">
                  <a:pos x="131" y="90"/>
                </a:cxn>
                <a:cxn ang="0">
                  <a:pos x="102" y="108"/>
                </a:cxn>
                <a:cxn ang="0">
                  <a:pos x="66" y="120"/>
                </a:cxn>
                <a:cxn ang="0">
                  <a:pos x="18" y="120"/>
                </a:cxn>
                <a:cxn ang="0">
                  <a:pos x="0" y="60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79" y="24"/>
                  </a:lnTo>
                  <a:lnTo>
                    <a:pt x="167" y="42"/>
                  </a:lnTo>
                  <a:lnTo>
                    <a:pt x="149" y="66"/>
                  </a:lnTo>
                  <a:lnTo>
                    <a:pt x="131" y="90"/>
                  </a:lnTo>
                  <a:lnTo>
                    <a:pt x="102" y="108"/>
                  </a:lnTo>
                  <a:lnTo>
                    <a:pt x="66" y="120"/>
                  </a:lnTo>
                  <a:lnTo>
                    <a:pt x="18" y="120"/>
                  </a:lnTo>
                  <a:lnTo>
                    <a:pt x="0" y="6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9" name="Freeform 9"/>
            <p:cNvSpPr>
              <a:spLocks/>
            </p:cNvSpPr>
            <p:nvPr userDrawn="1"/>
          </p:nvSpPr>
          <p:spPr bwMode="hidden">
            <a:xfrm>
              <a:off x="3839" y="1836"/>
              <a:ext cx="528" cy="2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0" y="269"/>
                </a:cxn>
                <a:cxn ang="0">
                  <a:pos x="6" y="251"/>
                </a:cxn>
                <a:cxn ang="0">
                  <a:pos x="6" y="239"/>
                </a:cxn>
                <a:cxn ang="0">
                  <a:pos x="12" y="227"/>
                </a:cxn>
                <a:cxn ang="0">
                  <a:pos x="18" y="221"/>
                </a:cxn>
                <a:cxn ang="0">
                  <a:pos x="36" y="215"/>
                </a:cxn>
                <a:cxn ang="0">
                  <a:pos x="77" y="203"/>
                </a:cxn>
                <a:cxn ang="0">
                  <a:pos x="137" y="179"/>
                </a:cxn>
                <a:cxn ang="0">
                  <a:pos x="209" y="143"/>
                </a:cxn>
                <a:cxn ang="0">
                  <a:pos x="251" y="120"/>
                </a:cxn>
                <a:cxn ang="0">
                  <a:pos x="299" y="96"/>
                </a:cxn>
                <a:cxn ang="0">
                  <a:pos x="394" y="48"/>
                </a:cxn>
                <a:cxn ang="0">
                  <a:pos x="442" y="30"/>
                </a:cxn>
                <a:cxn ang="0">
                  <a:pos x="478" y="12"/>
                </a:cxn>
                <a:cxn ang="0">
                  <a:pos x="502" y="6"/>
                </a:cxn>
                <a:cxn ang="0">
                  <a:pos x="520" y="0"/>
                </a:cxn>
                <a:cxn ang="0">
                  <a:pos x="526" y="0"/>
                </a:cxn>
                <a:cxn ang="0">
                  <a:pos x="520" y="6"/>
                </a:cxn>
                <a:cxn ang="0">
                  <a:pos x="508" y="12"/>
                </a:cxn>
                <a:cxn ang="0">
                  <a:pos x="484" y="24"/>
                </a:cxn>
                <a:cxn ang="0">
                  <a:pos x="460" y="42"/>
                </a:cxn>
                <a:cxn ang="0">
                  <a:pos x="436" y="54"/>
                </a:cxn>
                <a:cxn ang="0">
                  <a:pos x="394" y="78"/>
                </a:cxn>
                <a:cxn ang="0">
                  <a:pos x="340" y="108"/>
                </a:cxn>
                <a:cxn ang="0">
                  <a:pos x="275" y="143"/>
                </a:cxn>
                <a:cxn ang="0">
                  <a:pos x="131" y="221"/>
                </a:cxn>
                <a:cxn ang="0">
                  <a:pos x="65" y="251"/>
                </a:cxn>
                <a:cxn ang="0">
                  <a:pos x="0" y="275"/>
                </a:cxn>
                <a:cxn ang="0">
                  <a:pos x="0" y="275"/>
                </a:cxn>
              </a:cxnLst>
              <a:rect l="0" t="0" r="r" b="b"/>
              <a:pathLst>
                <a:path w="526" h="275">
                  <a:moveTo>
                    <a:pt x="0" y="275"/>
                  </a:moveTo>
                  <a:lnTo>
                    <a:pt x="0" y="269"/>
                  </a:lnTo>
                  <a:lnTo>
                    <a:pt x="6" y="251"/>
                  </a:lnTo>
                  <a:lnTo>
                    <a:pt x="6" y="239"/>
                  </a:lnTo>
                  <a:lnTo>
                    <a:pt x="12" y="227"/>
                  </a:lnTo>
                  <a:lnTo>
                    <a:pt x="18" y="221"/>
                  </a:lnTo>
                  <a:lnTo>
                    <a:pt x="36" y="215"/>
                  </a:lnTo>
                  <a:lnTo>
                    <a:pt x="77" y="203"/>
                  </a:lnTo>
                  <a:lnTo>
                    <a:pt x="137" y="179"/>
                  </a:lnTo>
                  <a:lnTo>
                    <a:pt x="209" y="143"/>
                  </a:lnTo>
                  <a:lnTo>
                    <a:pt x="251" y="120"/>
                  </a:lnTo>
                  <a:lnTo>
                    <a:pt x="299" y="96"/>
                  </a:lnTo>
                  <a:lnTo>
                    <a:pt x="394" y="48"/>
                  </a:lnTo>
                  <a:lnTo>
                    <a:pt x="442" y="30"/>
                  </a:lnTo>
                  <a:lnTo>
                    <a:pt x="478" y="12"/>
                  </a:lnTo>
                  <a:lnTo>
                    <a:pt x="502" y="6"/>
                  </a:lnTo>
                  <a:lnTo>
                    <a:pt x="520" y="0"/>
                  </a:lnTo>
                  <a:lnTo>
                    <a:pt x="526" y="0"/>
                  </a:lnTo>
                  <a:lnTo>
                    <a:pt x="520" y="6"/>
                  </a:lnTo>
                  <a:lnTo>
                    <a:pt x="508" y="12"/>
                  </a:lnTo>
                  <a:lnTo>
                    <a:pt x="484" y="24"/>
                  </a:lnTo>
                  <a:lnTo>
                    <a:pt x="460" y="42"/>
                  </a:lnTo>
                  <a:lnTo>
                    <a:pt x="436" y="54"/>
                  </a:lnTo>
                  <a:lnTo>
                    <a:pt x="394" y="78"/>
                  </a:lnTo>
                  <a:lnTo>
                    <a:pt x="340" y="108"/>
                  </a:lnTo>
                  <a:lnTo>
                    <a:pt x="275" y="143"/>
                  </a:lnTo>
                  <a:lnTo>
                    <a:pt x="131" y="221"/>
                  </a:lnTo>
                  <a:lnTo>
                    <a:pt x="65" y="251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0" name="Freeform 10"/>
            <p:cNvSpPr>
              <a:spLocks/>
            </p:cNvSpPr>
            <p:nvPr userDrawn="1"/>
          </p:nvSpPr>
          <p:spPr bwMode="hidden">
            <a:xfrm>
              <a:off x="3676" y="2015"/>
              <a:ext cx="721" cy="306"/>
            </a:xfrm>
            <a:custGeom>
              <a:avLst/>
              <a:gdLst/>
              <a:ahLst/>
              <a:cxnLst>
                <a:cxn ang="0">
                  <a:pos x="48" y="216"/>
                </a:cxn>
                <a:cxn ang="0">
                  <a:pos x="30" y="252"/>
                </a:cxn>
                <a:cxn ang="0">
                  <a:pos x="12" y="282"/>
                </a:cxn>
                <a:cxn ang="0">
                  <a:pos x="6" y="300"/>
                </a:cxn>
                <a:cxn ang="0">
                  <a:pos x="0" y="306"/>
                </a:cxn>
                <a:cxn ang="0">
                  <a:pos x="48" y="276"/>
                </a:cxn>
                <a:cxn ang="0">
                  <a:pos x="84" y="252"/>
                </a:cxn>
                <a:cxn ang="0">
                  <a:pos x="108" y="234"/>
                </a:cxn>
                <a:cxn ang="0">
                  <a:pos x="120" y="228"/>
                </a:cxn>
                <a:cxn ang="0">
                  <a:pos x="126" y="228"/>
                </a:cxn>
                <a:cxn ang="0">
                  <a:pos x="144" y="222"/>
                </a:cxn>
                <a:cxn ang="0">
                  <a:pos x="168" y="216"/>
                </a:cxn>
                <a:cxn ang="0">
                  <a:pos x="198" y="204"/>
                </a:cxn>
                <a:cxn ang="0">
                  <a:pos x="275" y="180"/>
                </a:cxn>
                <a:cxn ang="0">
                  <a:pos x="371" y="156"/>
                </a:cxn>
                <a:cxn ang="0">
                  <a:pos x="461" y="126"/>
                </a:cxn>
                <a:cxn ang="0">
                  <a:pos x="544" y="102"/>
                </a:cxn>
                <a:cxn ang="0">
                  <a:pos x="574" y="90"/>
                </a:cxn>
                <a:cxn ang="0">
                  <a:pos x="604" y="84"/>
                </a:cxn>
                <a:cxn ang="0">
                  <a:pos x="622" y="78"/>
                </a:cxn>
                <a:cxn ang="0">
                  <a:pos x="628" y="72"/>
                </a:cxn>
                <a:cxn ang="0">
                  <a:pos x="634" y="66"/>
                </a:cxn>
                <a:cxn ang="0">
                  <a:pos x="652" y="60"/>
                </a:cxn>
                <a:cxn ang="0">
                  <a:pos x="694" y="30"/>
                </a:cxn>
                <a:cxn ang="0">
                  <a:pos x="712" y="18"/>
                </a:cxn>
                <a:cxn ang="0">
                  <a:pos x="718" y="6"/>
                </a:cxn>
                <a:cxn ang="0">
                  <a:pos x="712" y="0"/>
                </a:cxn>
                <a:cxn ang="0">
                  <a:pos x="688" y="0"/>
                </a:cxn>
                <a:cxn ang="0">
                  <a:pos x="628" y="0"/>
                </a:cxn>
                <a:cxn ang="0">
                  <a:pos x="580" y="0"/>
                </a:cxn>
                <a:cxn ang="0">
                  <a:pos x="544" y="0"/>
                </a:cxn>
                <a:cxn ang="0">
                  <a:pos x="514" y="18"/>
                </a:cxn>
                <a:cxn ang="0">
                  <a:pos x="485" y="42"/>
                </a:cxn>
                <a:cxn ang="0">
                  <a:pos x="467" y="54"/>
                </a:cxn>
                <a:cxn ang="0">
                  <a:pos x="449" y="60"/>
                </a:cxn>
                <a:cxn ang="0">
                  <a:pos x="425" y="60"/>
                </a:cxn>
                <a:cxn ang="0">
                  <a:pos x="389" y="66"/>
                </a:cxn>
                <a:cxn ang="0">
                  <a:pos x="347" y="84"/>
                </a:cxn>
                <a:cxn ang="0">
                  <a:pos x="311" y="108"/>
                </a:cxn>
                <a:cxn ang="0">
                  <a:pos x="287" y="126"/>
                </a:cxn>
                <a:cxn ang="0">
                  <a:pos x="275" y="132"/>
                </a:cxn>
                <a:cxn ang="0">
                  <a:pos x="257" y="138"/>
                </a:cxn>
                <a:cxn ang="0">
                  <a:pos x="221" y="138"/>
                </a:cxn>
                <a:cxn ang="0">
                  <a:pos x="186" y="138"/>
                </a:cxn>
                <a:cxn ang="0">
                  <a:pos x="180" y="138"/>
                </a:cxn>
                <a:cxn ang="0">
                  <a:pos x="174" y="138"/>
                </a:cxn>
                <a:cxn ang="0">
                  <a:pos x="114" y="162"/>
                </a:cxn>
                <a:cxn ang="0">
                  <a:pos x="48" y="216"/>
                </a:cxn>
                <a:cxn ang="0">
                  <a:pos x="48" y="216"/>
                </a:cxn>
              </a:cxnLst>
              <a:rect l="0" t="0" r="r" b="b"/>
              <a:pathLst>
                <a:path w="718" h="306">
                  <a:moveTo>
                    <a:pt x="48" y="216"/>
                  </a:moveTo>
                  <a:lnTo>
                    <a:pt x="30" y="252"/>
                  </a:lnTo>
                  <a:lnTo>
                    <a:pt x="12" y="282"/>
                  </a:lnTo>
                  <a:lnTo>
                    <a:pt x="6" y="300"/>
                  </a:lnTo>
                  <a:lnTo>
                    <a:pt x="0" y="306"/>
                  </a:lnTo>
                  <a:lnTo>
                    <a:pt x="48" y="276"/>
                  </a:lnTo>
                  <a:lnTo>
                    <a:pt x="84" y="252"/>
                  </a:lnTo>
                  <a:lnTo>
                    <a:pt x="108" y="234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44" y="222"/>
                  </a:lnTo>
                  <a:lnTo>
                    <a:pt x="168" y="216"/>
                  </a:lnTo>
                  <a:lnTo>
                    <a:pt x="198" y="204"/>
                  </a:lnTo>
                  <a:lnTo>
                    <a:pt x="275" y="180"/>
                  </a:lnTo>
                  <a:lnTo>
                    <a:pt x="371" y="156"/>
                  </a:lnTo>
                  <a:lnTo>
                    <a:pt x="461" y="126"/>
                  </a:lnTo>
                  <a:lnTo>
                    <a:pt x="544" y="102"/>
                  </a:lnTo>
                  <a:lnTo>
                    <a:pt x="574" y="90"/>
                  </a:lnTo>
                  <a:lnTo>
                    <a:pt x="604" y="84"/>
                  </a:lnTo>
                  <a:lnTo>
                    <a:pt x="622" y="78"/>
                  </a:lnTo>
                  <a:lnTo>
                    <a:pt x="628" y="72"/>
                  </a:lnTo>
                  <a:lnTo>
                    <a:pt x="634" y="66"/>
                  </a:lnTo>
                  <a:lnTo>
                    <a:pt x="652" y="60"/>
                  </a:lnTo>
                  <a:lnTo>
                    <a:pt x="694" y="30"/>
                  </a:lnTo>
                  <a:lnTo>
                    <a:pt x="712" y="18"/>
                  </a:lnTo>
                  <a:lnTo>
                    <a:pt x="718" y="6"/>
                  </a:lnTo>
                  <a:lnTo>
                    <a:pt x="712" y="0"/>
                  </a:lnTo>
                  <a:lnTo>
                    <a:pt x="688" y="0"/>
                  </a:lnTo>
                  <a:lnTo>
                    <a:pt x="628" y="0"/>
                  </a:lnTo>
                  <a:lnTo>
                    <a:pt x="580" y="0"/>
                  </a:lnTo>
                  <a:lnTo>
                    <a:pt x="544" y="0"/>
                  </a:lnTo>
                  <a:lnTo>
                    <a:pt x="514" y="18"/>
                  </a:lnTo>
                  <a:lnTo>
                    <a:pt x="485" y="42"/>
                  </a:lnTo>
                  <a:lnTo>
                    <a:pt x="467" y="54"/>
                  </a:lnTo>
                  <a:lnTo>
                    <a:pt x="449" y="60"/>
                  </a:lnTo>
                  <a:lnTo>
                    <a:pt x="425" y="60"/>
                  </a:lnTo>
                  <a:lnTo>
                    <a:pt x="389" y="66"/>
                  </a:lnTo>
                  <a:lnTo>
                    <a:pt x="347" y="84"/>
                  </a:lnTo>
                  <a:lnTo>
                    <a:pt x="311" y="108"/>
                  </a:lnTo>
                  <a:lnTo>
                    <a:pt x="287" y="126"/>
                  </a:lnTo>
                  <a:lnTo>
                    <a:pt x="275" y="132"/>
                  </a:lnTo>
                  <a:lnTo>
                    <a:pt x="257" y="138"/>
                  </a:lnTo>
                  <a:lnTo>
                    <a:pt x="221" y="138"/>
                  </a:lnTo>
                  <a:lnTo>
                    <a:pt x="186" y="138"/>
                  </a:lnTo>
                  <a:lnTo>
                    <a:pt x="180" y="138"/>
                  </a:lnTo>
                  <a:lnTo>
                    <a:pt x="174" y="138"/>
                  </a:lnTo>
                  <a:lnTo>
                    <a:pt x="114" y="162"/>
                  </a:lnTo>
                  <a:lnTo>
                    <a:pt x="48" y="216"/>
                  </a:lnTo>
                  <a:lnTo>
                    <a:pt x="48" y="2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1" name="Freeform 11"/>
            <p:cNvSpPr>
              <a:spLocks/>
            </p:cNvSpPr>
            <p:nvPr userDrawn="1"/>
          </p:nvSpPr>
          <p:spPr bwMode="hidden">
            <a:xfrm>
              <a:off x="3358" y="1890"/>
              <a:ext cx="2400" cy="881"/>
            </a:xfrm>
            <a:custGeom>
              <a:avLst/>
              <a:gdLst/>
              <a:ahLst/>
              <a:cxnLst>
                <a:cxn ang="0">
                  <a:pos x="2231" y="54"/>
                </a:cxn>
                <a:cxn ang="0">
                  <a:pos x="2189" y="54"/>
                </a:cxn>
                <a:cxn ang="0">
                  <a:pos x="2147" y="66"/>
                </a:cxn>
                <a:cxn ang="0">
                  <a:pos x="2021" y="101"/>
                </a:cxn>
                <a:cxn ang="0">
                  <a:pos x="1956" y="119"/>
                </a:cxn>
                <a:cxn ang="0">
                  <a:pos x="1860" y="167"/>
                </a:cxn>
                <a:cxn ang="0">
                  <a:pos x="1836" y="245"/>
                </a:cxn>
                <a:cxn ang="0">
                  <a:pos x="1842" y="305"/>
                </a:cxn>
                <a:cxn ang="0">
                  <a:pos x="1758" y="317"/>
                </a:cxn>
                <a:cxn ang="0">
                  <a:pos x="1597" y="263"/>
                </a:cxn>
                <a:cxn ang="0">
                  <a:pos x="1507" y="257"/>
                </a:cxn>
                <a:cxn ang="0">
                  <a:pos x="1399" y="311"/>
                </a:cxn>
                <a:cxn ang="0">
                  <a:pos x="1334" y="353"/>
                </a:cxn>
                <a:cxn ang="0">
                  <a:pos x="1310" y="359"/>
                </a:cxn>
                <a:cxn ang="0">
                  <a:pos x="1214" y="371"/>
                </a:cxn>
                <a:cxn ang="0">
                  <a:pos x="1160" y="365"/>
                </a:cxn>
                <a:cxn ang="0">
                  <a:pos x="1053" y="371"/>
                </a:cxn>
                <a:cxn ang="0">
                  <a:pos x="957" y="383"/>
                </a:cxn>
                <a:cxn ang="0">
                  <a:pos x="921" y="401"/>
                </a:cxn>
                <a:cxn ang="0">
                  <a:pos x="819" y="419"/>
                </a:cxn>
                <a:cxn ang="0">
                  <a:pos x="778" y="419"/>
                </a:cxn>
                <a:cxn ang="0">
                  <a:pos x="664" y="437"/>
                </a:cxn>
                <a:cxn ang="0">
                  <a:pos x="598" y="473"/>
                </a:cxn>
                <a:cxn ang="0">
                  <a:pos x="503" y="467"/>
                </a:cxn>
                <a:cxn ang="0">
                  <a:pos x="431" y="491"/>
                </a:cxn>
                <a:cxn ang="0">
                  <a:pos x="413" y="539"/>
                </a:cxn>
                <a:cxn ang="0">
                  <a:pos x="347" y="569"/>
                </a:cxn>
                <a:cxn ang="0">
                  <a:pos x="222" y="599"/>
                </a:cxn>
                <a:cxn ang="0">
                  <a:pos x="138" y="647"/>
                </a:cxn>
                <a:cxn ang="0">
                  <a:pos x="108" y="659"/>
                </a:cxn>
                <a:cxn ang="0">
                  <a:pos x="0" y="671"/>
                </a:cxn>
                <a:cxn ang="0">
                  <a:pos x="84" y="695"/>
                </a:cxn>
                <a:cxn ang="0">
                  <a:pos x="263" y="653"/>
                </a:cxn>
                <a:cxn ang="0">
                  <a:pos x="473" y="569"/>
                </a:cxn>
                <a:cxn ang="0">
                  <a:pos x="568" y="521"/>
                </a:cxn>
                <a:cxn ang="0">
                  <a:pos x="646" y="515"/>
                </a:cxn>
                <a:cxn ang="0">
                  <a:pos x="873" y="461"/>
                </a:cxn>
                <a:cxn ang="0">
                  <a:pos x="1148" y="425"/>
                </a:cxn>
                <a:cxn ang="0">
                  <a:pos x="1292" y="461"/>
                </a:cxn>
                <a:cxn ang="0">
                  <a:pos x="1417" y="533"/>
                </a:cxn>
                <a:cxn ang="0">
                  <a:pos x="1435" y="617"/>
                </a:cxn>
                <a:cxn ang="0">
                  <a:pos x="1376" y="653"/>
                </a:cxn>
                <a:cxn ang="0">
                  <a:pos x="1226" y="701"/>
                </a:cxn>
                <a:cxn ang="0">
                  <a:pos x="1112" y="755"/>
                </a:cxn>
                <a:cxn ang="0">
                  <a:pos x="1065" y="809"/>
                </a:cxn>
                <a:cxn ang="0">
                  <a:pos x="1077" y="869"/>
                </a:cxn>
                <a:cxn ang="0">
                  <a:pos x="1106" y="881"/>
                </a:cxn>
                <a:cxn ang="0">
                  <a:pos x="1208" y="869"/>
                </a:cxn>
                <a:cxn ang="0">
                  <a:pos x="1388" y="857"/>
                </a:cxn>
                <a:cxn ang="0">
                  <a:pos x="1441" y="851"/>
                </a:cxn>
                <a:cxn ang="0">
                  <a:pos x="1483" y="833"/>
                </a:cxn>
                <a:cxn ang="0">
                  <a:pos x="1675" y="743"/>
                </a:cxn>
                <a:cxn ang="0">
                  <a:pos x="1806" y="689"/>
                </a:cxn>
                <a:cxn ang="0">
                  <a:pos x="1884" y="581"/>
                </a:cxn>
                <a:cxn ang="0">
                  <a:pos x="2039" y="389"/>
                </a:cxn>
                <a:cxn ang="0">
                  <a:pos x="2207" y="269"/>
                </a:cxn>
                <a:cxn ang="0">
                  <a:pos x="2249" y="239"/>
                </a:cxn>
                <a:cxn ang="0">
                  <a:pos x="2392" y="0"/>
                </a:cxn>
                <a:cxn ang="0">
                  <a:pos x="2302" y="36"/>
                </a:cxn>
              </a:cxnLst>
              <a:rect l="0" t="0" r="r" b="b"/>
              <a:pathLst>
                <a:path w="2392" h="881">
                  <a:moveTo>
                    <a:pt x="2302" y="36"/>
                  </a:moveTo>
                  <a:lnTo>
                    <a:pt x="2266" y="48"/>
                  </a:lnTo>
                  <a:lnTo>
                    <a:pt x="2231" y="54"/>
                  </a:lnTo>
                  <a:lnTo>
                    <a:pt x="2201" y="54"/>
                  </a:lnTo>
                  <a:lnTo>
                    <a:pt x="2195" y="54"/>
                  </a:lnTo>
                  <a:lnTo>
                    <a:pt x="2189" y="54"/>
                  </a:lnTo>
                  <a:lnTo>
                    <a:pt x="2189" y="54"/>
                  </a:lnTo>
                  <a:lnTo>
                    <a:pt x="2177" y="60"/>
                  </a:lnTo>
                  <a:lnTo>
                    <a:pt x="2147" y="66"/>
                  </a:lnTo>
                  <a:lnTo>
                    <a:pt x="2105" y="78"/>
                  </a:lnTo>
                  <a:lnTo>
                    <a:pt x="2057" y="89"/>
                  </a:lnTo>
                  <a:lnTo>
                    <a:pt x="2021" y="101"/>
                  </a:lnTo>
                  <a:lnTo>
                    <a:pt x="1997" y="107"/>
                  </a:lnTo>
                  <a:lnTo>
                    <a:pt x="1973" y="113"/>
                  </a:lnTo>
                  <a:lnTo>
                    <a:pt x="1956" y="119"/>
                  </a:lnTo>
                  <a:lnTo>
                    <a:pt x="1926" y="131"/>
                  </a:lnTo>
                  <a:lnTo>
                    <a:pt x="1896" y="137"/>
                  </a:lnTo>
                  <a:lnTo>
                    <a:pt x="1860" y="167"/>
                  </a:lnTo>
                  <a:lnTo>
                    <a:pt x="1842" y="191"/>
                  </a:lnTo>
                  <a:lnTo>
                    <a:pt x="1836" y="221"/>
                  </a:lnTo>
                  <a:lnTo>
                    <a:pt x="1836" y="245"/>
                  </a:lnTo>
                  <a:lnTo>
                    <a:pt x="1842" y="269"/>
                  </a:lnTo>
                  <a:lnTo>
                    <a:pt x="1842" y="293"/>
                  </a:lnTo>
                  <a:lnTo>
                    <a:pt x="1842" y="305"/>
                  </a:lnTo>
                  <a:lnTo>
                    <a:pt x="1824" y="323"/>
                  </a:lnTo>
                  <a:lnTo>
                    <a:pt x="1794" y="329"/>
                  </a:lnTo>
                  <a:lnTo>
                    <a:pt x="1758" y="317"/>
                  </a:lnTo>
                  <a:lnTo>
                    <a:pt x="1716" y="299"/>
                  </a:lnTo>
                  <a:lnTo>
                    <a:pt x="1657" y="275"/>
                  </a:lnTo>
                  <a:lnTo>
                    <a:pt x="1597" y="263"/>
                  </a:lnTo>
                  <a:lnTo>
                    <a:pt x="1543" y="257"/>
                  </a:lnTo>
                  <a:lnTo>
                    <a:pt x="1519" y="257"/>
                  </a:lnTo>
                  <a:lnTo>
                    <a:pt x="1507" y="257"/>
                  </a:lnTo>
                  <a:lnTo>
                    <a:pt x="1489" y="263"/>
                  </a:lnTo>
                  <a:lnTo>
                    <a:pt x="1459" y="275"/>
                  </a:lnTo>
                  <a:lnTo>
                    <a:pt x="1399" y="311"/>
                  </a:lnTo>
                  <a:lnTo>
                    <a:pt x="1376" y="329"/>
                  </a:lnTo>
                  <a:lnTo>
                    <a:pt x="1352" y="341"/>
                  </a:lnTo>
                  <a:lnTo>
                    <a:pt x="1334" y="353"/>
                  </a:lnTo>
                  <a:lnTo>
                    <a:pt x="1328" y="359"/>
                  </a:lnTo>
                  <a:lnTo>
                    <a:pt x="1322" y="359"/>
                  </a:lnTo>
                  <a:lnTo>
                    <a:pt x="1310" y="359"/>
                  </a:lnTo>
                  <a:lnTo>
                    <a:pt x="1286" y="365"/>
                  </a:lnTo>
                  <a:lnTo>
                    <a:pt x="1262" y="365"/>
                  </a:lnTo>
                  <a:lnTo>
                    <a:pt x="1214" y="371"/>
                  </a:lnTo>
                  <a:lnTo>
                    <a:pt x="1196" y="371"/>
                  </a:lnTo>
                  <a:lnTo>
                    <a:pt x="1178" y="365"/>
                  </a:lnTo>
                  <a:lnTo>
                    <a:pt x="1160" y="365"/>
                  </a:lnTo>
                  <a:lnTo>
                    <a:pt x="1130" y="365"/>
                  </a:lnTo>
                  <a:lnTo>
                    <a:pt x="1095" y="365"/>
                  </a:lnTo>
                  <a:lnTo>
                    <a:pt x="1053" y="371"/>
                  </a:lnTo>
                  <a:lnTo>
                    <a:pt x="1017" y="377"/>
                  </a:lnTo>
                  <a:lnTo>
                    <a:pt x="981" y="377"/>
                  </a:lnTo>
                  <a:lnTo>
                    <a:pt x="957" y="383"/>
                  </a:lnTo>
                  <a:lnTo>
                    <a:pt x="945" y="389"/>
                  </a:lnTo>
                  <a:lnTo>
                    <a:pt x="939" y="395"/>
                  </a:lnTo>
                  <a:lnTo>
                    <a:pt x="921" y="401"/>
                  </a:lnTo>
                  <a:lnTo>
                    <a:pt x="879" y="407"/>
                  </a:lnTo>
                  <a:lnTo>
                    <a:pt x="837" y="419"/>
                  </a:lnTo>
                  <a:lnTo>
                    <a:pt x="819" y="419"/>
                  </a:lnTo>
                  <a:lnTo>
                    <a:pt x="808" y="419"/>
                  </a:lnTo>
                  <a:lnTo>
                    <a:pt x="796" y="419"/>
                  </a:lnTo>
                  <a:lnTo>
                    <a:pt x="778" y="419"/>
                  </a:lnTo>
                  <a:lnTo>
                    <a:pt x="754" y="419"/>
                  </a:lnTo>
                  <a:lnTo>
                    <a:pt x="724" y="425"/>
                  </a:lnTo>
                  <a:lnTo>
                    <a:pt x="664" y="437"/>
                  </a:lnTo>
                  <a:lnTo>
                    <a:pt x="640" y="449"/>
                  </a:lnTo>
                  <a:lnTo>
                    <a:pt x="616" y="461"/>
                  </a:lnTo>
                  <a:lnTo>
                    <a:pt x="598" y="473"/>
                  </a:lnTo>
                  <a:lnTo>
                    <a:pt x="580" y="473"/>
                  </a:lnTo>
                  <a:lnTo>
                    <a:pt x="538" y="473"/>
                  </a:lnTo>
                  <a:lnTo>
                    <a:pt x="503" y="467"/>
                  </a:lnTo>
                  <a:lnTo>
                    <a:pt x="461" y="473"/>
                  </a:lnTo>
                  <a:lnTo>
                    <a:pt x="443" y="479"/>
                  </a:lnTo>
                  <a:lnTo>
                    <a:pt x="431" y="491"/>
                  </a:lnTo>
                  <a:lnTo>
                    <a:pt x="425" y="509"/>
                  </a:lnTo>
                  <a:lnTo>
                    <a:pt x="419" y="533"/>
                  </a:lnTo>
                  <a:lnTo>
                    <a:pt x="413" y="539"/>
                  </a:lnTo>
                  <a:lnTo>
                    <a:pt x="407" y="545"/>
                  </a:lnTo>
                  <a:lnTo>
                    <a:pt x="389" y="551"/>
                  </a:lnTo>
                  <a:lnTo>
                    <a:pt x="347" y="569"/>
                  </a:lnTo>
                  <a:lnTo>
                    <a:pt x="299" y="587"/>
                  </a:lnTo>
                  <a:lnTo>
                    <a:pt x="257" y="593"/>
                  </a:lnTo>
                  <a:lnTo>
                    <a:pt x="222" y="599"/>
                  </a:lnTo>
                  <a:lnTo>
                    <a:pt x="180" y="617"/>
                  </a:lnTo>
                  <a:lnTo>
                    <a:pt x="150" y="641"/>
                  </a:lnTo>
                  <a:lnTo>
                    <a:pt x="138" y="647"/>
                  </a:lnTo>
                  <a:lnTo>
                    <a:pt x="132" y="653"/>
                  </a:lnTo>
                  <a:lnTo>
                    <a:pt x="126" y="659"/>
                  </a:lnTo>
                  <a:lnTo>
                    <a:pt x="108" y="659"/>
                  </a:lnTo>
                  <a:lnTo>
                    <a:pt x="96" y="653"/>
                  </a:lnTo>
                  <a:lnTo>
                    <a:pt x="90" y="653"/>
                  </a:lnTo>
                  <a:lnTo>
                    <a:pt x="0" y="671"/>
                  </a:lnTo>
                  <a:lnTo>
                    <a:pt x="12" y="689"/>
                  </a:lnTo>
                  <a:lnTo>
                    <a:pt x="42" y="695"/>
                  </a:lnTo>
                  <a:lnTo>
                    <a:pt x="84" y="695"/>
                  </a:lnTo>
                  <a:lnTo>
                    <a:pt x="132" y="683"/>
                  </a:lnTo>
                  <a:lnTo>
                    <a:pt x="192" y="671"/>
                  </a:lnTo>
                  <a:lnTo>
                    <a:pt x="263" y="653"/>
                  </a:lnTo>
                  <a:lnTo>
                    <a:pt x="335" y="629"/>
                  </a:lnTo>
                  <a:lnTo>
                    <a:pt x="407" y="599"/>
                  </a:lnTo>
                  <a:lnTo>
                    <a:pt x="473" y="569"/>
                  </a:lnTo>
                  <a:lnTo>
                    <a:pt x="527" y="545"/>
                  </a:lnTo>
                  <a:lnTo>
                    <a:pt x="562" y="527"/>
                  </a:lnTo>
                  <a:lnTo>
                    <a:pt x="568" y="521"/>
                  </a:lnTo>
                  <a:lnTo>
                    <a:pt x="574" y="521"/>
                  </a:lnTo>
                  <a:lnTo>
                    <a:pt x="604" y="521"/>
                  </a:lnTo>
                  <a:lnTo>
                    <a:pt x="646" y="515"/>
                  </a:lnTo>
                  <a:lnTo>
                    <a:pt x="712" y="497"/>
                  </a:lnTo>
                  <a:lnTo>
                    <a:pt x="790" y="479"/>
                  </a:lnTo>
                  <a:lnTo>
                    <a:pt x="873" y="461"/>
                  </a:lnTo>
                  <a:lnTo>
                    <a:pt x="963" y="443"/>
                  </a:lnTo>
                  <a:lnTo>
                    <a:pt x="1059" y="431"/>
                  </a:lnTo>
                  <a:lnTo>
                    <a:pt x="1148" y="425"/>
                  </a:lnTo>
                  <a:lnTo>
                    <a:pt x="1178" y="425"/>
                  </a:lnTo>
                  <a:lnTo>
                    <a:pt x="1214" y="437"/>
                  </a:lnTo>
                  <a:lnTo>
                    <a:pt x="1292" y="461"/>
                  </a:lnTo>
                  <a:lnTo>
                    <a:pt x="1340" y="479"/>
                  </a:lnTo>
                  <a:lnTo>
                    <a:pt x="1382" y="503"/>
                  </a:lnTo>
                  <a:lnTo>
                    <a:pt x="1417" y="533"/>
                  </a:lnTo>
                  <a:lnTo>
                    <a:pt x="1441" y="563"/>
                  </a:lnTo>
                  <a:lnTo>
                    <a:pt x="1447" y="587"/>
                  </a:lnTo>
                  <a:lnTo>
                    <a:pt x="1435" y="617"/>
                  </a:lnTo>
                  <a:lnTo>
                    <a:pt x="1423" y="629"/>
                  </a:lnTo>
                  <a:lnTo>
                    <a:pt x="1405" y="641"/>
                  </a:lnTo>
                  <a:lnTo>
                    <a:pt x="1376" y="653"/>
                  </a:lnTo>
                  <a:lnTo>
                    <a:pt x="1346" y="665"/>
                  </a:lnTo>
                  <a:lnTo>
                    <a:pt x="1280" y="683"/>
                  </a:lnTo>
                  <a:lnTo>
                    <a:pt x="1226" y="701"/>
                  </a:lnTo>
                  <a:lnTo>
                    <a:pt x="1178" y="719"/>
                  </a:lnTo>
                  <a:lnTo>
                    <a:pt x="1142" y="743"/>
                  </a:lnTo>
                  <a:lnTo>
                    <a:pt x="1112" y="755"/>
                  </a:lnTo>
                  <a:lnTo>
                    <a:pt x="1089" y="773"/>
                  </a:lnTo>
                  <a:lnTo>
                    <a:pt x="1077" y="791"/>
                  </a:lnTo>
                  <a:lnTo>
                    <a:pt x="1065" y="809"/>
                  </a:lnTo>
                  <a:lnTo>
                    <a:pt x="1059" y="833"/>
                  </a:lnTo>
                  <a:lnTo>
                    <a:pt x="1065" y="857"/>
                  </a:lnTo>
                  <a:lnTo>
                    <a:pt x="1077" y="869"/>
                  </a:lnTo>
                  <a:lnTo>
                    <a:pt x="1083" y="875"/>
                  </a:lnTo>
                  <a:lnTo>
                    <a:pt x="1089" y="881"/>
                  </a:lnTo>
                  <a:lnTo>
                    <a:pt x="1106" y="881"/>
                  </a:lnTo>
                  <a:lnTo>
                    <a:pt x="1124" y="875"/>
                  </a:lnTo>
                  <a:lnTo>
                    <a:pt x="1148" y="875"/>
                  </a:lnTo>
                  <a:lnTo>
                    <a:pt x="1208" y="869"/>
                  </a:lnTo>
                  <a:lnTo>
                    <a:pt x="1268" y="863"/>
                  </a:lnTo>
                  <a:lnTo>
                    <a:pt x="1328" y="863"/>
                  </a:lnTo>
                  <a:lnTo>
                    <a:pt x="1388" y="857"/>
                  </a:lnTo>
                  <a:lnTo>
                    <a:pt x="1411" y="857"/>
                  </a:lnTo>
                  <a:lnTo>
                    <a:pt x="1429" y="851"/>
                  </a:lnTo>
                  <a:lnTo>
                    <a:pt x="1441" y="851"/>
                  </a:lnTo>
                  <a:lnTo>
                    <a:pt x="1447" y="851"/>
                  </a:lnTo>
                  <a:lnTo>
                    <a:pt x="1459" y="845"/>
                  </a:lnTo>
                  <a:lnTo>
                    <a:pt x="1483" y="833"/>
                  </a:lnTo>
                  <a:lnTo>
                    <a:pt x="1525" y="815"/>
                  </a:lnTo>
                  <a:lnTo>
                    <a:pt x="1573" y="791"/>
                  </a:lnTo>
                  <a:lnTo>
                    <a:pt x="1675" y="743"/>
                  </a:lnTo>
                  <a:lnTo>
                    <a:pt x="1716" y="725"/>
                  </a:lnTo>
                  <a:lnTo>
                    <a:pt x="1752" y="713"/>
                  </a:lnTo>
                  <a:lnTo>
                    <a:pt x="1806" y="689"/>
                  </a:lnTo>
                  <a:lnTo>
                    <a:pt x="1842" y="653"/>
                  </a:lnTo>
                  <a:lnTo>
                    <a:pt x="1866" y="611"/>
                  </a:lnTo>
                  <a:lnTo>
                    <a:pt x="1884" y="581"/>
                  </a:lnTo>
                  <a:lnTo>
                    <a:pt x="1926" y="515"/>
                  </a:lnTo>
                  <a:lnTo>
                    <a:pt x="1979" y="449"/>
                  </a:lnTo>
                  <a:lnTo>
                    <a:pt x="2039" y="389"/>
                  </a:lnTo>
                  <a:lnTo>
                    <a:pt x="2105" y="341"/>
                  </a:lnTo>
                  <a:lnTo>
                    <a:pt x="2159" y="299"/>
                  </a:lnTo>
                  <a:lnTo>
                    <a:pt x="2207" y="269"/>
                  </a:lnTo>
                  <a:lnTo>
                    <a:pt x="2237" y="245"/>
                  </a:lnTo>
                  <a:lnTo>
                    <a:pt x="2249" y="239"/>
                  </a:lnTo>
                  <a:lnTo>
                    <a:pt x="2249" y="239"/>
                  </a:lnTo>
                  <a:lnTo>
                    <a:pt x="2392" y="167"/>
                  </a:lnTo>
                  <a:lnTo>
                    <a:pt x="2392" y="60"/>
                  </a:lnTo>
                  <a:lnTo>
                    <a:pt x="2392" y="0"/>
                  </a:lnTo>
                  <a:lnTo>
                    <a:pt x="2344" y="18"/>
                  </a:lnTo>
                  <a:lnTo>
                    <a:pt x="2302" y="36"/>
                  </a:lnTo>
                  <a:lnTo>
                    <a:pt x="230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2" name="Freeform 12"/>
            <p:cNvSpPr>
              <a:spLocks/>
            </p:cNvSpPr>
            <p:nvPr userDrawn="1"/>
          </p:nvSpPr>
          <p:spPr bwMode="hidden">
            <a:xfrm>
              <a:off x="3839" y="1854"/>
              <a:ext cx="577" cy="258"/>
            </a:xfrm>
            <a:custGeom>
              <a:avLst/>
              <a:gdLst/>
              <a:ahLst/>
              <a:cxnLst>
                <a:cxn ang="0">
                  <a:pos x="30" y="245"/>
                </a:cxn>
                <a:cxn ang="0">
                  <a:pos x="18" y="251"/>
                </a:cxn>
                <a:cxn ang="0">
                  <a:pos x="6" y="257"/>
                </a:cxn>
                <a:cxn ang="0">
                  <a:pos x="0" y="257"/>
                </a:cxn>
                <a:cxn ang="0">
                  <a:pos x="305" y="113"/>
                </a:cxn>
                <a:cxn ang="0">
                  <a:pos x="520" y="0"/>
                </a:cxn>
                <a:cxn ang="0">
                  <a:pos x="526" y="6"/>
                </a:cxn>
                <a:cxn ang="0">
                  <a:pos x="544" y="18"/>
                </a:cxn>
                <a:cxn ang="0">
                  <a:pos x="550" y="24"/>
                </a:cxn>
                <a:cxn ang="0">
                  <a:pos x="550" y="36"/>
                </a:cxn>
                <a:cxn ang="0">
                  <a:pos x="544" y="42"/>
                </a:cxn>
                <a:cxn ang="0">
                  <a:pos x="526" y="54"/>
                </a:cxn>
                <a:cxn ang="0">
                  <a:pos x="514" y="60"/>
                </a:cxn>
                <a:cxn ang="0">
                  <a:pos x="502" y="66"/>
                </a:cxn>
                <a:cxn ang="0">
                  <a:pos x="448" y="84"/>
                </a:cxn>
                <a:cxn ang="0">
                  <a:pos x="382" y="113"/>
                </a:cxn>
                <a:cxn ang="0">
                  <a:pos x="305" y="143"/>
                </a:cxn>
                <a:cxn ang="0">
                  <a:pos x="227" y="173"/>
                </a:cxn>
                <a:cxn ang="0">
                  <a:pos x="149" y="203"/>
                </a:cxn>
                <a:cxn ang="0">
                  <a:pos x="83" y="227"/>
                </a:cxn>
                <a:cxn ang="0">
                  <a:pos x="30" y="245"/>
                </a:cxn>
                <a:cxn ang="0">
                  <a:pos x="30" y="245"/>
                </a:cxn>
              </a:cxnLst>
              <a:rect l="0" t="0" r="r" b="b"/>
              <a:pathLst>
                <a:path w="550" h="257">
                  <a:moveTo>
                    <a:pt x="30" y="245"/>
                  </a:moveTo>
                  <a:lnTo>
                    <a:pt x="18" y="251"/>
                  </a:lnTo>
                  <a:lnTo>
                    <a:pt x="6" y="257"/>
                  </a:lnTo>
                  <a:lnTo>
                    <a:pt x="0" y="257"/>
                  </a:lnTo>
                  <a:lnTo>
                    <a:pt x="305" y="113"/>
                  </a:lnTo>
                  <a:lnTo>
                    <a:pt x="520" y="0"/>
                  </a:lnTo>
                  <a:lnTo>
                    <a:pt x="526" y="6"/>
                  </a:lnTo>
                  <a:lnTo>
                    <a:pt x="544" y="18"/>
                  </a:lnTo>
                  <a:lnTo>
                    <a:pt x="550" y="24"/>
                  </a:lnTo>
                  <a:lnTo>
                    <a:pt x="550" y="36"/>
                  </a:lnTo>
                  <a:lnTo>
                    <a:pt x="544" y="42"/>
                  </a:lnTo>
                  <a:lnTo>
                    <a:pt x="526" y="54"/>
                  </a:lnTo>
                  <a:lnTo>
                    <a:pt x="514" y="60"/>
                  </a:lnTo>
                  <a:lnTo>
                    <a:pt x="502" y="66"/>
                  </a:lnTo>
                  <a:lnTo>
                    <a:pt x="448" y="84"/>
                  </a:lnTo>
                  <a:lnTo>
                    <a:pt x="382" y="113"/>
                  </a:lnTo>
                  <a:lnTo>
                    <a:pt x="305" y="143"/>
                  </a:lnTo>
                  <a:lnTo>
                    <a:pt x="227" y="173"/>
                  </a:lnTo>
                  <a:lnTo>
                    <a:pt x="149" y="203"/>
                  </a:lnTo>
                  <a:lnTo>
                    <a:pt x="83" y="227"/>
                  </a:lnTo>
                  <a:lnTo>
                    <a:pt x="30" y="245"/>
                  </a:lnTo>
                  <a:lnTo>
                    <a:pt x="30" y="24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3" name="Freeform 13"/>
            <p:cNvSpPr>
              <a:spLocks/>
            </p:cNvSpPr>
            <p:nvPr userDrawn="1"/>
          </p:nvSpPr>
          <p:spPr bwMode="hidden">
            <a:xfrm>
              <a:off x="5327" y="164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1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4" name="Freeform 14"/>
            <p:cNvSpPr>
              <a:spLocks/>
            </p:cNvSpPr>
            <p:nvPr userDrawn="1"/>
          </p:nvSpPr>
          <p:spPr bwMode="hidden">
            <a:xfrm>
              <a:off x="3839" y="1728"/>
              <a:ext cx="716" cy="383"/>
            </a:xfrm>
            <a:custGeom>
              <a:avLst/>
              <a:gdLst/>
              <a:ahLst/>
              <a:cxnLst>
                <a:cxn ang="0">
                  <a:pos x="659" y="6"/>
                </a:cxn>
                <a:cxn ang="0">
                  <a:pos x="588" y="42"/>
                </a:cxn>
                <a:cxn ang="0">
                  <a:pos x="515" y="84"/>
                </a:cxn>
                <a:cxn ang="0">
                  <a:pos x="509" y="90"/>
                </a:cxn>
                <a:cxn ang="0">
                  <a:pos x="485" y="102"/>
                </a:cxn>
                <a:cxn ang="0">
                  <a:pos x="455" y="120"/>
                </a:cxn>
                <a:cxn ang="0">
                  <a:pos x="425" y="138"/>
                </a:cxn>
                <a:cxn ang="0">
                  <a:pos x="371" y="168"/>
                </a:cxn>
                <a:cxn ang="0">
                  <a:pos x="306" y="198"/>
                </a:cxn>
                <a:cxn ang="0">
                  <a:pos x="186" y="251"/>
                </a:cxn>
                <a:cxn ang="0">
                  <a:pos x="131" y="269"/>
                </a:cxn>
                <a:cxn ang="0">
                  <a:pos x="89" y="287"/>
                </a:cxn>
                <a:cxn ang="0">
                  <a:pos x="53" y="305"/>
                </a:cxn>
                <a:cxn ang="0">
                  <a:pos x="36" y="311"/>
                </a:cxn>
                <a:cxn ang="0">
                  <a:pos x="12" y="329"/>
                </a:cxn>
                <a:cxn ang="0">
                  <a:pos x="0" y="353"/>
                </a:cxn>
                <a:cxn ang="0">
                  <a:pos x="0" y="371"/>
                </a:cxn>
                <a:cxn ang="0">
                  <a:pos x="0" y="383"/>
                </a:cxn>
                <a:cxn ang="0">
                  <a:pos x="0" y="383"/>
                </a:cxn>
                <a:cxn ang="0">
                  <a:pos x="12" y="371"/>
                </a:cxn>
                <a:cxn ang="0">
                  <a:pos x="30" y="353"/>
                </a:cxn>
                <a:cxn ang="0">
                  <a:pos x="53" y="335"/>
                </a:cxn>
                <a:cxn ang="0">
                  <a:pos x="77" y="317"/>
                </a:cxn>
                <a:cxn ang="0">
                  <a:pos x="101" y="311"/>
                </a:cxn>
                <a:cxn ang="0">
                  <a:pos x="131" y="299"/>
                </a:cxn>
                <a:cxn ang="0">
                  <a:pos x="204" y="269"/>
                </a:cxn>
                <a:cxn ang="0">
                  <a:pos x="240" y="251"/>
                </a:cxn>
                <a:cxn ang="0">
                  <a:pos x="270" y="239"/>
                </a:cxn>
                <a:cxn ang="0">
                  <a:pos x="294" y="228"/>
                </a:cxn>
                <a:cxn ang="0">
                  <a:pos x="312" y="222"/>
                </a:cxn>
                <a:cxn ang="0">
                  <a:pos x="330" y="210"/>
                </a:cxn>
                <a:cxn ang="0">
                  <a:pos x="365" y="186"/>
                </a:cxn>
                <a:cxn ang="0">
                  <a:pos x="419" y="156"/>
                </a:cxn>
                <a:cxn ang="0">
                  <a:pos x="473" y="120"/>
                </a:cxn>
                <a:cxn ang="0">
                  <a:pos x="527" y="90"/>
                </a:cxn>
                <a:cxn ang="0">
                  <a:pos x="576" y="60"/>
                </a:cxn>
                <a:cxn ang="0">
                  <a:pos x="612" y="42"/>
                </a:cxn>
                <a:cxn ang="0">
                  <a:pos x="629" y="36"/>
                </a:cxn>
                <a:cxn ang="0">
                  <a:pos x="647" y="30"/>
                </a:cxn>
                <a:cxn ang="0">
                  <a:pos x="677" y="18"/>
                </a:cxn>
                <a:cxn ang="0">
                  <a:pos x="701" y="6"/>
                </a:cxn>
                <a:cxn ang="0">
                  <a:pos x="713" y="0"/>
                </a:cxn>
                <a:cxn ang="0">
                  <a:pos x="713" y="0"/>
                </a:cxn>
                <a:cxn ang="0">
                  <a:pos x="659" y="6"/>
                </a:cxn>
                <a:cxn ang="0">
                  <a:pos x="716" y="63"/>
                </a:cxn>
              </a:cxnLst>
              <a:rect l="0" t="0" r="r" b="b"/>
              <a:pathLst>
                <a:path w="716" h="383">
                  <a:moveTo>
                    <a:pt x="659" y="6"/>
                  </a:moveTo>
                  <a:lnTo>
                    <a:pt x="588" y="42"/>
                  </a:lnTo>
                  <a:lnTo>
                    <a:pt x="515" y="84"/>
                  </a:lnTo>
                  <a:lnTo>
                    <a:pt x="509" y="90"/>
                  </a:lnTo>
                  <a:lnTo>
                    <a:pt x="485" y="102"/>
                  </a:lnTo>
                  <a:lnTo>
                    <a:pt x="455" y="120"/>
                  </a:lnTo>
                  <a:lnTo>
                    <a:pt x="425" y="138"/>
                  </a:lnTo>
                  <a:lnTo>
                    <a:pt x="371" y="168"/>
                  </a:lnTo>
                  <a:lnTo>
                    <a:pt x="306" y="198"/>
                  </a:lnTo>
                  <a:lnTo>
                    <a:pt x="186" y="251"/>
                  </a:lnTo>
                  <a:lnTo>
                    <a:pt x="131" y="269"/>
                  </a:lnTo>
                  <a:lnTo>
                    <a:pt x="89" y="287"/>
                  </a:lnTo>
                  <a:lnTo>
                    <a:pt x="53" y="305"/>
                  </a:lnTo>
                  <a:lnTo>
                    <a:pt x="36" y="311"/>
                  </a:lnTo>
                  <a:lnTo>
                    <a:pt x="12" y="329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12" y="371"/>
                  </a:lnTo>
                  <a:lnTo>
                    <a:pt x="30" y="353"/>
                  </a:lnTo>
                  <a:lnTo>
                    <a:pt x="53" y="335"/>
                  </a:lnTo>
                  <a:lnTo>
                    <a:pt x="77" y="317"/>
                  </a:lnTo>
                  <a:lnTo>
                    <a:pt x="101" y="311"/>
                  </a:lnTo>
                  <a:lnTo>
                    <a:pt x="131" y="299"/>
                  </a:lnTo>
                  <a:lnTo>
                    <a:pt x="204" y="269"/>
                  </a:lnTo>
                  <a:lnTo>
                    <a:pt x="240" y="251"/>
                  </a:lnTo>
                  <a:lnTo>
                    <a:pt x="270" y="239"/>
                  </a:lnTo>
                  <a:lnTo>
                    <a:pt x="294" y="228"/>
                  </a:lnTo>
                  <a:lnTo>
                    <a:pt x="312" y="222"/>
                  </a:lnTo>
                  <a:lnTo>
                    <a:pt x="330" y="210"/>
                  </a:lnTo>
                  <a:lnTo>
                    <a:pt x="365" y="186"/>
                  </a:lnTo>
                  <a:lnTo>
                    <a:pt x="419" y="156"/>
                  </a:lnTo>
                  <a:lnTo>
                    <a:pt x="473" y="120"/>
                  </a:lnTo>
                  <a:lnTo>
                    <a:pt x="527" y="90"/>
                  </a:lnTo>
                  <a:lnTo>
                    <a:pt x="576" y="60"/>
                  </a:lnTo>
                  <a:lnTo>
                    <a:pt x="612" y="42"/>
                  </a:lnTo>
                  <a:lnTo>
                    <a:pt x="629" y="36"/>
                  </a:lnTo>
                  <a:lnTo>
                    <a:pt x="647" y="30"/>
                  </a:lnTo>
                  <a:lnTo>
                    <a:pt x="677" y="18"/>
                  </a:lnTo>
                  <a:lnTo>
                    <a:pt x="701" y="6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659" y="6"/>
                  </a:lnTo>
                  <a:lnTo>
                    <a:pt x="716" y="63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5" name="Freeform 15"/>
            <p:cNvSpPr>
              <a:spLocks/>
            </p:cNvSpPr>
            <p:nvPr userDrawn="1"/>
          </p:nvSpPr>
          <p:spPr bwMode="hidden">
            <a:xfrm>
              <a:off x="3453" y="2271"/>
              <a:ext cx="318" cy="225"/>
            </a:xfrm>
            <a:custGeom>
              <a:avLst/>
              <a:gdLst/>
              <a:ahLst/>
              <a:cxnLst>
                <a:cxn ang="0">
                  <a:pos x="6" y="225"/>
                </a:cxn>
                <a:cxn ang="0">
                  <a:pos x="0" y="195"/>
                </a:cxn>
                <a:cxn ang="0">
                  <a:pos x="315" y="0"/>
                </a:cxn>
                <a:cxn ang="0">
                  <a:pos x="303" y="27"/>
                </a:cxn>
                <a:cxn ang="0">
                  <a:pos x="318" y="42"/>
                </a:cxn>
              </a:cxnLst>
              <a:rect l="0" t="0" r="r" b="b"/>
              <a:pathLst>
                <a:path w="318" h="225">
                  <a:moveTo>
                    <a:pt x="6" y="225"/>
                  </a:moveTo>
                  <a:lnTo>
                    <a:pt x="0" y="195"/>
                  </a:lnTo>
                  <a:lnTo>
                    <a:pt x="315" y="0"/>
                  </a:lnTo>
                  <a:lnTo>
                    <a:pt x="303" y="27"/>
                  </a:lnTo>
                  <a:lnTo>
                    <a:pt x="318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6" name="Freeform 16"/>
            <p:cNvSpPr>
              <a:spLocks/>
            </p:cNvSpPr>
            <p:nvPr userDrawn="1"/>
          </p:nvSpPr>
          <p:spPr bwMode="hidden">
            <a:xfrm>
              <a:off x="0" y="2658"/>
              <a:ext cx="2595" cy="933"/>
            </a:xfrm>
            <a:custGeom>
              <a:avLst/>
              <a:gdLst/>
              <a:ahLst/>
              <a:cxnLst>
                <a:cxn ang="0">
                  <a:pos x="1050" y="657"/>
                </a:cxn>
                <a:cxn ang="0">
                  <a:pos x="1581" y="690"/>
                </a:cxn>
                <a:cxn ang="0">
                  <a:pos x="1671" y="723"/>
                </a:cxn>
                <a:cxn ang="0">
                  <a:pos x="1176" y="621"/>
                </a:cxn>
                <a:cxn ang="0">
                  <a:pos x="1854" y="567"/>
                </a:cxn>
                <a:cxn ang="0">
                  <a:pos x="1869" y="612"/>
                </a:cxn>
                <a:cxn ang="0">
                  <a:pos x="2103" y="861"/>
                </a:cxn>
                <a:cxn ang="0">
                  <a:pos x="1883" y="520"/>
                </a:cxn>
                <a:cxn ang="0">
                  <a:pos x="1842" y="490"/>
                </a:cxn>
                <a:cxn ang="0">
                  <a:pos x="1770" y="466"/>
                </a:cxn>
                <a:cxn ang="0">
                  <a:pos x="1740" y="448"/>
                </a:cxn>
                <a:cxn ang="0">
                  <a:pos x="1758" y="436"/>
                </a:cxn>
                <a:cxn ang="0">
                  <a:pos x="1830" y="430"/>
                </a:cxn>
                <a:cxn ang="0">
                  <a:pos x="1877" y="424"/>
                </a:cxn>
                <a:cxn ang="0">
                  <a:pos x="1955" y="394"/>
                </a:cxn>
                <a:cxn ang="0">
                  <a:pos x="2052" y="396"/>
                </a:cxn>
                <a:cxn ang="0">
                  <a:pos x="2253" y="732"/>
                </a:cxn>
                <a:cxn ang="0">
                  <a:pos x="2415" y="933"/>
                </a:cxn>
                <a:cxn ang="0">
                  <a:pos x="2397" y="828"/>
                </a:cxn>
                <a:cxn ang="0">
                  <a:pos x="2088" y="400"/>
                </a:cxn>
                <a:cxn ang="0">
                  <a:pos x="2046" y="346"/>
                </a:cxn>
                <a:cxn ang="0">
                  <a:pos x="1997" y="304"/>
                </a:cxn>
                <a:cxn ang="0">
                  <a:pos x="1967" y="286"/>
                </a:cxn>
                <a:cxn ang="0">
                  <a:pos x="1973" y="286"/>
                </a:cxn>
                <a:cxn ang="0">
                  <a:pos x="2009" y="286"/>
                </a:cxn>
                <a:cxn ang="0">
                  <a:pos x="2082" y="322"/>
                </a:cxn>
                <a:cxn ang="0">
                  <a:pos x="2199" y="384"/>
                </a:cxn>
                <a:cxn ang="0">
                  <a:pos x="2394" y="448"/>
                </a:cxn>
                <a:cxn ang="0">
                  <a:pos x="2595" y="516"/>
                </a:cxn>
                <a:cxn ang="0">
                  <a:pos x="2388" y="424"/>
                </a:cxn>
                <a:cxn ang="0">
                  <a:pos x="2219" y="340"/>
                </a:cxn>
                <a:cxn ang="0">
                  <a:pos x="2052" y="280"/>
                </a:cxn>
                <a:cxn ang="0">
                  <a:pos x="1955" y="262"/>
                </a:cxn>
                <a:cxn ang="0">
                  <a:pos x="1877" y="274"/>
                </a:cxn>
                <a:cxn ang="0">
                  <a:pos x="1752" y="274"/>
                </a:cxn>
                <a:cxn ang="0">
                  <a:pos x="1661" y="292"/>
                </a:cxn>
                <a:cxn ang="0">
                  <a:pos x="1607" y="316"/>
                </a:cxn>
                <a:cxn ang="0">
                  <a:pos x="1589" y="322"/>
                </a:cxn>
                <a:cxn ang="0">
                  <a:pos x="1409" y="358"/>
                </a:cxn>
                <a:cxn ang="0">
                  <a:pos x="1152" y="442"/>
                </a:cxn>
                <a:cxn ang="0">
                  <a:pos x="966" y="460"/>
                </a:cxn>
                <a:cxn ang="0">
                  <a:pos x="870" y="442"/>
                </a:cxn>
                <a:cxn ang="0">
                  <a:pos x="828" y="430"/>
                </a:cxn>
                <a:cxn ang="0">
                  <a:pos x="743" y="388"/>
                </a:cxn>
                <a:cxn ang="0">
                  <a:pos x="636" y="334"/>
                </a:cxn>
                <a:cxn ang="0">
                  <a:pos x="467" y="256"/>
                </a:cxn>
                <a:cxn ang="0">
                  <a:pos x="0" y="0"/>
                </a:cxn>
                <a:cxn ang="0">
                  <a:pos x="585" y="390"/>
                </a:cxn>
                <a:cxn ang="0">
                  <a:pos x="849" y="543"/>
                </a:cxn>
                <a:cxn ang="0">
                  <a:pos x="897" y="621"/>
                </a:cxn>
              </a:cxnLst>
              <a:rect l="0" t="0" r="r" b="b"/>
              <a:pathLst>
                <a:path w="2595" h="933">
                  <a:moveTo>
                    <a:pt x="981" y="675"/>
                  </a:moveTo>
                  <a:lnTo>
                    <a:pt x="1050" y="657"/>
                  </a:lnTo>
                  <a:lnTo>
                    <a:pt x="1143" y="651"/>
                  </a:lnTo>
                  <a:lnTo>
                    <a:pt x="1581" y="690"/>
                  </a:lnTo>
                  <a:lnTo>
                    <a:pt x="1623" y="738"/>
                  </a:lnTo>
                  <a:lnTo>
                    <a:pt x="1671" y="723"/>
                  </a:lnTo>
                  <a:lnTo>
                    <a:pt x="1656" y="675"/>
                  </a:lnTo>
                  <a:lnTo>
                    <a:pt x="1176" y="621"/>
                  </a:lnTo>
                  <a:lnTo>
                    <a:pt x="1797" y="534"/>
                  </a:lnTo>
                  <a:lnTo>
                    <a:pt x="1854" y="567"/>
                  </a:lnTo>
                  <a:lnTo>
                    <a:pt x="1881" y="585"/>
                  </a:lnTo>
                  <a:lnTo>
                    <a:pt x="1869" y="612"/>
                  </a:lnTo>
                  <a:lnTo>
                    <a:pt x="1995" y="852"/>
                  </a:lnTo>
                  <a:lnTo>
                    <a:pt x="2103" y="861"/>
                  </a:lnTo>
                  <a:lnTo>
                    <a:pt x="1889" y="538"/>
                  </a:lnTo>
                  <a:lnTo>
                    <a:pt x="1883" y="520"/>
                  </a:lnTo>
                  <a:lnTo>
                    <a:pt x="1872" y="508"/>
                  </a:lnTo>
                  <a:lnTo>
                    <a:pt x="1842" y="490"/>
                  </a:lnTo>
                  <a:lnTo>
                    <a:pt x="1806" y="478"/>
                  </a:lnTo>
                  <a:lnTo>
                    <a:pt x="1770" y="466"/>
                  </a:lnTo>
                  <a:lnTo>
                    <a:pt x="1752" y="454"/>
                  </a:lnTo>
                  <a:lnTo>
                    <a:pt x="1740" y="448"/>
                  </a:lnTo>
                  <a:lnTo>
                    <a:pt x="1746" y="436"/>
                  </a:lnTo>
                  <a:lnTo>
                    <a:pt x="1758" y="436"/>
                  </a:lnTo>
                  <a:lnTo>
                    <a:pt x="1782" y="430"/>
                  </a:lnTo>
                  <a:lnTo>
                    <a:pt x="1830" y="430"/>
                  </a:lnTo>
                  <a:lnTo>
                    <a:pt x="1854" y="430"/>
                  </a:lnTo>
                  <a:lnTo>
                    <a:pt x="1877" y="424"/>
                  </a:lnTo>
                  <a:lnTo>
                    <a:pt x="1925" y="400"/>
                  </a:lnTo>
                  <a:lnTo>
                    <a:pt x="1955" y="394"/>
                  </a:lnTo>
                  <a:lnTo>
                    <a:pt x="1979" y="394"/>
                  </a:lnTo>
                  <a:lnTo>
                    <a:pt x="2052" y="396"/>
                  </a:lnTo>
                  <a:lnTo>
                    <a:pt x="2046" y="456"/>
                  </a:lnTo>
                  <a:lnTo>
                    <a:pt x="2253" y="732"/>
                  </a:lnTo>
                  <a:lnTo>
                    <a:pt x="2334" y="816"/>
                  </a:lnTo>
                  <a:lnTo>
                    <a:pt x="2415" y="933"/>
                  </a:lnTo>
                  <a:lnTo>
                    <a:pt x="2430" y="909"/>
                  </a:lnTo>
                  <a:lnTo>
                    <a:pt x="2397" y="828"/>
                  </a:lnTo>
                  <a:lnTo>
                    <a:pt x="2094" y="412"/>
                  </a:lnTo>
                  <a:lnTo>
                    <a:pt x="2088" y="400"/>
                  </a:lnTo>
                  <a:lnTo>
                    <a:pt x="2076" y="376"/>
                  </a:lnTo>
                  <a:lnTo>
                    <a:pt x="2046" y="346"/>
                  </a:lnTo>
                  <a:lnTo>
                    <a:pt x="2015" y="322"/>
                  </a:lnTo>
                  <a:lnTo>
                    <a:pt x="1997" y="304"/>
                  </a:lnTo>
                  <a:lnTo>
                    <a:pt x="1979" y="292"/>
                  </a:lnTo>
                  <a:lnTo>
                    <a:pt x="1967" y="286"/>
                  </a:lnTo>
                  <a:lnTo>
                    <a:pt x="1967" y="286"/>
                  </a:lnTo>
                  <a:lnTo>
                    <a:pt x="1973" y="286"/>
                  </a:lnTo>
                  <a:lnTo>
                    <a:pt x="1985" y="286"/>
                  </a:lnTo>
                  <a:lnTo>
                    <a:pt x="2009" y="286"/>
                  </a:lnTo>
                  <a:lnTo>
                    <a:pt x="2040" y="298"/>
                  </a:lnTo>
                  <a:lnTo>
                    <a:pt x="2082" y="322"/>
                  </a:lnTo>
                  <a:lnTo>
                    <a:pt x="2124" y="348"/>
                  </a:lnTo>
                  <a:lnTo>
                    <a:pt x="2199" y="384"/>
                  </a:lnTo>
                  <a:lnTo>
                    <a:pt x="2325" y="426"/>
                  </a:lnTo>
                  <a:lnTo>
                    <a:pt x="2394" y="448"/>
                  </a:lnTo>
                  <a:lnTo>
                    <a:pt x="2523" y="522"/>
                  </a:lnTo>
                  <a:lnTo>
                    <a:pt x="2595" y="516"/>
                  </a:lnTo>
                  <a:lnTo>
                    <a:pt x="2442" y="454"/>
                  </a:lnTo>
                  <a:lnTo>
                    <a:pt x="2388" y="424"/>
                  </a:lnTo>
                  <a:lnTo>
                    <a:pt x="2327" y="388"/>
                  </a:lnTo>
                  <a:lnTo>
                    <a:pt x="2219" y="340"/>
                  </a:lnTo>
                  <a:lnTo>
                    <a:pt x="2106" y="292"/>
                  </a:lnTo>
                  <a:lnTo>
                    <a:pt x="2052" y="280"/>
                  </a:lnTo>
                  <a:lnTo>
                    <a:pt x="2003" y="268"/>
                  </a:lnTo>
                  <a:lnTo>
                    <a:pt x="1955" y="262"/>
                  </a:lnTo>
                  <a:lnTo>
                    <a:pt x="1919" y="268"/>
                  </a:lnTo>
                  <a:lnTo>
                    <a:pt x="1877" y="274"/>
                  </a:lnTo>
                  <a:lnTo>
                    <a:pt x="1812" y="274"/>
                  </a:lnTo>
                  <a:lnTo>
                    <a:pt x="1752" y="274"/>
                  </a:lnTo>
                  <a:lnTo>
                    <a:pt x="1703" y="286"/>
                  </a:lnTo>
                  <a:lnTo>
                    <a:pt x="1661" y="292"/>
                  </a:lnTo>
                  <a:lnTo>
                    <a:pt x="1631" y="304"/>
                  </a:lnTo>
                  <a:lnTo>
                    <a:pt x="1607" y="316"/>
                  </a:lnTo>
                  <a:lnTo>
                    <a:pt x="1595" y="322"/>
                  </a:lnTo>
                  <a:lnTo>
                    <a:pt x="1589" y="322"/>
                  </a:lnTo>
                  <a:lnTo>
                    <a:pt x="1500" y="334"/>
                  </a:lnTo>
                  <a:lnTo>
                    <a:pt x="1409" y="358"/>
                  </a:lnTo>
                  <a:lnTo>
                    <a:pt x="1236" y="418"/>
                  </a:lnTo>
                  <a:lnTo>
                    <a:pt x="1152" y="442"/>
                  </a:lnTo>
                  <a:lnTo>
                    <a:pt x="1061" y="460"/>
                  </a:lnTo>
                  <a:lnTo>
                    <a:pt x="966" y="460"/>
                  </a:lnTo>
                  <a:lnTo>
                    <a:pt x="918" y="454"/>
                  </a:lnTo>
                  <a:lnTo>
                    <a:pt x="870" y="442"/>
                  </a:lnTo>
                  <a:lnTo>
                    <a:pt x="858" y="436"/>
                  </a:lnTo>
                  <a:lnTo>
                    <a:pt x="828" y="430"/>
                  </a:lnTo>
                  <a:lnTo>
                    <a:pt x="791" y="412"/>
                  </a:lnTo>
                  <a:lnTo>
                    <a:pt x="743" y="388"/>
                  </a:lnTo>
                  <a:lnTo>
                    <a:pt x="690" y="364"/>
                  </a:lnTo>
                  <a:lnTo>
                    <a:pt x="636" y="334"/>
                  </a:lnTo>
                  <a:lnTo>
                    <a:pt x="515" y="280"/>
                  </a:lnTo>
                  <a:lnTo>
                    <a:pt x="467" y="256"/>
                  </a:lnTo>
                  <a:lnTo>
                    <a:pt x="443" y="244"/>
                  </a:lnTo>
                  <a:lnTo>
                    <a:pt x="0" y="0"/>
                  </a:lnTo>
                  <a:lnTo>
                    <a:pt x="123" y="120"/>
                  </a:lnTo>
                  <a:lnTo>
                    <a:pt x="585" y="390"/>
                  </a:lnTo>
                  <a:lnTo>
                    <a:pt x="708" y="462"/>
                  </a:lnTo>
                  <a:lnTo>
                    <a:pt x="849" y="543"/>
                  </a:lnTo>
                  <a:lnTo>
                    <a:pt x="882" y="564"/>
                  </a:lnTo>
                  <a:lnTo>
                    <a:pt x="897" y="621"/>
                  </a:lnTo>
                  <a:lnTo>
                    <a:pt x="981" y="67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7" name="Freeform 17"/>
            <p:cNvSpPr>
              <a:spLocks/>
            </p:cNvSpPr>
            <p:nvPr userDrawn="1"/>
          </p:nvSpPr>
          <p:spPr bwMode="hidden">
            <a:xfrm>
              <a:off x="0" y="2994"/>
              <a:ext cx="2723" cy="1091"/>
            </a:xfrm>
            <a:custGeom>
              <a:avLst/>
              <a:gdLst/>
              <a:ahLst/>
              <a:cxnLst>
                <a:cxn ang="0">
                  <a:pos x="2370" y="72"/>
                </a:cxn>
                <a:cxn ang="0">
                  <a:pos x="2597" y="198"/>
                </a:cxn>
                <a:cxn ang="0">
                  <a:pos x="2639" y="276"/>
                </a:cxn>
                <a:cxn ang="0">
                  <a:pos x="2453" y="264"/>
                </a:cxn>
                <a:cxn ang="0">
                  <a:pos x="2297" y="204"/>
                </a:cxn>
                <a:cxn ang="0">
                  <a:pos x="2112" y="66"/>
                </a:cxn>
                <a:cxn ang="0">
                  <a:pos x="2088" y="72"/>
                </a:cxn>
                <a:cxn ang="0">
                  <a:pos x="2106" y="114"/>
                </a:cxn>
                <a:cxn ang="0">
                  <a:pos x="2412" y="552"/>
                </a:cxn>
                <a:cxn ang="0">
                  <a:pos x="2279" y="564"/>
                </a:cxn>
                <a:cxn ang="0">
                  <a:pos x="2189" y="492"/>
                </a:cxn>
                <a:cxn ang="0">
                  <a:pos x="2058" y="330"/>
                </a:cxn>
                <a:cxn ang="0">
                  <a:pos x="1991" y="234"/>
                </a:cxn>
                <a:cxn ang="0">
                  <a:pos x="1949" y="174"/>
                </a:cxn>
                <a:cxn ang="0">
                  <a:pos x="1824" y="132"/>
                </a:cxn>
                <a:cxn ang="0">
                  <a:pos x="1794" y="144"/>
                </a:cxn>
                <a:cxn ang="0">
                  <a:pos x="1895" y="222"/>
                </a:cxn>
                <a:cxn ang="0">
                  <a:pos x="1943" y="366"/>
                </a:cxn>
                <a:cxn ang="0">
                  <a:pos x="2064" y="630"/>
                </a:cxn>
                <a:cxn ang="0">
                  <a:pos x="2052" y="695"/>
                </a:cxn>
                <a:cxn ang="0">
                  <a:pos x="1955" y="683"/>
                </a:cxn>
                <a:cxn ang="0">
                  <a:pos x="1913" y="636"/>
                </a:cxn>
                <a:cxn ang="0">
                  <a:pos x="1703" y="312"/>
                </a:cxn>
                <a:cxn ang="0">
                  <a:pos x="1637" y="276"/>
                </a:cxn>
                <a:cxn ang="0">
                  <a:pos x="1643" y="318"/>
                </a:cxn>
                <a:cxn ang="0">
                  <a:pos x="1673" y="408"/>
                </a:cxn>
                <a:cxn ang="0">
                  <a:pos x="1716" y="779"/>
                </a:cxn>
                <a:cxn ang="0">
                  <a:pos x="1691" y="737"/>
                </a:cxn>
                <a:cxn ang="0">
                  <a:pos x="1613" y="582"/>
                </a:cxn>
                <a:cxn ang="0">
                  <a:pos x="1494" y="480"/>
                </a:cxn>
                <a:cxn ang="0">
                  <a:pos x="1248" y="528"/>
                </a:cxn>
                <a:cxn ang="0">
                  <a:pos x="996" y="630"/>
                </a:cxn>
                <a:cxn ang="0">
                  <a:pos x="714" y="534"/>
                </a:cxn>
                <a:cxn ang="0">
                  <a:pos x="198" y="288"/>
                </a:cxn>
                <a:cxn ang="0">
                  <a:pos x="0" y="460"/>
                </a:cxn>
                <a:cxn ang="0">
                  <a:pos x="288" y="570"/>
                </a:cxn>
                <a:cxn ang="0">
                  <a:pos x="461" y="654"/>
                </a:cxn>
                <a:cxn ang="0">
                  <a:pos x="725" y="755"/>
                </a:cxn>
                <a:cxn ang="0">
                  <a:pos x="966" y="791"/>
                </a:cxn>
                <a:cxn ang="0">
                  <a:pos x="1176" y="779"/>
                </a:cxn>
                <a:cxn ang="0">
                  <a:pos x="1278" y="791"/>
                </a:cxn>
                <a:cxn ang="0">
                  <a:pos x="1404" y="845"/>
                </a:cxn>
                <a:cxn ang="0">
                  <a:pos x="1416" y="887"/>
                </a:cxn>
                <a:cxn ang="0">
                  <a:pos x="1361" y="923"/>
                </a:cxn>
                <a:cxn ang="0">
                  <a:pos x="1385" y="1007"/>
                </a:cxn>
                <a:cxn ang="0">
                  <a:pos x="1494" y="1085"/>
                </a:cxn>
                <a:cxn ang="0">
                  <a:pos x="1697" y="1043"/>
                </a:cxn>
                <a:cxn ang="0">
                  <a:pos x="1812" y="989"/>
                </a:cxn>
                <a:cxn ang="0">
                  <a:pos x="1973" y="917"/>
                </a:cxn>
                <a:cxn ang="0">
                  <a:pos x="2201" y="899"/>
                </a:cxn>
                <a:cxn ang="0">
                  <a:pos x="2364" y="863"/>
                </a:cxn>
                <a:cxn ang="0">
                  <a:pos x="2400" y="743"/>
                </a:cxn>
                <a:cxn ang="0">
                  <a:pos x="2471" y="701"/>
                </a:cxn>
                <a:cxn ang="0">
                  <a:pos x="2621" y="504"/>
                </a:cxn>
                <a:cxn ang="0">
                  <a:pos x="2693" y="374"/>
                </a:cxn>
              </a:cxnLst>
              <a:rect l="0" t="0" r="r" b="b"/>
              <a:pathLst>
                <a:path w="2723" h="1091">
                  <a:moveTo>
                    <a:pt x="2723" y="299"/>
                  </a:moveTo>
                  <a:lnTo>
                    <a:pt x="2715" y="240"/>
                  </a:lnTo>
                  <a:lnTo>
                    <a:pt x="2656" y="195"/>
                  </a:lnTo>
                  <a:lnTo>
                    <a:pt x="2370" y="72"/>
                  </a:lnTo>
                  <a:lnTo>
                    <a:pt x="2303" y="54"/>
                  </a:lnTo>
                  <a:lnTo>
                    <a:pt x="2585" y="186"/>
                  </a:lnTo>
                  <a:lnTo>
                    <a:pt x="2591" y="192"/>
                  </a:lnTo>
                  <a:lnTo>
                    <a:pt x="2597" y="198"/>
                  </a:lnTo>
                  <a:lnTo>
                    <a:pt x="2621" y="228"/>
                  </a:lnTo>
                  <a:lnTo>
                    <a:pt x="2639" y="258"/>
                  </a:lnTo>
                  <a:lnTo>
                    <a:pt x="2646" y="270"/>
                  </a:lnTo>
                  <a:lnTo>
                    <a:pt x="2639" y="276"/>
                  </a:lnTo>
                  <a:lnTo>
                    <a:pt x="2603" y="282"/>
                  </a:lnTo>
                  <a:lnTo>
                    <a:pt x="2555" y="282"/>
                  </a:lnTo>
                  <a:lnTo>
                    <a:pt x="2507" y="276"/>
                  </a:lnTo>
                  <a:lnTo>
                    <a:pt x="2453" y="264"/>
                  </a:lnTo>
                  <a:lnTo>
                    <a:pt x="2394" y="246"/>
                  </a:lnTo>
                  <a:lnTo>
                    <a:pt x="2340" y="222"/>
                  </a:lnTo>
                  <a:lnTo>
                    <a:pt x="2321" y="216"/>
                  </a:lnTo>
                  <a:lnTo>
                    <a:pt x="2297" y="204"/>
                  </a:lnTo>
                  <a:lnTo>
                    <a:pt x="2171" y="126"/>
                  </a:lnTo>
                  <a:lnTo>
                    <a:pt x="2165" y="120"/>
                  </a:lnTo>
                  <a:lnTo>
                    <a:pt x="2154" y="102"/>
                  </a:lnTo>
                  <a:lnTo>
                    <a:pt x="2112" y="66"/>
                  </a:lnTo>
                  <a:lnTo>
                    <a:pt x="2064" y="24"/>
                  </a:lnTo>
                  <a:lnTo>
                    <a:pt x="2046" y="6"/>
                  </a:lnTo>
                  <a:lnTo>
                    <a:pt x="2034" y="0"/>
                  </a:lnTo>
                  <a:lnTo>
                    <a:pt x="2088" y="72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14"/>
                  </a:lnTo>
                  <a:lnTo>
                    <a:pt x="2112" y="114"/>
                  </a:lnTo>
                  <a:lnTo>
                    <a:pt x="2406" y="516"/>
                  </a:lnTo>
                  <a:lnTo>
                    <a:pt x="2412" y="534"/>
                  </a:lnTo>
                  <a:lnTo>
                    <a:pt x="2412" y="552"/>
                  </a:lnTo>
                  <a:lnTo>
                    <a:pt x="2394" y="576"/>
                  </a:lnTo>
                  <a:lnTo>
                    <a:pt x="2364" y="588"/>
                  </a:lnTo>
                  <a:lnTo>
                    <a:pt x="2321" y="588"/>
                  </a:lnTo>
                  <a:lnTo>
                    <a:pt x="2279" y="564"/>
                  </a:lnTo>
                  <a:lnTo>
                    <a:pt x="2237" y="534"/>
                  </a:lnTo>
                  <a:lnTo>
                    <a:pt x="2201" y="504"/>
                  </a:lnTo>
                  <a:lnTo>
                    <a:pt x="2195" y="498"/>
                  </a:lnTo>
                  <a:lnTo>
                    <a:pt x="2189" y="492"/>
                  </a:lnTo>
                  <a:lnTo>
                    <a:pt x="2171" y="462"/>
                  </a:lnTo>
                  <a:lnTo>
                    <a:pt x="2142" y="420"/>
                  </a:lnTo>
                  <a:lnTo>
                    <a:pt x="2100" y="378"/>
                  </a:lnTo>
                  <a:lnTo>
                    <a:pt x="2058" y="330"/>
                  </a:lnTo>
                  <a:lnTo>
                    <a:pt x="2040" y="318"/>
                  </a:lnTo>
                  <a:lnTo>
                    <a:pt x="2028" y="300"/>
                  </a:lnTo>
                  <a:lnTo>
                    <a:pt x="2009" y="264"/>
                  </a:lnTo>
                  <a:lnTo>
                    <a:pt x="1991" y="234"/>
                  </a:lnTo>
                  <a:lnTo>
                    <a:pt x="1985" y="210"/>
                  </a:lnTo>
                  <a:lnTo>
                    <a:pt x="1973" y="192"/>
                  </a:lnTo>
                  <a:lnTo>
                    <a:pt x="1967" y="180"/>
                  </a:lnTo>
                  <a:lnTo>
                    <a:pt x="1949" y="174"/>
                  </a:lnTo>
                  <a:lnTo>
                    <a:pt x="1907" y="156"/>
                  </a:lnTo>
                  <a:lnTo>
                    <a:pt x="1860" y="138"/>
                  </a:lnTo>
                  <a:lnTo>
                    <a:pt x="1836" y="132"/>
                  </a:lnTo>
                  <a:lnTo>
                    <a:pt x="1824" y="132"/>
                  </a:lnTo>
                  <a:lnTo>
                    <a:pt x="1806" y="132"/>
                  </a:lnTo>
                  <a:lnTo>
                    <a:pt x="1800" y="138"/>
                  </a:lnTo>
                  <a:lnTo>
                    <a:pt x="1794" y="144"/>
                  </a:lnTo>
                  <a:lnTo>
                    <a:pt x="1794" y="144"/>
                  </a:lnTo>
                  <a:lnTo>
                    <a:pt x="1842" y="156"/>
                  </a:lnTo>
                  <a:lnTo>
                    <a:pt x="1872" y="180"/>
                  </a:lnTo>
                  <a:lnTo>
                    <a:pt x="1889" y="204"/>
                  </a:lnTo>
                  <a:lnTo>
                    <a:pt x="1895" y="222"/>
                  </a:lnTo>
                  <a:lnTo>
                    <a:pt x="1889" y="240"/>
                  </a:lnTo>
                  <a:lnTo>
                    <a:pt x="1901" y="270"/>
                  </a:lnTo>
                  <a:lnTo>
                    <a:pt x="1919" y="318"/>
                  </a:lnTo>
                  <a:lnTo>
                    <a:pt x="1943" y="366"/>
                  </a:lnTo>
                  <a:lnTo>
                    <a:pt x="1991" y="480"/>
                  </a:lnTo>
                  <a:lnTo>
                    <a:pt x="2021" y="534"/>
                  </a:lnTo>
                  <a:lnTo>
                    <a:pt x="2040" y="582"/>
                  </a:lnTo>
                  <a:lnTo>
                    <a:pt x="2064" y="630"/>
                  </a:lnTo>
                  <a:lnTo>
                    <a:pt x="2076" y="666"/>
                  </a:lnTo>
                  <a:lnTo>
                    <a:pt x="2082" y="683"/>
                  </a:lnTo>
                  <a:lnTo>
                    <a:pt x="2070" y="695"/>
                  </a:lnTo>
                  <a:lnTo>
                    <a:pt x="2052" y="695"/>
                  </a:lnTo>
                  <a:lnTo>
                    <a:pt x="2021" y="695"/>
                  </a:lnTo>
                  <a:lnTo>
                    <a:pt x="1997" y="695"/>
                  </a:lnTo>
                  <a:lnTo>
                    <a:pt x="1973" y="689"/>
                  </a:lnTo>
                  <a:lnTo>
                    <a:pt x="1955" y="683"/>
                  </a:lnTo>
                  <a:lnTo>
                    <a:pt x="1949" y="683"/>
                  </a:lnTo>
                  <a:lnTo>
                    <a:pt x="1949" y="677"/>
                  </a:lnTo>
                  <a:lnTo>
                    <a:pt x="1943" y="672"/>
                  </a:lnTo>
                  <a:lnTo>
                    <a:pt x="1913" y="636"/>
                  </a:lnTo>
                  <a:lnTo>
                    <a:pt x="1806" y="324"/>
                  </a:lnTo>
                  <a:lnTo>
                    <a:pt x="1776" y="330"/>
                  </a:lnTo>
                  <a:lnTo>
                    <a:pt x="1746" y="330"/>
                  </a:lnTo>
                  <a:lnTo>
                    <a:pt x="1703" y="312"/>
                  </a:lnTo>
                  <a:lnTo>
                    <a:pt x="1673" y="288"/>
                  </a:lnTo>
                  <a:lnTo>
                    <a:pt x="1667" y="276"/>
                  </a:lnTo>
                  <a:lnTo>
                    <a:pt x="1655" y="270"/>
                  </a:lnTo>
                  <a:lnTo>
                    <a:pt x="1637" y="276"/>
                  </a:lnTo>
                  <a:lnTo>
                    <a:pt x="1631" y="288"/>
                  </a:lnTo>
                  <a:lnTo>
                    <a:pt x="1625" y="306"/>
                  </a:lnTo>
                  <a:lnTo>
                    <a:pt x="1625" y="312"/>
                  </a:lnTo>
                  <a:lnTo>
                    <a:pt x="1643" y="318"/>
                  </a:lnTo>
                  <a:lnTo>
                    <a:pt x="1655" y="336"/>
                  </a:lnTo>
                  <a:lnTo>
                    <a:pt x="1667" y="366"/>
                  </a:lnTo>
                  <a:lnTo>
                    <a:pt x="1673" y="402"/>
                  </a:lnTo>
                  <a:lnTo>
                    <a:pt x="1673" y="408"/>
                  </a:lnTo>
                  <a:lnTo>
                    <a:pt x="1673" y="414"/>
                  </a:lnTo>
                  <a:lnTo>
                    <a:pt x="1716" y="761"/>
                  </a:lnTo>
                  <a:lnTo>
                    <a:pt x="1716" y="773"/>
                  </a:lnTo>
                  <a:lnTo>
                    <a:pt x="1716" y="779"/>
                  </a:lnTo>
                  <a:lnTo>
                    <a:pt x="1709" y="773"/>
                  </a:lnTo>
                  <a:lnTo>
                    <a:pt x="1703" y="755"/>
                  </a:lnTo>
                  <a:lnTo>
                    <a:pt x="1697" y="749"/>
                  </a:lnTo>
                  <a:lnTo>
                    <a:pt x="1691" y="737"/>
                  </a:lnTo>
                  <a:lnTo>
                    <a:pt x="1679" y="713"/>
                  </a:lnTo>
                  <a:lnTo>
                    <a:pt x="1661" y="672"/>
                  </a:lnTo>
                  <a:lnTo>
                    <a:pt x="1643" y="630"/>
                  </a:lnTo>
                  <a:lnTo>
                    <a:pt x="1613" y="582"/>
                  </a:lnTo>
                  <a:lnTo>
                    <a:pt x="1589" y="540"/>
                  </a:lnTo>
                  <a:lnTo>
                    <a:pt x="1560" y="510"/>
                  </a:lnTo>
                  <a:lnTo>
                    <a:pt x="1536" y="492"/>
                  </a:lnTo>
                  <a:lnTo>
                    <a:pt x="1494" y="480"/>
                  </a:lnTo>
                  <a:lnTo>
                    <a:pt x="1446" y="480"/>
                  </a:lnTo>
                  <a:lnTo>
                    <a:pt x="1397" y="486"/>
                  </a:lnTo>
                  <a:lnTo>
                    <a:pt x="1349" y="498"/>
                  </a:lnTo>
                  <a:lnTo>
                    <a:pt x="1248" y="528"/>
                  </a:lnTo>
                  <a:lnTo>
                    <a:pt x="1158" y="570"/>
                  </a:lnTo>
                  <a:lnTo>
                    <a:pt x="1104" y="600"/>
                  </a:lnTo>
                  <a:lnTo>
                    <a:pt x="1037" y="624"/>
                  </a:lnTo>
                  <a:lnTo>
                    <a:pt x="996" y="630"/>
                  </a:lnTo>
                  <a:lnTo>
                    <a:pt x="948" y="630"/>
                  </a:lnTo>
                  <a:lnTo>
                    <a:pt x="900" y="618"/>
                  </a:lnTo>
                  <a:lnTo>
                    <a:pt x="840" y="588"/>
                  </a:lnTo>
                  <a:lnTo>
                    <a:pt x="714" y="534"/>
                  </a:lnTo>
                  <a:lnTo>
                    <a:pt x="582" y="474"/>
                  </a:lnTo>
                  <a:lnTo>
                    <a:pt x="443" y="408"/>
                  </a:lnTo>
                  <a:lnTo>
                    <a:pt x="318" y="348"/>
                  </a:lnTo>
                  <a:lnTo>
                    <a:pt x="198" y="288"/>
                  </a:lnTo>
                  <a:lnTo>
                    <a:pt x="149" y="264"/>
                  </a:lnTo>
                  <a:lnTo>
                    <a:pt x="102" y="240"/>
                  </a:lnTo>
                  <a:lnTo>
                    <a:pt x="0" y="187"/>
                  </a:lnTo>
                  <a:lnTo>
                    <a:pt x="0" y="460"/>
                  </a:lnTo>
                  <a:lnTo>
                    <a:pt x="36" y="474"/>
                  </a:lnTo>
                  <a:lnTo>
                    <a:pt x="149" y="516"/>
                  </a:lnTo>
                  <a:lnTo>
                    <a:pt x="216" y="540"/>
                  </a:lnTo>
                  <a:lnTo>
                    <a:pt x="288" y="570"/>
                  </a:lnTo>
                  <a:lnTo>
                    <a:pt x="348" y="594"/>
                  </a:lnTo>
                  <a:lnTo>
                    <a:pt x="396" y="618"/>
                  </a:lnTo>
                  <a:lnTo>
                    <a:pt x="432" y="636"/>
                  </a:lnTo>
                  <a:lnTo>
                    <a:pt x="461" y="654"/>
                  </a:lnTo>
                  <a:lnTo>
                    <a:pt x="504" y="672"/>
                  </a:lnTo>
                  <a:lnTo>
                    <a:pt x="588" y="707"/>
                  </a:lnTo>
                  <a:lnTo>
                    <a:pt x="684" y="743"/>
                  </a:lnTo>
                  <a:lnTo>
                    <a:pt x="725" y="755"/>
                  </a:lnTo>
                  <a:lnTo>
                    <a:pt x="761" y="767"/>
                  </a:lnTo>
                  <a:lnTo>
                    <a:pt x="828" y="779"/>
                  </a:lnTo>
                  <a:lnTo>
                    <a:pt x="894" y="785"/>
                  </a:lnTo>
                  <a:lnTo>
                    <a:pt x="966" y="791"/>
                  </a:lnTo>
                  <a:lnTo>
                    <a:pt x="1031" y="791"/>
                  </a:lnTo>
                  <a:lnTo>
                    <a:pt x="1092" y="785"/>
                  </a:lnTo>
                  <a:lnTo>
                    <a:pt x="1146" y="785"/>
                  </a:lnTo>
                  <a:lnTo>
                    <a:pt x="1176" y="779"/>
                  </a:lnTo>
                  <a:lnTo>
                    <a:pt x="1188" y="779"/>
                  </a:lnTo>
                  <a:lnTo>
                    <a:pt x="1188" y="779"/>
                  </a:lnTo>
                  <a:lnTo>
                    <a:pt x="1236" y="785"/>
                  </a:lnTo>
                  <a:lnTo>
                    <a:pt x="1278" y="791"/>
                  </a:lnTo>
                  <a:lnTo>
                    <a:pt x="1307" y="803"/>
                  </a:lnTo>
                  <a:lnTo>
                    <a:pt x="1337" y="809"/>
                  </a:lnTo>
                  <a:lnTo>
                    <a:pt x="1379" y="827"/>
                  </a:lnTo>
                  <a:lnTo>
                    <a:pt x="1404" y="845"/>
                  </a:lnTo>
                  <a:lnTo>
                    <a:pt x="1416" y="863"/>
                  </a:lnTo>
                  <a:lnTo>
                    <a:pt x="1416" y="875"/>
                  </a:lnTo>
                  <a:lnTo>
                    <a:pt x="1416" y="881"/>
                  </a:lnTo>
                  <a:lnTo>
                    <a:pt x="1416" y="887"/>
                  </a:lnTo>
                  <a:lnTo>
                    <a:pt x="1410" y="887"/>
                  </a:lnTo>
                  <a:lnTo>
                    <a:pt x="1397" y="893"/>
                  </a:lnTo>
                  <a:lnTo>
                    <a:pt x="1379" y="905"/>
                  </a:lnTo>
                  <a:lnTo>
                    <a:pt x="1361" y="923"/>
                  </a:lnTo>
                  <a:lnTo>
                    <a:pt x="1355" y="941"/>
                  </a:lnTo>
                  <a:lnTo>
                    <a:pt x="1361" y="971"/>
                  </a:lnTo>
                  <a:lnTo>
                    <a:pt x="1367" y="989"/>
                  </a:lnTo>
                  <a:lnTo>
                    <a:pt x="1385" y="1007"/>
                  </a:lnTo>
                  <a:lnTo>
                    <a:pt x="1404" y="1025"/>
                  </a:lnTo>
                  <a:lnTo>
                    <a:pt x="1434" y="1049"/>
                  </a:lnTo>
                  <a:lnTo>
                    <a:pt x="1464" y="1067"/>
                  </a:lnTo>
                  <a:lnTo>
                    <a:pt x="1494" y="1085"/>
                  </a:lnTo>
                  <a:lnTo>
                    <a:pt x="1554" y="1091"/>
                  </a:lnTo>
                  <a:lnTo>
                    <a:pt x="1607" y="1085"/>
                  </a:lnTo>
                  <a:lnTo>
                    <a:pt x="1661" y="1067"/>
                  </a:lnTo>
                  <a:lnTo>
                    <a:pt x="1697" y="1043"/>
                  </a:lnTo>
                  <a:lnTo>
                    <a:pt x="1734" y="1019"/>
                  </a:lnTo>
                  <a:lnTo>
                    <a:pt x="1752" y="995"/>
                  </a:lnTo>
                  <a:lnTo>
                    <a:pt x="1758" y="989"/>
                  </a:lnTo>
                  <a:lnTo>
                    <a:pt x="1812" y="989"/>
                  </a:lnTo>
                  <a:lnTo>
                    <a:pt x="1860" y="983"/>
                  </a:lnTo>
                  <a:lnTo>
                    <a:pt x="1907" y="965"/>
                  </a:lnTo>
                  <a:lnTo>
                    <a:pt x="1943" y="941"/>
                  </a:lnTo>
                  <a:lnTo>
                    <a:pt x="1973" y="917"/>
                  </a:lnTo>
                  <a:lnTo>
                    <a:pt x="2003" y="899"/>
                  </a:lnTo>
                  <a:lnTo>
                    <a:pt x="2015" y="881"/>
                  </a:lnTo>
                  <a:lnTo>
                    <a:pt x="2021" y="875"/>
                  </a:lnTo>
                  <a:lnTo>
                    <a:pt x="2201" y="899"/>
                  </a:lnTo>
                  <a:lnTo>
                    <a:pt x="2243" y="905"/>
                  </a:lnTo>
                  <a:lnTo>
                    <a:pt x="2273" y="899"/>
                  </a:lnTo>
                  <a:lnTo>
                    <a:pt x="2327" y="887"/>
                  </a:lnTo>
                  <a:lnTo>
                    <a:pt x="2364" y="863"/>
                  </a:lnTo>
                  <a:lnTo>
                    <a:pt x="2388" y="827"/>
                  </a:lnTo>
                  <a:lnTo>
                    <a:pt x="2400" y="797"/>
                  </a:lnTo>
                  <a:lnTo>
                    <a:pt x="2400" y="767"/>
                  </a:lnTo>
                  <a:lnTo>
                    <a:pt x="2400" y="743"/>
                  </a:lnTo>
                  <a:lnTo>
                    <a:pt x="2400" y="737"/>
                  </a:lnTo>
                  <a:lnTo>
                    <a:pt x="2418" y="737"/>
                  </a:lnTo>
                  <a:lnTo>
                    <a:pt x="2436" y="731"/>
                  </a:lnTo>
                  <a:lnTo>
                    <a:pt x="2471" y="701"/>
                  </a:lnTo>
                  <a:lnTo>
                    <a:pt x="2513" y="660"/>
                  </a:lnTo>
                  <a:lnTo>
                    <a:pt x="2555" y="606"/>
                  </a:lnTo>
                  <a:lnTo>
                    <a:pt x="2591" y="552"/>
                  </a:lnTo>
                  <a:lnTo>
                    <a:pt x="2621" y="504"/>
                  </a:lnTo>
                  <a:lnTo>
                    <a:pt x="2639" y="468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93" y="374"/>
                  </a:lnTo>
                  <a:lnTo>
                    <a:pt x="2723" y="2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1778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01779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01780" name="Rectangle 20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1781" name="Rectangle 21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1782" name="Rectangle 22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B771EDF-3517-4AEB-826D-EAA519A41FB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DAD8640B-941F-4724-8818-79E689FC03B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1545A35-8F35-475C-951B-3CDDC18DEAF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B500266-5C59-4184-9891-61DD9993872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EDA99E1-7E62-4F0B-8F87-A245FB5EF2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88D8C95-9925-410D-ACF9-A0571756F59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2094FB-4307-4F9F-ADF2-C2553866DEB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A3DBB12-3605-450A-981A-C9727FE827A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539882-1308-46D5-9CA7-9C5C86A2D94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F129EC6-C8FB-4BA2-9B8A-03BEF059280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17B0AD0-9B2F-424E-BF7B-33DDBCE0D77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2136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2136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D5569F-3BF1-441F-9CEC-F58481E4294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84C2B078-5449-44BE-B78C-E167DE1E8B6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Заголовок, текст и 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717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Содержимое 4"/>
          <p:cNvSpPr>
            <a:spLocks noGrp="1"/>
          </p:cNvSpPr>
          <p:nvPr>
            <p:ph sz="quarter" idx="3"/>
          </p:nvPr>
        </p:nvSpPr>
        <p:spPr>
          <a:xfrm>
            <a:off x="4648200" y="3924300"/>
            <a:ext cx="4038600" cy="21717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89A1E8E1-C9BF-4EE8-B519-04BA7164382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506883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4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5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6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7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6888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6889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6890" name="Rectangle 10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73250"/>
            <a:ext cx="7772400" cy="155575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06891" name="Rectangle 11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06892" name="Rectangle 12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6893" name="Rectangle 13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6894" name="Rectangle 14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4B8BAD2-9E10-4BCC-84EE-1BCE0BDC5A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F1D882-8407-45B5-A2EE-7457A5EDEA2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24331E7-AADA-4823-A5AB-420D1C5ACDD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C1721E7-F132-48E1-9673-AF32E1F8EA3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B8C9BF3-3D86-4B66-90CE-F5191D69341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51B434-4DE3-4DF1-B091-D339CF5970B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9916915-7755-44E4-A0FF-A29283C8211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B5A3DCB-B692-443E-84B6-89E6CD375BF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2A1138-76B8-47C0-9E64-84A4B045D6E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27011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2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3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4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5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6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7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8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9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0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1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2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3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4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5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6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7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8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7029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27030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27031" name="Rectangle 23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27032" name="Rectangle 2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27033" name="Rectangle 2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E1FA27D1-6112-4931-9978-9420D328698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F6B257E-174D-4A96-B2CF-C6B83E1FFF3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A9D6D5-A47A-4CA0-82BA-01C07C00F73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DA94B875-4DBB-4947-976E-F7627713567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3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513028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29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0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1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2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3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4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5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6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7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8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9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40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513042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3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4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5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6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7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8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9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0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1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2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3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4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5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6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7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8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9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0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1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2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3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4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5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6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7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8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9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0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1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2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3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4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5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6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7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8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9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0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1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2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3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4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5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6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7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8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9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0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1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2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3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4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5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6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7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8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9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0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1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2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3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4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5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06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7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8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9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0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1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2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3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4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5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6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7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8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9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0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1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2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3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4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5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6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7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8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9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0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1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2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3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4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5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6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7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8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9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0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1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2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3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4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5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6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7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8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9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0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1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2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3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4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5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6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7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8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9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0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1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2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3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4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5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6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7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8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9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0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1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72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73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4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5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6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3177" name="Rectangle 153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3178" name="Rectangle 154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Arial" charset="0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13179" name="Rectangle 155"/>
          <p:cNvSpPr>
            <a:spLocks noGrp="1" noChangeArrowheads="1"/>
          </p:cNvSpPr>
          <p:nvPr>
            <p:ph type="dt" sz="quarter" idx="2"/>
          </p:nvPr>
        </p:nvSpPr>
        <p:spPr>
          <a:xfrm>
            <a:off x="3048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3180" name="Rectangle 156"/>
          <p:cNvSpPr>
            <a:spLocks noGrp="1" noChangeArrowheads="1"/>
          </p:cNvSpPr>
          <p:nvPr>
            <p:ph type="ftr" sz="quarter" idx="3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3181" name="Rectangle 157"/>
          <p:cNvSpPr>
            <a:spLocks noGrp="1" noChangeArrowheads="1"/>
          </p:cNvSpPr>
          <p:nvPr>
            <p:ph type="sldNum" sz="quarter" idx="4"/>
          </p:nvPr>
        </p:nvSpPr>
        <p:spPr>
          <a:xfrm>
            <a:off x="65532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A6124B8A-C6E6-4BCE-9944-E594EAB9EE3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8923B0-8C33-48CF-90CB-48A1FCE891B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688807B-05A2-4AAB-B467-0F0A9538C54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8863CA-7974-4A53-B0E0-5632459C28D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9A0A05E-7664-4CDD-9F31-C0FB2DF0CC4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B37481-F36C-42B0-A424-0C5058C295E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671E634-63C3-4C51-AB25-713214930C0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CB21B8A-9205-4A69-A7B1-4E39710ACC4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4EEB47E-55D6-4FDB-818C-B5DDBA23F81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582F054-846E-4B31-8D77-D30E83DE074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2562EB-FFB8-48BE-A56F-9BA53187F9A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07188" y="228600"/>
            <a:ext cx="2135187" cy="587057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301625" y="228600"/>
            <a:ext cx="6253163" cy="587057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AA5C316-37CE-4E35-8327-9355C7221C9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01625" y="228600"/>
            <a:ext cx="854075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301625" y="6245225"/>
            <a:ext cx="2289175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289175" cy="476250"/>
          </a:xfrm>
        </p:spPr>
        <p:txBody>
          <a:bodyPr/>
          <a:lstStyle>
            <a:lvl1pPr>
              <a:defRPr/>
            </a:lvl1pPr>
          </a:lstStyle>
          <a:p>
            <a:fld id="{4949C918-88EA-4315-B51A-27FF0C4A663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16099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0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1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2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3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4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5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6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7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8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9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0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1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2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3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4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5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6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6117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6118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16119" name="Rectangle 23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16120" name="Rectangle 2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16121" name="Rectangle 2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69076A13-8D41-4FBA-A6E5-6727E8333AC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542B94-6786-45E1-8BEA-50DF2A0DCCB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06D04BB-9FDE-4F54-9CC4-E0E0217B54B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86A5102-1DEE-400E-A5B1-972C601153B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CF4E32C-E0B3-406C-9C74-31D2BCE4981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547DBBC-D0E5-406C-BE16-FF35A3638C2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7C9550A-A214-43F9-B827-A99893D4F84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1DE6C-8205-4D7A-ADED-9411DAD4428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83555F-EA6D-4FE6-BE64-F4E9DB14EFD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BE68F2-D037-4D22-B837-DDCBB1AF0B3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89CC1C-E22C-40EB-B9DA-888453A1342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E4D1A5-CFCE-4528-97B1-A2935A232A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3ADCF392-9B16-47FC-9358-61FA6ACADC9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763000" cy="5943600"/>
            <a:chOff x="0" y="0"/>
            <a:chExt cx="5520" cy="3744"/>
          </a:xfrm>
        </p:grpSpPr>
        <p:sp>
          <p:nvSpPr>
            <p:cNvPr id="521219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110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2400">
                <a:latin typeface="Times New Roman" pitchFamily="18" charset="0"/>
              </a:endParaRPr>
            </a:p>
          </p:txBody>
        </p:sp>
        <p:grpSp>
          <p:nvGrpSpPr>
            <p:cNvPr id="3" name="Group 4"/>
            <p:cNvGrpSpPr>
              <a:grpSpLocks/>
            </p:cNvGrpSpPr>
            <p:nvPr userDrawn="1"/>
          </p:nvGrpSpPr>
          <p:grpSpPr bwMode="auto">
            <a:xfrm>
              <a:off x="0" y="2208"/>
              <a:ext cx="5520" cy="1536"/>
              <a:chOff x="0" y="2208"/>
              <a:chExt cx="5520" cy="1536"/>
            </a:xfrm>
          </p:grpSpPr>
          <p:sp>
            <p:nvSpPr>
              <p:cNvPr id="521221" name="Rectangle 5"/>
              <p:cNvSpPr>
                <a:spLocks noChangeArrowheads="1"/>
              </p:cNvSpPr>
              <p:nvPr/>
            </p:nvSpPr>
            <p:spPr bwMode="ltGray">
              <a:xfrm>
                <a:off x="624" y="2208"/>
                <a:ext cx="4896" cy="1536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2" name="Rectangle 6"/>
              <p:cNvSpPr>
                <a:spLocks noChangeArrowheads="1"/>
              </p:cNvSpPr>
              <p:nvPr/>
            </p:nvSpPr>
            <p:spPr bwMode="white">
              <a:xfrm>
                <a:off x="654" y="2352"/>
                <a:ext cx="4818" cy="1347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3" name="Line 7"/>
              <p:cNvSpPr>
                <a:spLocks noChangeShapeType="1"/>
              </p:cNvSpPr>
              <p:nvPr/>
            </p:nvSpPr>
            <p:spPr bwMode="auto">
              <a:xfrm>
                <a:off x="0" y="3072"/>
                <a:ext cx="624" cy="0"/>
              </a:xfrm>
              <a:prstGeom prst="line">
                <a:avLst/>
              </a:prstGeom>
              <a:noFill/>
              <a:ln w="5080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8"/>
            <p:cNvGrpSpPr>
              <a:grpSpLocks/>
            </p:cNvGrpSpPr>
            <p:nvPr userDrawn="1"/>
          </p:nvGrpSpPr>
          <p:grpSpPr bwMode="auto">
            <a:xfrm>
              <a:off x="400" y="336"/>
              <a:ext cx="5088" cy="192"/>
              <a:chOff x="400" y="336"/>
              <a:chExt cx="5088" cy="192"/>
            </a:xfrm>
          </p:grpSpPr>
          <p:sp>
            <p:nvSpPr>
              <p:cNvPr id="521225" name="Rectangle 9"/>
              <p:cNvSpPr>
                <a:spLocks noChangeArrowheads="1"/>
              </p:cNvSpPr>
              <p:nvPr/>
            </p:nvSpPr>
            <p:spPr bwMode="auto">
              <a:xfrm>
                <a:off x="3952" y="336"/>
                <a:ext cx="1536" cy="192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6" name="Line 10"/>
              <p:cNvSpPr>
                <a:spLocks noChangeShapeType="1"/>
              </p:cNvSpPr>
              <p:nvPr/>
            </p:nvSpPr>
            <p:spPr bwMode="auto">
              <a:xfrm>
                <a:off x="400" y="432"/>
                <a:ext cx="5088" cy="0"/>
              </a:xfrm>
              <a:prstGeom prst="line">
                <a:avLst/>
              </a:prstGeom>
              <a:noFill/>
              <a:ln w="444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1227" name="Rectangle 11"/>
          <p:cNvSpPr>
            <a:spLocks noGrp="1" noChangeArrowheads="1"/>
          </p:cNvSpPr>
          <p:nvPr>
            <p:ph type="ctrTitle"/>
          </p:nvPr>
        </p:nvSpPr>
        <p:spPr>
          <a:xfrm>
            <a:off x="2057400" y="1143000"/>
            <a:ext cx="6629400" cy="2209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21228" name="Rectangle 12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962400"/>
            <a:ext cx="6858000" cy="1600200"/>
          </a:xfrm>
        </p:spPr>
        <p:txBody>
          <a:bodyPr anchor="ctr"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21229" name="Rectangle 13"/>
          <p:cNvSpPr>
            <a:spLocks noGrp="1" noChangeArrowheads="1"/>
          </p:cNvSpPr>
          <p:nvPr>
            <p:ph type="dt" sz="half" idx="2"/>
          </p:nvPr>
        </p:nvSpPr>
        <p:spPr>
          <a:xfrm>
            <a:off x="912813" y="6251575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21230" name="Rectangle 14"/>
          <p:cNvSpPr>
            <a:spLocks noGrp="1" noChangeArrowheads="1"/>
          </p:cNvSpPr>
          <p:nvPr>
            <p:ph type="ftr" sz="quarter" idx="3"/>
          </p:nvPr>
        </p:nvSpPr>
        <p:spPr>
          <a:xfrm>
            <a:off x="3354388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21231" name="Rectangle 1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AD8CC37F-CFE0-48D6-A79A-260C6D64459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704CD70-FD00-40D0-931C-DAE6E6D38C7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221184-28AE-45B4-89B2-C201B8A159C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D044D3-18F9-44F5-9B74-79BFBB088F9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914400" y="1600200"/>
            <a:ext cx="38100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38100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C878E8-1740-4617-8521-CBB53CEA0FF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9CA501-8672-44E5-A159-A9D03129B8F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E8ACA6-CBF6-496E-AF50-EA2EABF512E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B1BE01A-FF06-4C1E-95CE-5D9244F86F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9ADB7D-F272-45DC-BF78-8FFAF5C8F74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EC38F2D-9A3E-423A-A97F-C0FB022ED2D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ECBDC4-B0D6-476A-9066-B549E6B78B6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43700" y="277813"/>
            <a:ext cx="19431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914400" y="277813"/>
            <a:ext cx="56769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FC8C275-72A8-4B84-B5E5-F00A441AA08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Заголовок, текст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14400" y="277813"/>
            <a:ext cx="77724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914400" y="1600200"/>
            <a:ext cx="38100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38100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914400" y="6251575"/>
            <a:ext cx="19812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352800" y="6248400"/>
            <a:ext cx="29718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781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B2D01D33-8145-400D-8190-FB19551DAB7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413699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/>
              <a:ahLst/>
              <a:cxnLst>
                <a:cxn ang="0">
                  <a:pos x="3193" y="1816"/>
                </a:cxn>
                <a:cxn ang="0">
                  <a:pos x="0" y="0"/>
                </a:cxn>
                <a:cxn ang="0">
                  <a:pos x="0" y="522"/>
                </a:cxn>
                <a:cxn ang="0">
                  <a:pos x="3037" y="1978"/>
                </a:cxn>
                <a:cxn ang="0">
                  <a:pos x="5740" y="3273"/>
                </a:cxn>
                <a:cxn ang="0">
                  <a:pos x="5740" y="3267"/>
                </a:cxn>
                <a:cxn ang="0">
                  <a:pos x="3193" y="1816"/>
                </a:cxn>
                <a:cxn ang="0">
                  <a:pos x="3193" y="1816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0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/>
              <a:ahLst/>
              <a:cxnLst>
                <a:cxn ang="0">
                  <a:pos x="3163" y="1714"/>
                </a:cxn>
                <a:cxn ang="0">
                  <a:pos x="431" y="0"/>
                </a:cxn>
                <a:cxn ang="0">
                  <a:pos x="0" y="0"/>
                </a:cxn>
                <a:cxn ang="0">
                  <a:pos x="3086" y="1786"/>
                </a:cxn>
                <a:cxn ang="0">
                  <a:pos x="5591" y="3243"/>
                </a:cxn>
                <a:cxn ang="0">
                  <a:pos x="5591" y="3237"/>
                </a:cxn>
                <a:cxn ang="0">
                  <a:pos x="3163" y="1714"/>
                </a:cxn>
                <a:cxn ang="0">
                  <a:pos x="3163" y="1714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1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/>
              <a:ahLst/>
              <a:cxnLst>
                <a:cxn ang="0">
                  <a:pos x="0" y="156"/>
                </a:cxn>
                <a:cxn ang="0">
                  <a:pos x="4042" y="192"/>
                </a:cxn>
                <a:cxn ang="0">
                  <a:pos x="4042" y="144"/>
                </a:cxn>
                <a:cxn ang="0">
                  <a:pos x="0" y="0"/>
                </a:cxn>
                <a:cxn ang="0">
                  <a:pos x="0" y="156"/>
                </a:cxn>
                <a:cxn ang="0">
                  <a:pos x="0" y="156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2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/>
              <a:ahLst/>
              <a:cxnLst>
                <a:cxn ang="0">
                  <a:pos x="1722" y="66"/>
                </a:cxn>
                <a:cxn ang="0">
                  <a:pos x="1722" y="6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722" y="66"/>
                </a:cxn>
                <a:cxn ang="0">
                  <a:pos x="1722" y="66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3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/>
              <a:ahLst/>
              <a:cxnLst>
                <a:cxn ang="0">
                  <a:pos x="0" y="329"/>
                </a:cxn>
                <a:cxn ang="0">
                  <a:pos x="4789" y="77"/>
                </a:cxn>
                <a:cxn ang="0">
                  <a:pos x="4789" y="0"/>
                </a:cxn>
                <a:cxn ang="0">
                  <a:pos x="0" y="107"/>
                </a:cxn>
                <a:cxn ang="0">
                  <a:pos x="0" y="329"/>
                </a:cxn>
                <a:cxn ang="0">
                  <a:pos x="0" y="329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3704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/>
              <a:ahLst/>
              <a:cxnLst>
                <a:cxn ang="0">
                  <a:pos x="975" y="48"/>
                </a:cxn>
                <a:cxn ang="0">
                  <a:pos x="975" y="0"/>
                </a:cxn>
                <a:cxn ang="0">
                  <a:pos x="0" y="24"/>
                </a:cxn>
                <a:cxn ang="0">
                  <a:pos x="0" y="101"/>
                </a:cxn>
                <a:cxn ang="0">
                  <a:pos x="975" y="48"/>
                </a:cxn>
                <a:cxn ang="0">
                  <a:pos x="975" y="48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5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/>
              <a:ahLst/>
              <a:cxnLst>
                <a:cxn ang="0">
                  <a:pos x="2141" y="0"/>
                </a:cxn>
                <a:cxn ang="0">
                  <a:pos x="0" y="156"/>
                </a:cxn>
                <a:cxn ang="0">
                  <a:pos x="0" y="198"/>
                </a:cxn>
                <a:cxn ang="0">
                  <a:pos x="2141" y="0"/>
                </a:cxn>
                <a:cxn ang="0">
                  <a:pos x="2141" y="0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6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311" y="348"/>
                </a:cxn>
                <a:cxn ang="0">
                  <a:pos x="3623" y="42"/>
                </a:cxn>
                <a:cxn ang="0">
                  <a:pos x="3623" y="0"/>
                </a:cxn>
                <a:cxn ang="0">
                  <a:pos x="0" y="264"/>
                </a:cxn>
                <a:cxn ang="0">
                  <a:pos x="0" y="348"/>
                </a:cxn>
                <a:cxn ang="0">
                  <a:pos x="0" y="348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7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/>
              <a:ahLst/>
              <a:cxnLst>
                <a:cxn ang="0">
                  <a:pos x="2182" y="276"/>
                </a:cxn>
                <a:cxn ang="0">
                  <a:pos x="2517" y="204"/>
                </a:cxn>
                <a:cxn ang="0">
                  <a:pos x="2260" y="0"/>
                </a:cxn>
                <a:cxn ang="0">
                  <a:pos x="0" y="276"/>
                </a:cxn>
                <a:cxn ang="0">
                  <a:pos x="2182" y="276"/>
                </a:cxn>
                <a:cxn ang="0">
                  <a:pos x="2182" y="276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8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/>
              <a:ahLst/>
              <a:cxnLst>
                <a:cxn ang="0">
                  <a:pos x="1405" y="126"/>
                </a:cxn>
                <a:cxn ang="0">
                  <a:pos x="1405" y="0"/>
                </a:cxn>
                <a:cxn ang="0">
                  <a:pos x="0" y="174"/>
                </a:cxn>
                <a:cxn ang="0">
                  <a:pos x="257" y="378"/>
                </a:cxn>
                <a:cxn ang="0">
                  <a:pos x="1405" y="126"/>
                </a:cxn>
                <a:cxn ang="0">
                  <a:pos x="1405" y="126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9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/>
              <a:ahLst/>
              <a:cxnLst>
                <a:cxn ang="0">
                  <a:pos x="729" y="24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729" y="240"/>
                </a:cxn>
                <a:cxn ang="0">
                  <a:pos x="729" y="240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0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5035" y="1672"/>
                </a:cxn>
                <a:cxn ang="0">
                  <a:pos x="5035" y="1666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0" y="72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1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/>
              <a:ahLst/>
              <a:cxnLst>
                <a:cxn ang="0">
                  <a:pos x="729" y="318"/>
                </a:cxn>
                <a:cxn ang="0">
                  <a:pos x="729" y="312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729" y="318"/>
                </a:cxn>
                <a:cxn ang="0">
                  <a:pos x="729" y="318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2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5035" y="2188"/>
                </a:cxn>
                <a:cxn ang="0">
                  <a:pos x="5035" y="2134"/>
                </a:cxn>
                <a:cxn ang="0">
                  <a:pos x="0" y="0"/>
                </a:cxn>
                <a:cxn ang="0">
                  <a:pos x="0" y="396"/>
                </a:cxn>
                <a:cxn ang="0">
                  <a:pos x="0" y="396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3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45" y="2727"/>
                </a:cxn>
                <a:cxn ang="0">
                  <a:pos x="3163" y="2704"/>
                </a:cxn>
                <a:cxn ang="0">
                  <a:pos x="10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4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/>
              <a:ahLst/>
              <a:cxnLst>
                <a:cxn ang="0">
                  <a:pos x="323" y="299"/>
                </a:cxn>
                <a:cxn ang="0">
                  <a:pos x="323" y="263"/>
                </a:cxn>
                <a:cxn ang="0">
                  <a:pos x="18" y="0"/>
                </a:cxn>
                <a:cxn ang="0">
                  <a:pos x="0" y="23"/>
                </a:cxn>
                <a:cxn ang="0">
                  <a:pos x="323" y="299"/>
                </a:cxn>
                <a:cxn ang="0">
                  <a:pos x="323" y="299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5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/>
              <a:ahLst/>
              <a:cxnLst>
                <a:cxn ang="0">
                  <a:pos x="281" y="335"/>
                </a:cxn>
                <a:cxn ang="0">
                  <a:pos x="281" y="173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281" y="335"/>
                </a:cxn>
                <a:cxn ang="0">
                  <a:pos x="281" y="335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6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26" y="2680"/>
                </a:cxn>
                <a:cxn ang="0">
                  <a:pos x="3122" y="2590"/>
                </a:cxn>
                <a:cxn ang="0">
                  <a:pos x="383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7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/>
              <a:ahLst/>
              <a:cxnLst>
                <a:cxn ang="0">
                  <a:pos x="132" y="1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2" y="132"/>
                </a:cxn>
                <a:cxn ang="0">
                  <a:pos x="132" y="132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2" y="132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8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17" y="2536"/>
                </a:cxn>
                <a:cxn ang="0">
                  <a:pos x="2517" y="25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9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8" y="2482"/>
                </a:cxn>
                <a:cxn ang="0">
                  <a:pos x="2200" y="2476"/>
                </a:cxn>
                <a:cxn ang="0">
                  <a:pos x="3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3720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/>
              <a:ahLst/>
              <a:cxnLst>
                <a:cxn ang="0">
                  <a:pos x="84" y="96"/>
                </a:cxn>
                <a:cxn ang="0">
                  <a:pos x="84" y="90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84" y="96"/>
                </a:cxn>
                <a:cxn ang="0">
                  <a:pos x="84" y="96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1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/>
              <a:ahLst/>
              <a:cxnLst>
                <a:cxn ang="0">
                  <a:pos x="155" y="516"/>
                </a:cxn>
                <a:cxn ang="0">
                  <a:pos x="155" y="204"/>
                </a:cxn>
                <a:cxn ang="0">
                  <a:pos x="77" y="0"/>
                </a:cxn>
                <a:cxn ang="0">
                  <a:pos x="0" y="192"/>
                </a:cxn>
                <a:cxn ang="0">
                  <a:pos x="155" y="516"/>
                </a:cxn>
                <a:cxn ang="0">
                  <a:pos x="155" y="516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2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97" y="1043"/>
                </a:cxn>
                <a:cxn ang="0">
                  <a:pos x="574" y="851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3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0"/>
                </a:cxn>
                <a:cxn ang="0">
                  <a:pos x="287" y="797"/>
                </a:cxn>
                <a:cxn ang="0">
                  <a:pos x="341" y="653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4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0" y="3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5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5740" y="1864"/>
                </a:cxn>
                <a:cxn ang="0">
                  <a:pos x="5740" y="1834"/>
                </a:cxn>
                <a:cxn ang="0">
                  <a:pos x="0" y="0"/>
                </a:cxn>
                <a:cxn ang="0">
                  <a:pos x="0" y="371"/>
                </a:cxn>
                <a:cxn ang="0">
                  <a:pos x="0" y="37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6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7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/>
              <a:ahLst/>
              <a:cxnLst>
                <a:cxn ang="0">
                  <a:pos x="0" y="366"/>
                </a:cxn>
                <a:cxn ang="0">
                  <a:pos x="5740" y="1337"/>
                </a:cxn>
                <a:cxn ang="0">
                  <a:pos x="5740" y="1331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0" y="366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8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5740" y="414"/>
                </a:cxn>
                <a:cxn ang="0">
                  <a:pos x="5740" y="402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9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8" y="3177"/>
                </a:cxn>
                <a:cxn ang="0">
                  <a:pos x="4448" y="3153"/>
                </a:cxn>
                <a:cxn ang="0">
                  <a:pos x="12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0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8" y="2614"/>
                </a:cxn>
                <a:cxn ang="0">
                  <a:pos x="2428" y="2608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1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0" y="0"/>
                </a:cxn>
                <a:cxn ang="0">
                  <a:pos x="1800" y="2464"/>
                </a:cxn>
                <a:cxn ang="0">
                  <a:pos x="1800" y="2248"/>
                </a:cxn>
                <a:cxn ang="0">
                  <a:pos x="1794" y="2248"/>
                </a:cxn>
                <a:cxn ang="0">
                  <a:pos x="485" y="0"/>
                </a:cxn>
                <a:cxn ang="0">
                  <a:pos x="485" y="0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2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2" y="2074"/>
                </a:cxn>
                <a:cxn ang="0">
                  <a:pos x="1232" y="2038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3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8" y="1936"/>
                </a:cxn>
                <a:cxn ang="0">
                  <a:pos x="1058" y="193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4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/>
              <a:ahLst/>
              <a:cxnLst>
                <a:cxn ang="0">
                  <a:pos x="771" y="1433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771" y="1487"/>
                </a:cxn>
                <a:cxn ang="0">
                  <a:pos x="771" y="1433"/>
                </a:cxn>
                <a:cxn ang="0">
                  <a:pos x="771" y="1433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13736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6"/>
                  </a:cxn>
                  <a:cxn ang="0">
                    <a:pos x="3635" y="1313"/>
                  </a:cxn>
                  <a:cxn ang="0">
                    <a:pos x="3647" y="1235"/>
                  </a:cxn>
                  <a:cxn ang="0">
                    <a:pos x="3659" y="116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3737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/>
                <a:ahLst/>
                <a:cxnLst>
                  <a:cxn ang="0">
                    <a:pos x="2105" y="665"/>
                  </a:cxn>
                  <a:cxn ang="0">
                    <a:pos x="24" y="0"/>
                  </a:cxn>
                  <a:cxn ang="0">
                    <a:pos x="12" y="72"/>
                  </a:cxn>
                  <a:cxn ang="0">
                    <a:pos x="0" y="150"/>
                  </a:cxn>
                  <a:cxn ang="0">
                    <a:pos x="2105" y="695"/>
                  </a:cxn>
                  <a:cxn ang="0">
                    <a:pos x="2105" y="665"/>
                  </a:cxn>
                  <a:cxn ang="0">
                    <a:pos x="2105" y="665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3738" name="Rectangle 42"/>
          <p:cNvSpPr>
            <a:spLocks noGrp="1" noChangeArrowheads="1"/>
          </p:cNvSpPr>
          <p:nvPr>
            <p:ph type="ctrTitle" sz="quarter"/>
          </p:nvPr>
        </p:nvSpPr>
        <p:spPr>
          <a:xfrm>
            <a:off x="457200" y="1600200"/>
            <a:ext cx="8229600" cy="1828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13739" name="Rectangle 4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13740" name="Rectangle 44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13741" name="Rectangle 4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13742" name="Rectangle 4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D37C617A-77C3-4181-9DA9-E1FD9700B25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567CFA-48AC-4383-8999-05CD79DF00B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908C10-331F-4C51-BD3C-DE1C9FD13C6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EC5EF-71E2-4DAC-8229-CD5CB179D99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D9555C5-38D6-4BCC-A540-3F204712321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77D3D57-E475-4D2D-873D-3DF888922BA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96C2EBD-C709-4B26-8CCE-FA2E5463C5D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36F51-4F46-4771-94D6-B542DF1A48B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EB79C8-47D1-40CC-AEDF-5C8FF8EB938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746BB04-7BF0-49C1-B5F9-AD45ED308BD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770566-639A-4032-8B72-35A73EBABD2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6AD58D9-6029-4FE0-8285-367B862A67F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8EDCAB0-E458-4B31-BCD4-F83B271D9E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DAD8640B-941F-4724-8818-79E689FC03B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84C2B078-5449-44BE-B78C-E167DE1E8B6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27011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2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3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4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5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6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7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8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9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0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1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2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3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4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5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6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7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8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7029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27030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27031" name="Rectangle 23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27032" name="Rectangle 2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27033" name="Rectangle 2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E1FA27D1-6112-4931-9978-9420D328698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CB21B8A-9205-4A69-A7B1-4E39710ACC4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547DBBC-D0E5-406C-BE16-FF35A3638C2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D044D3-18F9-44F5-9B74-79BFBB088F9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567CFA-48AC-4383-8999-05CD79DF00B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8EDCAB0-E458-4B31-BCD4-F83B271D9E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60B4428-4D06-4FEF-AF0D-A65E55F438C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A70D60A-6BED-405C-8ABF-AD27F09F2DE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60B4428-4D06-4FEF-AF0D-A65E55F438C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703542-2EC6-4350-9C96-B1BE212EDB9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E4DB13C-8F42-482A-8C2D-6CB5CB22D1A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55251BD-FF95-4739-B2C2-96E9362E90B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2333812D-A49D-4239-99E3-5E557B1695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443395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/>
              <a:ahLst/>
              <a:cxnLst>
                <a:cxn ang="0">
                  <a:pos x="2768" y="18"/>
                </a:cxn>
                <a:cxn ang="0">
                  <a:pos x="2678" y="24"/>
                </a:cxn>
                <a:cxn ang="0">
                  <a:pos x="2613" y="102"/>
                </a:cxn>
                <a:cxn ang="0">
                  <a:pos x="2511" y="156"/>
                </a:cxn>
                <a:cxn ang="0">
                  <a:pos x="2505" y="222"/>
                </a:cxn>
                <a:cxn ang="0">
                  <a:pos x="2487" y="246"/>
                </a:cxn>
                <a:cxn ang="0">
                  <a:pos x="2469" y="252"/>
                </a:cxn>
                <a:cxn ang="0">
                  <a:pos x="2397" y="210"/>
                </a:cxn>
                <a:cxn ang="0">
                  <a:pos x="2260" y="192"/>
                </a:cxn>
                <a:cxn ang="0">
                  <a:pos x="2236" y="186"/>
                </a:cxn>
                <a:cxn ang="0">
                  <a:pos x="2218" y="192"/>
                </a:cxn>
                <a:cxn ang="0">
                  <a:pos x="2146" y="228"/>
                </a:cxn>
                <a:cxn ang="0">
                  <a:pos x="2110" y="240"/>
                </a:cxn>
                <a:cxn ang="0">
                  <a:pos x="2086" y="246"/>
                </a:cxn>
                <a:cxn ang="0">
                  <a:pos x="2074" y="258"/>
                </a:cxn>
                <a:cxn ang="0">
                  <a:pos x="2074" y="276"/>
                </a:cxn>
                <a:cxn ang="0">
                  <a:pos x="2051" y="300"/>
                </a:cxn>
                <a:cxn ang="0">
                  <a:pos x="2033" y="312"/>
                </a:cxn>
                <a:cxn ang="0">
                  <a:pos x="2021" y="324"/>
                </a:cxn>
                <a:cxn ang="0">
                  <a:pos x="2009" y="336"/>
                </a:cxn>
                <a:cxn ang="0">
                  <a:pos x="1979" y="342"/>
                </a:cxn>
                <a:cxn ang="0">
                  <a:pos x="1913" y="336"/>
                </a:cxn>
                <a:cxn ang="0">
                  <a:pos x="1877" y="330"/>
                </a:cxn>
                <a:cxn ang="0">
                  <a:pos x="1865" y="342"/>
                </a:cxn>
                <a:cxn ang="0">
                  <a:pos x="1853" y="354"/>
                </a:cxn>
                <a:cxn ang="0">
                  <a:pos x="1823" y="360"/>
                </a:cxn>
                <a:cxn ang="0">
                  <a:pos x="1764" y="342"/>
                </a:cxn>
                <a:cxn ang="0">
                  <a:pos x="1740" y="342"/>
                </a:cxn>
                <a:cxn ang="0">
                  <a:pos x="1716" y="354"/>
                </a:cxn>
                <a:cxn ang="0">
                  <a:pos x="1656" y="425"/>
                </a:cxn>
                <a:cxn ang="0">
                  <a:pos x="1614" y="569"/>
                </a:cxn>
                <a:cxn ang="0">
                  <a:pos x="1614" y="593"/>
                </a:cxn>
                <a:cxn ang="0">
                  <a:pos x="1620" y="641"/>
                </a:cxn>
                <a:cxn ang="0">
                  <a:pos x="1638" y="659"/>
                </a:cxn>
                <a:cxn ang="0">
                  <a:pos x="1632" y="671"/>
                </a:cxn>
                <a:cxn ang="0">
                  <a:pos x="1620" y="683"/>
                </a:cxn>
                <a:cxn ang="0">
                  <a:pos x="1542" y="689"/>
                </a:cxn>
                <a:cxn ang="0">
                  <a:pos x="1465" y="629"/>
                </a:cxn>
                <a:cxn ang="0">
                  <a:pos x="1333" y="587"/>
                </a:cxn>
                <a:cxn ang="0">
                  <a:pos x="1184" y="671"/>
                </a:cxn>
                <a:cxn ang="0">
                  <a:pos x="1016" y="731"/>
                </a:cxn>
                <a:cxn ang="0">
                  <a:pos x="813" y="743"/>
                </a:cxn>
                <a:cxn ang="0">
                  <a:pos x="628" y="701"/>
                </a:cxn>
                <a:cxn ang="0">
                  <a:pos x="568" y="695"/>
                </a:cxn>
                <a:cxn ang="0">
                  <a:pos x="556" y="701"/>
                </a:cxn>
                <a:cxn ang="0">
                  <a:pos x="520" y="731"/>
                </a:cxn>
                <a:cxn ang="0">
                  <a:pos x="436" y="809"/>
                </a:cxn>
                <a:cxn ang="0">
                  <a:pos x="406" y="821"/>
                </a:cxn>
                <a:cxn ang="0">
                  <a:pos x="382" y="821"/>
                </a:cxn>
                <a:cxn ang="0">
                  <a:pos x="335" y="827"/>
                </a:cxn>
                <a:cxn ang="0">
                  <a:pos x="209" y="851"/>
                </a:cxn>
                <a:cxn ang="0">
                  <a:pos x="173" y="857"/>
                </a:cxn>
                <a:cxn ang="0">
                  <a:pos x="125" y="851"/>
                </a:cxn>
                <a:cxn ang="0">
                  <a:pos x="107" y="857"/>
                </a:cxn>
                <a:cxn ang="0">
                  <a:pos x="101" y="875"/>
                </a:cxn>
                <a:cxn ang="0">
                  <a:pos x="83" y="887"/>
                </a:cxn>
                <a:cxn ang="0">
                  <a:pos x="48" y="899"/>
                </a:cxn>
                <a:cxn ang="0">
                  <a:pos x="2780" y="24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  <a:lnTo>
                    <a:pt x="2780" y="24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6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7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8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9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0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1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2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3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4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5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6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7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8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9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3410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 anchor="b"/>
          <a:lstStyle>
            <a:lvl1pPr>
              <a:defRPr sz="57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43411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7338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43412" name="Rectangle 20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3413" name="Rectangle 21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3414" name="Rectangle 22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4B24874-3460-42F2-A1A8-72C029620AE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2E1AF4-846A-4BF9-BBCB-D05470F320D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E376B7-CEE5-4B95-AA98-6B8171B6779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F78C092-9583-4974-872F-9C904D6F0FB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4F32408-FC2F-4F1E-8C08-1E3D0A6696C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1264DEE-036A-4F82-A268-F25F7FC23A5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A70D60A-6BED-405C-8ABF-AD27F09F2DE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A4B0F30-2D46-47A3-B34F-EF5677FD3E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FE95A5-5C3B-4C88-AA06-58234890B66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ED1C90C-6D28-4503-84FE-2165885439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8DB856A-08E9-44BD-B3A2-B98EB8A0097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9E13C9C-E988-43FD-A58E-AB335C1D2D4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70F15B18-D5DA-42FB-988F-F26C93B401E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461827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28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29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0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1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2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3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4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5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6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7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8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9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0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1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2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3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4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5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6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/>
              <a:ahLst/>
              <a:cxnLst>
                <a:cxn ang="0">
                  <a:pos x="5700" y="86"/>
                </a:cxn>
                <a:cxn ang="0">
                  <a:pos x="5508" y="86"/>
                </a:cxn>
                <a:cxn ang="0">
                  <a:pos x="5454" y="76"/>
                </a:cxn>
                <a:cxn ang="0">
                  <a:pos x="5448" y="65"/>
                </a:cxn>
                <a:cxn ang="0">
                  <a:pos x="5442" y="44"/>
                </a:cxn>
                <a:cxn ang="0">
                  <a:pos x="5414" y="18"/>
                </a:cxn>
                <a:cxn ang="0">
                  <a:pos x="5332" y="7"/>
                </a:cxn>
                <a:cxn ang="0">
                  <a:pos x="5051" y="22"/>
                </a:cxn>
                <a:cxn ang="0">
                  <a:pos x="4986" y="55"/>
                </a:cxn>
                <a:cxn ang="0">
                  <a:pos x="4854" y="102"/>
                </a:cxn>
                <a:cxn ang="0">
                  <a:pos x="4740" y="112"/>
                </a:cxn>
                <a:cxn ang="0">
                  <a:pos x="4662" y="91"/>
                </a:cxn>
                <a:cxn ang="0">
                  <a:pos x="4598" y="25"/>
                </a:cxn>
                <a:cxn ang="0">
                  <a:pos x="4514" y="9"/>
                </a:cxn>
                <a:cxn ang="0">
                  <a:pos x="4410" y="39"/>
                </a:cxn>
                <a:cxn ang="0">
                  <a:pos x="4236" y="81"/>
                </a:cxn>
                <a:cxn ang="0">
                  <a:pos x="4020" y="102"/>
                </a:cxn>
                <a:cxn ang="0">
                  <a:pos x="3810" y="102"/>
                </a:cxn>
                <a:cxn ang="0">
                  <a:pos x="3654" y="76"/>
                </a:cxn>
                <a:cxn ang="0">
                  <a:pos x="3594" y="50"/>
                </a:cxn>
                <a:cxn ang="0">
                  <a:pos x="3528" y="44"/>
                </a:cxn>
                <a:cxn ang="0">
                  <a:pos x="3480" y="55"/>
                </a:cxn>
                <a:cxn ang="0">
                  <a:pos x="3420" y="76"/>
                </a:cxn>
                <a:cxn ang="0">
                  <a:pos x="3048" y="112"/>
                </a:cxn>
                <a:cxn ang="0">
                  <a:pos x="2844" y="128"/>
                </a:cxn>
                <a:cxn ang="0">
                  <a:pos x="2742" y="117"/>
                </a:cxn>
                <a:cxn ang="0">
                  <a:pos x="2710" y="56"/>
                </a:cxn>
                <a:cxn ang="0">
                  <a:pos x="2658" y="50"/>
                </a:cxn>
                <a:cxn ang="0">
                  <a:pos x="2558" y="95"/>
                </a:cxn>
                <a:cxn ang="0">
                  <a:pos x="2444" y="109"/>
                </a:cxn>
                <a:cxn ang="0">
                  <a:pos x="2322" y="91"/>
                </a:cxn>
                <a:cxn ang="0">
                  <a:pos x="2274" y="70"/>
                </a:cxn>
                <a:cxn ang="0">
                  <a:pos x="2185" y="3"/>
                </a:cxn>
                <a:cxn ang="0">
                  <a:pos x="2048" y="64"/>
                </a:cxn>
                <a:cxn ang="0">
                  <a:pos x="1794" y="102"/>
                </a:cxn>
                <a:cxn ang="0">
                  <a:pos x="1560" y="91"/>
                </a:cxn>
                <a:cxn ang="0">
                  <a:pos x="1482" y="76"/>
                </a:cxn>
                <a:cxn ang="0">
                  <a:pos x="1428" y="50"/>
                </a:cxn>
                <a:cxn ang="0">
                  <a:pos x="1374" y="44"/>
                </a:cxn>
                <a:cxn ang="0">
                  <a:pos x="1308" y="55"/>
                </a:cxn>
                <a:cxn ang="0">
                  <a:pos x="1140" y="107"/>
                </a:cxn>
                <a:cxn ang="0">
                  <a:pos x="948" y="143"/>
                </a:cxn>
                <a:cxn ang="0">
                  <a:pos x="708" y="138"/>
                </a:cxn>
                <a:cxn ang="0">
                  <a:pos x="534" y="96"/>
                </a:cxn>
                <a:cxn ang="0">
                  <a:pos x="444" y="55"/>
                </a:cxn>
                <a:cxn ang="0">
                  <a:pos x="396" y="34"/>
                </a:cxn>
                <a:cxn ang="0">
                  <a:pos x="378" y="39"/>
                </a:cxn>
                <a:cxn ang="0">
                  <a:pos x="342" y="70"/>
                </a:cxn>
                <a:cxn ang="0">
                  <a:pos x="288" y="96"/>
                </a:cxn>
                <a:cxn ang="0">
                  <a:pos x="192" y="112"/>
                </a:cxn>
                <a:cxn ang="0">
                  <a:pos x="90" y="112"/>
                </a:cxn>
                <a:cxn ang="0">
                  <a:pos x="0" y="96"/>
                </a:cxn>
                <a:cxn ang="0">
                  <a:pos x="5760" y="44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  <a:lnTo>
                    <a:pt x="576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1847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1848" name="Rectangle 24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1849" name="Rectangle 25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1850" name="Rectangle 26"/>
          <p:cNvSpPr>
            <a:spLocks noGrp="1" noChangeArrowheads="1"/>
          </p:cNvSpPr>
          <p:nvPr>
            <p:ph type="dt" sz="quarter" idx="2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1851" name="Rectangle 27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1852" name="Rectangle 28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BE35D45-9D54-4A58-A69B-CC7AC6BF774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19DEEDB-CE31-44B4-A2D2-23DE4A86FAF1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4E67D733-FB7B-49EB-9031-1B60BCF9CE5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AE090AD-70B1-4E4E-8007-B780244A89CF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703542-2EC6-4350-9C96-B1BE212EDB9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B0FBA523-7E9A-4925-8672-366D89978A23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9" name="Дата 8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F4AB5AC-B112-4951-A620-F1E7648D8F65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ижний колонтитул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63CDC84-7954-4A1D-8CC1-73EE0813DEFB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4191136-BBFC-47F6-9835-A3318DDC5970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A4B0FFD-AD46-4553-95A0-746A4270EC6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8B5646EB-2A1E-4721-8364-9F6F0F1F27D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6D2D845-32FB-473B-B785-5C57AC1F0AC0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92641A16-ED6D-4479-B72C-65335F3E54AA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8763" cy="6851650"/>
            <a:chOff x="1" y="0"/>
            <a:chExt cx="5763" cy="4316"/>
          </a:xfrm>
        </p:grpSpPr>
        <p:sp>
          <p:nvSpPr>
            <p:cNvPr id="464899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00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01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464903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4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5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6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7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8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9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0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1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2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3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4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5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4916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7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8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9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/>
              <a:ahLst/>
              <a:cxnLst>
                <a:cxn ang="0">
                  <a:pos x="717" y="845"/>
                </a:cxn>
                <a:cxn ang="0">
                  <a:pos x="717" y="821"/>
                </a:cxn>
                <a:cxn ang="0">
                  <a:pos x="574" y="605"/>
                </a:cxn>
                <a:cxn ang="0">
                  <a:pos x="406" y="396"/>
                </a:cxn>
                <a:cxn ang="0">
                  <a:pos x="221" y="19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209" y="198"/>
                </a:cxn>
                <a:cxn ang="0">
                  <a:pos x="400" y="408"/>
                </a:cxn>
                <a:cxn ang="0">
                  <a:pos x="568" y="623"/>
                </a:cxn>
                <a:cxn ang="0">
                  <a:pos x="717" y="845"/>
                </a:cxn>
                <a:cxn ang="0">
                  <a:pos x="717" y="845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0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/>
              <a:ahLst/>
              <a:cxnLst>
                <a:cxn ang="0">
                  <a:pos x="407" y="414"/>
                </a:cxn>
                <a:cxn ang="0">
                  <a:pos x="407" y="396"/>
                </a:cxn>
                <a:cxn ang="0">
                  <a:pos x="222" y="19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08" y="102"/>
                </a:cxn>
                <a:cxn ang="0">
                  <a:pos x="216" y="204"/>
                </a:cxn>
                <a:cxn ang="0">
                  <a:pos x="407" y="414"/>
                </a:cxn>
                <a:cxn ang="0">
                  <a:pos x="407" y="414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1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2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68" y="0"/>
                </a:cxn>
                <a:cxn ang="0">
                  <a:pos x="407" y="132"/>
                </a:cxn>
                <a:cxn ang="0">
                  <a:pos x="257" y="270"/>
                </a:cxn>
                <a:cxn ang="0">
                  <a:pos x="120" y="420"/>
                </a:cxn>
                <a:cxn ang="0">
                  <a:pos x="0" y="575"/>
                </a:cxn>
                <a:cxn ang="0">
                  <a:pos x="0" y="599"/>
                </a:cxn>
                <a:cxn ang="0">
                  <a:pos x="120" y="432"/>
                </a:cxn>
                <a:cxn ang="0">
                  <a:pos x="257" y="282"/>
                </a:cxn>
                <a:cxn ang="0">
                  <a:pos x="413" y="138"/>
                </a:cxn>
                <a:cxn ang="0">
                  <a:pos x="586" y="0"/>
                </a:cxn>
                <a:cxn ang="0">
                  <a:pos x="586" y="0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3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1" y="0"/>
                </a:cxn>
                <a:cxn ang="0">
                  <a:pos x="120" y="114"/>
                </a:cxn>
                <a:cxn ang="0">
                  <a:pos x="60" y="174"/>
                </a:cxn>
                <a:cxn ang="0">
                  <a:pos x="0" y="234"/>
                </a:cxn>
                <a:cxn ang="0">
                  <a:pos x="0" y="252"/>
                </a:cxn>
                <a:cxn ang="0">
                  <a:pos x="126" y="120"/>
                </a:cxn>
                <a:cxn ang="0">
                  <a:pos x="269" y="0"/>
                </a:cxn>
                <a:cxn ang="0">
                  <a:pos x="269" y="0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4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25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26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464928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29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0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1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2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4933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34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4935" name="Rectangle 39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922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4936" name="Rectangle 40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4937" name="Rectangle 41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4938" name="Rectangle 42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4939" name="Rectangle 43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50ADCC1D-1E05-45FE-A440-7733984873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DE517B-E6A9-437C-9400-06A2B1BDDB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E4DB13C-8F42-482A-8C2D-6CB5CB22D1A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50FBE3-16EC-4FF0-A57F-C03A7C2D75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E18C448-FAE8-4CEF-8FE5-3A7C62761E8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0E278D-4585-4C2C-B56A-818C3B89099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3E7292-73C4-46A8-A04F-A1C04C02860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BC810-56E8-4735-9C52-589B74C312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5C6174-886F-4309-8E45-0012356205E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A5AE3-5972-4596-8041-716D6BEEE58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5E2B8AD-ADC3-4417-8289-F7520D54BF3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0824424-E34B-48A5-8E7E-18C91603A53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FA1DC421-5B4B-4420-A29D-D0E5429DBB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55251BD-FF95-4739-B2C2-96E9362E90B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6" name="Rectangle 2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997075"/>
            <a:ext cx="7772400" cy="1431925"/>
          </a:xfrm>
        </p:spPr>
        <p:txBody>
          <a:bodyPr anchor="b" anchorCtr="1"/>
          <a:lstStyle>
            <a:lvl1pPr algn="ctr"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77187" name="Rectangle 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77188" name="Freeform 4"/>
          <p:cNvSpPr>
            <a:spLocks/>
          </p:cNvSpPr>
          <p:nvPr/>
        </p:nvSpPr>
        <p:spPr bwMode="auto">
          <a:xfrm>
            <a:off x="285750" y="2803525"/>
            <a:ext cx="1588" cy="3035300"/>
          </a:xfrm>
          <a:custGeom>
            <a:avLst/>
            <a:gdLst>
              <a:gd name="T0" fmla="*/ 0 h 1912"/>
              <a:gd name="T1" fmla="*/ 6 h 1912"/>
              <a:gd name="T2" fmla="*/ 6 h 1912"/>
              <a:gd name="T3" fmla="*/ 60 h 1912"/>
              <a:gd name="T4" fmla="*/ 1912 h 1912"/>
              <a:gd name="T5" fmla="*/ 1912 h 1912"/>
              <a:gd name="T6" fmla="*/ 0 h 1912"/>
              <a:gd name="T7" fmla="*/ 0 h 191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</a:cxnLst>
            <a:rect l="0" t="0" r="r" b="b"/>
            <a:pathLst>
              <a:path h="1912">
                <a:moveTo>
                  <a:pt x="0" y="0"/>
                </a:moveTo>
                <a:lnTo>
                  <a:pt x="0" y="6"/>
                </a:lnTo>
                <a:lnTo>
                  <a:pt x="0" y="6"/>
                </a:lnTo>
                <a:lnTo>
                  <a:pt x="0" y="60"/>
                </a:lnTo>
                <a:lnTo>
                  <a:pt x="0" y="1912"/>
                </a:lnTo>
                <a:lnTo>
                  <a:pt x="0" y="191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6BBA2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7189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77190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6B0481D0-A614-4225-88E2-A2B297B35EAD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77191" name="Rectangle 7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9DD82B-638F-4DA7-B22F-0E61091878C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A6C58D9-8905-4844-978D-BC50A2E9740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905000"/>
            <a:ext cx="40386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905000"/>
            <a:ext cx="40386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094602F-09F8-45B6-BB4B-36951A9D870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118209A-7979-4397-8AF5-2471F872A42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C3DE94-C8FE-4164-A4F5-7330CB3AE78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93397D-239A-45DF-8EA8-02FCC19F378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578F6C-61F3-4A34-9D1A-9A7993CADAA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C0177E9-D8BC-4EB2-A5B7-373177AC7C2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7F90D4-4160-478C-96B8-0B35AD29D8C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2333812D-A49D-4239-99E3-5E557B1695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92100"/>
            <a:ext cx="2057400" cy="572770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92100"/>
            <a:ext cx="6019800" cy="572770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BBFC53F-682A-4960-991B-619AC3B6ABC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92100"/>
            <a:ext cx="8229600" cy="13843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905000"/>
            <a:ext cx="4038600" cy="4114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905000"/>
            <a:ext cx="4038600" cy="4114800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AA2D12C1-3900-4A62-943A-97D3ACD0851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2438400"/>
            <a:ext cx="9144000" cy="4046538"/>
            <a:chOff x="0" y="1536"/>
            <a:chExt cx="5760" cy="2549"/>
          </a:xfrm>
        </p:grpSpPr>
        <p:sp>
          <p:nvSpPr>
            <p:cNvPr id="501763" name="Rectangle 3"/>
            <p:cNvSpPr>
              <a:spLocks noChangeArrowheads="1"/>
            </p:cNvSpPr>
            <p:nvPr userDrawn="1"/>
          </p:nvSpPr>
          <p:spPr bwMode="hidden">
            <a:xfrm rot="-1424751">
              <a:off x="2121" y="2592"/>
              <a:ext cx="3072" cy="384"/>
            </a:xfrm>
            <a:prstGeom prst="rect">
              <a:avLst/>
            </a:prstGeom>
            <a:gradFill rotWithShape="0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189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1764" name="Freeform 4"/>
            <p:cNvSpPr>
              <a:spLocks/>
            </p:cNvSpPr>
            <p:nvPr userDrawn="1"/>
          </p:nvSpPr>
          <p:spPr bwMode="hidden">
            <a:xfrm>
              <a:off x="0" y="2664"/>
              <a:ext cx="2688" cy="12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0" y="552"/>
                </a:cxn>
                <a:cxn ang="0">
                  <a:pos x="1968" y="264"/>
                </a:cxn>
                <a:cxn ang="0">
                  <a:pos x="2028" y="270"/>
                </a:cxn>
                <a:cxn ang="0">
                  <a:pos x="2661" y="528"/>
                </a:cxn>
                <a:cxn ang="0">
                  <a:pos x="2688" y="648"/>
                </a:cxn>
                <a:cxn ang="0">
                  <a:pos x="2304" y="1080"/>
                </a:cxn>
                <a:cxn ang="0">
                  <a:pos x="1584" y="1224"/>
                </a:cxn>
                <a:cxn ang="0">
                  <a:pos x="1296" y="936"/>
                </a:cxn>
                <a:cxn ang="0">
                  <a:pos x="864" y="1032"/>
                </a:cxn>
                <a:cxn ang="0">
                  <a:pos x="0" y="552"/>
                </a:cxn>
                <a:cxn ang="0">
                  <a:pos x="0" y="0"/>
                </a:cxn>
              </a:cxnLst>
              <a:rect l="0" t="0" r="r" b="b"/>
              <a:pathLst>
                <a:path w="2688" h="1224">
                  <a:moveTo>
                    <a:pt x="0" y="0"/>
                  </a:moveTo>
                  <a:lnTo>
                    <a:pt x="960" y="552"/>
                  </a:lnTo>
                  <a:lnTo>
                    <a:pt x="1968" y="264"/>
                  </a:lnTo>
                  <a:lnTo>
                    <a:pt x="2028" y="270"/>
                  </a:lnTo>
                  <a:lnTo>
                    <a:pt x="2661" y="528"/>
                  </a:lnTo>
                  <a:lnTo>
                    <a:pt x="2688" y="648"/>
                  </a:lnTo>
                  <a:lnTo>
                    <a:pt x="2304" y="1080"/>
                  </a:lnTo>
                  <a:lnTo>
                    <a:pt x="1584" y="1224"/>
                  </a:lnTo>
                  <a:lnTo>
                    <a:pt x="1296" y="936"/>
                  </a:lnTo>
                  <a:lnTo>
                    <a:pt x="864" y="1032"/>
                  </a:lnTo>
                  <a:lnTo>
                    <a:pt x="0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1765" name="Freeform 5"/>
            <p:cNvSpPr>
              <a:spLocks/>
            </p:cNvSpPr>
            <p:nvPr userDrawn="1"/>
          </p:nvSpPr>
          <p:spPr bwMode="hidden">
            <a:xfrm>
              <a:off x="3359" y="1536"/>
              <a:ext cx="2401" cy="1232"/>
            </a:xfrm>
            <a:custGeom>
              <a:avLst/>
              <a:gdLst/>
              <a:ahLst/>
              <a:cxnLst>
                <a:cxn ang="0">
                  <a:pos x="2208" y="15"/>
                </a:cxn>
                <a:cxn ang="0">
                  <a:pos x="2088" y="57"/>
                </a:cxn>
                <a:cxn ang="0">
                  <a:pos x="1951" y="99"/>
                </a:cxn>
                <a:cxn ang="0">
                  <a:pos x="1704" y="135"/>
                </a:cxn>
                <a:cxn ang="0">
                  <a:pos x="1314" y="177"/>
                </a:cxn>
                <a:cxn ang="0">
                  <a:pos x="1176" y="189"/>
                </a:cxn>
                <a:cxn ang="0">
                  <a:pos x="1122" y="195"/>
                </a:cxn>
                <a:cxn ang="0">
                  <a:pos x="1075" y="231"/>
                </a:cxn>
                <a:cxn ang="0">
                  <a:pos x="924" y="321"/>
                </a:cxn>
                <a:cxn ang="0">
                  <a:pos x="840" y="369"/>
                </a:cxn>
                <a:cxn ang="0">
                  <a:pos x="630" y="458"/>
                </a:cxn>
                <a:cxn ang="0">
                  <a:pos x="529" y="500"/>
                </a:cxn>
                <a:cxn ang="0">
                  <a:pos x="487" y="542"/>
                </a:cxn>
                <a:cxn ang="0">
                  <a:pos x="457" y="590"/>
                </a:cxn>
                <a:cxn ang="0">
                  <a:pos x="402" y="638"/>
                </a:cxn>
                <a:cxn ang="0">
                  <a:pos x="330" y="758"/>
                </a:cxn>
                <a:cxn ang="0">
                  <a:pos x="312" y="788"/>
                </a:cxn>
                <a:cxn ang="0">
                  <a:pos x="252" y="824"/>
                </a:cxn>
                <a:cxn ang="0">
                  <a:pos x="84" y="926"/>
                </a:cxn>
                <a:cxn ang="0">
                  <a:pos x="0" y="992"/>
                </a:cxn>
                <a:cxn ang="0">
                  <a:pos x="12" y="1040"/>
                </a:cxn>
                <a:cxn ang="0">
                  <a:pos x="132" y="1034"/>
                </a:cxn>
                <a:cxn ang="0">
                  <a:pos x="336" y="980"/>
                </a:cxn>
                <a:cxn ang="0">
                  <a:pos x="529" y="896"/>
                </a:cxn>
                <a:cxn ang="0">
                  <a:pos x="576" y="872"/>
                </a:cxn>
                <a:cxn ang="0">
                  <a:pos x="714" y="848"/>
                </a:cxn>
                <a:cxn ang="0">
                  <a:pos x="966" y="794"/>
                </a:cxn>
                <a:cxn ang="0">
                  <a:pos x="1212" y="782"/>
                </a:cxn>
                <a:cxn ang="0">
                  <a:pos x="1416" y="872"/>
                </a:cxn>
                <a:cxn ang="0">
                  <a:pos x="1464" y="932"/>
                </a:cxn>
                <a:cxn ang="0">
                  <a:pos x="1440" y="992"/>
                </a:cxn>
                <a:cxn ang="0">
                  <a:pos x="1302" y="1040"/>
                </a:cxn>
                <a:cxn ang="0">
                  <a:pos x="1158" y="1100"/>
                </a:cxn>
                <a:cxn ang="0">
                  <a:pos x="1093" y="1148"/>
                </a:cxn>
                <a:cxn ang="0">
                  <a:pos x="1075" y="1208"/>
                </a:cxn>
                <a:cxn ang="0">
                  <a:pos x="1093" y="1232"/>
                </a:cxn>
                <a:cxn ang="0">
                  <a:pos x="1152" y="1226"/>
                </a:cxn>
                <a:cxn ang="0">
                  <a:pos x="1332" y="1208"/>
                </a:cxn>
                <a:cxn ang="0">
                  <a:pos x="1434" y="1184"/>
                </a:cxn>
                <a:cxn ang="0">
                  <a:pos x="1464" y="1172"/>
                </a:cxn>
                <a:cxn ang="0">
                  <a:pos x="1578" y="1130"/>
                </a:cxn>
                <a:cxn ang="0">
                  <a:pos x="1758" y="1064"/>
                </a:cxn>
                <a:cxn ang="0">
                  <a:pos x="1872" y="962"/>
                </a:cxn>
                <a:cxn ang="0">
                  <a:pos x="1986" y="800"/>
                </a:cxn>
                <a:cxn ang="0">
                  <a:pos x="2166" y="650"/>
                </a:cxn>
                <a:cxn ang="0">
                  <a:pos x="2257" y="590"/>
                </a:cxn>
                <a:cxn ang="0">
                  <a:pos x="2400" y="57"/>
                </a:cxn>
              </a:cxnLst>
              <a:rect l="0" t="0" r="r" b="b"/>
              <a:pathLst>
                <a:path w="2401" h="1232">
                  <a:moveTo>
                    <a:pt x="2310" y="3"/>
                  </a:moveTo>
                  <a:lnTo>
                    <a:pt x="2280" y="3"/>
                  </a:lnTo>
                  <a:lnTo>
                    <a:pt x="2208" y="15"/>
                  </a:lnTo>
                  <a:lnTo>
                    <a:pt x="2136" y="27"/>
                  </a:lnTo>
                  <a:lnTo>
                    <a:pt x="2112" y="39"/>
                  </a:lnTo>
                  <a:lnTo>
                    <a:pt x="2088" y="57"/>
                  </a:lnTo>
                  <a:lnTo>
                    <a:pt x="2082" y="63"/>
                  </a:lnTo>
                  <a:lnTo>
                    <a:pt x="2076" y="69"/>
                  </a:lnTo>
                  <a:lnTo>
                    <a:pt x="1951" y="99"/>
                  </a:lnTo>
                  <a:lnTo>
                    <a:pt x="1896" y="111"/>
                  </a:lnTo>
                  <a:lnTo>
                    <a:pt x="1836" y="117"/>
                  </a:lnTo>
                  <a:lnTo>
                    <a:pt x="1704" y="135"/>
                  </a:lnTo>
                  <a:lnTo>
                    <a:pt x="1572" y="153"/>
                  </a:lnTo>
                  <a:lnTo>
                    <a:pt x="1434" y="165"/>
                  </a:lnTo>
                  <a:lnTo>
                    <a:pt x="1314" y="177"/>
                  </a:lnTo>
                  <a:lnTo>
                    <a:pt x="1260" y="183"/>
                  </a:lnTo>
                  <a:lnTo>
                    <a:pt x="1212" y="189"/>
                  </a:lnTo>
                  <a:lnTo>
                    <a:pt x="1176" y="189"/>
                  </a:lnTo>
                  <a:lnTo>
                    <a:pt x="1146" y="195"/>
                  </a:lnTo>
                  <a:lnTo>
                    <a:pt x="1128" y="195"/>
                  </a:lnTo>
                  <a:lnTo>
                    <a:pt x="1122" y="195"/>
                  </a:lnTo>
                  <a:lnTo>
                    <a:pt x="1116" y="201"/>
                  </a:lnTo>
                  <a:lnTo>
                    <a:pt x="1105" y="207"/>
                  </a:lnTo>
                  <a:lnTo>
                    <a:pt x="1075" y="231"/>
                  </a:lnTo>
                  <a:lnTo>
                    <a:pt x="1026" y="261"/>
                  </a:lnTo>
                  <a:lnTo>
                    <a:pt x="972" y="291"/>
                  </a:lnTo>
                  <a:lnTo>
                    <a:pt x="924" y="321"/>
                  </a:lnTo>
                  <a:lnTo>
                    <a:pt x="876" y="345"/>
                  </a:lnTo>
                  <a:lnTo>
                    <a:pt x="846" y="363"/>
                  </a:lnTo>
                  <a:lnTo>
                    <a:pt x="840" y="369"/>
                  </a:lnTo>
                  <a:lnTo>
                    <a:pt x="834" y="369"/>
                  </a:lnTo>
                  <a:lnTo>
                    <a:pt x="732" y="417"/>
                  </a:lnTo>
                  <a:lnTo>
                    <a:pt x="630" y="458"/>
                  </a:lnTo>
                  <a:lnTo>
                    <a:pt x="588" y="476"/>
                  </a:lnTo>
                  <a:lnTo>
                    <a:pt x="552" y="488"/>
                  </a:lnTo>
                  <a:lnTo>
                    <a:pt x="529" y="500"/>
                  </a:lnTo>
                  <a:lnTo>
                    <a:pt x="517" y="506"/>
                  </a:lnTo>
                  <a:lnTo>
                    <a:pt x="499" y="524"/>
                  </a:lnTo>
                  <a:lnTo>
                    <a:pt x="487" y="542"/>
                  </a:lnTo>
                  <a:lnTo>
                    <a:pt x="481" y="560"/>
                  </a:lnTo>
                  <a:lnTo>
                    <a:pt x="481" y="578"/>
                  </a:lnTo>
                  <a:lnTo>
                    <a:pt x="457" y="590"/>
                  </a:lnTo>
                  <a:lnTo>
                    <a:pt x="438" y="596"/>
                  </a:lnTo>
                  <a:lnTo>
                    <a:pt x="420" y="614"/>
                  </a:lnTo>
                  <a:lnTo>
                    <a:pt x="402" y="638"/>
                  </a:lnTo>
                  <a:lnTo>
                    <a:pt x="366" y="698"/>
                  </a:lnTo>
                  <a:lnTo>
                    <a:pt x="348" y="728"/>
                  </a:lnTo>
                  <a:lnTo>
                    <a:pt x="330" y="758"/>
                  </a:lnTo>
                  <a:lnTo>
                    <a:pt x="324" y="776"/>
                  </a:lnTo>
                  <a:lnTo>
                    <a:pt x="318" y="782"/>
                  </a:lnTo>
                  <a:lnTo>
                    <a:pt x="312" y="788"/>
                  </a:lnTo>
                  <a:lnTo>
                    <a:pt x="300" y="794"/>
                  </a:lnTo>
                  <a:lnTo>
                    <a:pt x="282" y="806"/>
                  </a:lnTo>
                  <a:lnTo>
                    <a:pt x="252" y="824"/>
                  </a:lnTo>
                  <a:lnTo>
                    <a:pt x="199" y="854"/>
                  </a:lnTo>
                  <a:lnTo>
                    <a:pt x="151" y="884"/>
                  </a:lnTo>
                  <a:lnTo>
                    <a:pt x="84" y="926"/>
                  </a:lnTo>
                  <a:lnTo>
                    <a:pt x="30" y="962"/>
                  </a:lnTo>
                  <a:lnTo>
                    <a:pt x="12" y="974"/>
                  </a:lnTo>
                  <a:lnTo>
                    <a:pt x="0" y="992"/>
                  </a:lnTo>
                  <a:lnTo>
                    <a:pt x="0" y="1004"/>
                  </a:lnTo>
                  <a:lnTo>
                    <a:pt x="0" y="1022"/>
                  </a:lnTo>
                  <a:lnTo>
                    <a:pt x="12" y="1040"/>
                  </a:lnTo>
                  <a:lnTo>
                    <a:pt x="42" y="1046"/>
                  </a:lnTo>
                  <a:lnTo>
                    <a:pt x="84" y="1046"/>
                  </a:lnTo>
                  <a:lnTo>
                    <a:pt x="132" y="1034"/>
                  </a:lnTo>
                  <a:lnTo>
                    <a:pt x="193" y="1022"/>
                  </a:lnTo>
                  <a:lnTo>
                    <a:pt x="264" y="1004"/>
                  </a:lnTo>
                  <a:lnTo>
                    <a:pt x="336" y="980"/>
                  </a:lnTo>
                  <a:lnTo>
                    <a:pt x="408" y="950"/>
                  </a:lnTo>
                  <a:lnTo>
                    <a:pt x="475" y="920"/>
                  </a:lnTo>
                  <a:lnTo>
                    <a:pt x="529" y="896"/>
                  </a:lnTo>
                  <a:lnTo>
                    <a:pt x="564" y="878"/>
                  </a:lnTo>
                  <a:lnTo>
                    <a:pt x="570" y="872"/>
                  </a:lnTo>
                  <a:lnTo>
                    <a:pt x="576" y="872"/>
                  </a:lnTo>
                  <a:lnTo>
                    <a:pt x="606" y="872"/>
                  </a:lnTo>
                  <a:lnTo>
                    <a:pt x="648" y="866"/>
                  </a:lnTo>
                  <a:lnTo>
                    <a:pt x="714" y="848"/>
                  </a:lnTo>
                  <a:lnTo>
                    <a:pt x="793" y="830"/>
                  </a:lnTo>
                  <a:lnTo>
                    <a:pt x="876" y="812"/>
                  </a:lnTo>
                  <a:lnTo>
                    <a:pt x="966" y="794"/>
                  </a:lnTo>
                  <a:lnTo>
                    <a:pt x="1063" y="782"/>
                  </a:lnTo>
                  <a:lnTo>
                    <a:pt x="1152" y="776"/>
                  </a:lnTo>
                  <a:lnTo>
                    <a:pt x="1212" y="782"/>
                  </a:lnTo>
                  <a:lnTo>
                    <a:pt x="1284" y="806"/>
                  </a:lnTo>
                  <a:lnTo>
                    <a:pt x="1357" y="836"/>
                  </a:lnTo>
                  <a:lnTo>
                    <a:pt x="1416" y="872"/>
                  </a:lnTo>
                  <a:lnTo>
                    <a:pt x="1434" y="890"/>
                  </a:lnTo>
                  <a:lnTo>
                    <a:pt x="1452" y="908"/>
                  </a:lnTo>
                  <a:lnTo>
                    <a:pt x="1464" y="932"/>
                  </a:lnTo>
                  <a:lnTo>
                    <a:pt x="1464" y="950"/>
                  </a:lnTo>
                  <a:lnTo>
                    <a:pt x="1458" y="968"/>
                  </a:lnTo>
                  <a:lnTo>
                    <a:pt x="1440" y="992"/>
                  </a:lnTo>
                  <a:lnTo>
                    <a:pt x="1410" y="1004"/>
                  </a:lnTo>
                  <a:lnTo>
                    <a:pt x="1369" y="1022"/>
                  </a:lnTo>
                  <a:lnTo>
                    <a:pt x="1302" y="1040"/>
                  </a:lnTo>
                  <a:lnTo>
                    <a:pt x="1248" y="1064"/>
                  </a:lnTo>
                  <a:lnTo>
                    <a:pt x="1200" y="1082"/>
                  </a:lnTo>
                  <a:lnTo>
                    <a:pt x="1158" y="1100"/>
                  </a:lnTo>
                  <a:lnTo>
                    <a:pt x="1128" y="1118"/>
                  </a:lnTo>
                  <a:lnTo>
                    <a:pt x="1110" y="1130"/>
                  </a:lnTo>
                  <a:lnTo>
                    <a:pt x="1093" y="1148"/>
                  </a:lnTo>
                  <a:lnTo>
                    <a:pt x="1081" y="1160"/>
                  </a:lnTo>
                  <a:lnTo>
                    <a:pt x="1069" y="1190"/>
                  </a:lnTo>
                  <a:lnTo>
                    <a:pt x="1075" y="1208"/>
                  </a:lnTo>
                  <a:lnTo>
                    <a:pt x="1081" y="1220"/>
                  </a:lnTo>
                  <a:lnTo>
                    <a:pt x="1087" y="1226"/>
                  </a:lnTo>
                  <a:lnTo>
                    <a:pt x="1093" y="1232"/>
                  </a:lnTo>
                  <a:lnTo>
                    <a:pt x="1110" y="1232"/>
                  </a:lnTo>
                  <a:lnTo>
                    <a:pt x="1128" y="1226"/>
                  </a:lnTo>
                  <a:lnTo>
                    <a:pt x="1152" y="1226"/>
                  </a:lnTo>
                  <a:lnTo>
                    <a:pt x="1212" y="1220"/>
                  </a:lnTo>
                  <a:lnTo>
                    <a:pt x="1272" y="1214"/>
                  </a:lnTo>
                  <a:lnTo>
                    <a:pt x="1332" y="1208"/>
                  </a:lnTo>
                  <a:lnTo>
                    <a:pt x="1393" y="1196"/>
                  </a:lnTo>
                  <a:lnTo>
                    <a:pt x="1416" y="1190"/>
                  </a:lnTo>
                  <a:lnTo>
                    <a:pt x="1434" y="1184"/>
                  </a:lnTo>
                  <a:lnTo>
                    <a:pt x="1446" y="1178"/>
                  </a:lnTo>
                  <a:lnTo>
                    <a:pt x="1452" y="1178"/>
                  </a:lnTo>
                  <a:lnTo>
                    <a:pt x="1464" y="1172"/>
                  </a:lnTo>
                  <a:lnTo>
                    <a:pt x="1488" y="1166"/>
                  </a:lnTo>
                  <a:lnTo>
                    <a:pt x="1530" y="1148"/>
                  </a:lnTo>
                  <a:lnTo>
                    <a:pt x="1578" y="1130"/>
                  </a:lnTo>
                  <a:lnTo>
                    <a:pt x="1681" y="1094"/>
                  </a:lnTo>
                  <a:lnTo>
                    <a:pt x="1722" y="1076"/>
                  </a:lnTo>
                  <a:lnTo>
                    <a:pt x="1758" y="1064"/>
                  </a:lnTo>
                  <a:lnTo>
                    <a:pt x="1812" y="1040"/>
                  </a:lnTo>
                  <a:lnTo>
                    <a:pt x="1848" y="1004"/>
                  </a:lnTo>
                  <a:lnTo>
                    <a:pt x="1872" y="962"/>
                  </a:lnTo>
                  <a:lnTo>
                    <a:pt x="1890" y="932"/>
                  </a:lnTo>
                  <a:lnTo>
                    <a:pt x="1932" y="866"/>
                  </a:lnTo>
                  <a:lnTo>
                    <a:pt x="1986" y="800"/>
                  </a:lnTo>
                  <a:lnTo>
                    <a:pt x="2046" y="740"/>
                  </a:lnTo>
                  <a:lnTo>
                    <a:pt x="2112" y="692"/>
                  </a:lnTo>
                  <a:lnTo>
                    <a:pt x="2166" y="650"/>
                  </a:lnTo>
                  <a:lnTo>
                    <a:pt x="2214" y="620"/>
                  </a:lnTo>
                  <a:lnTo>
                    <a:pt x="2244" y="596"/>
                  </a:lnTo>
                  <a:lnTo>
                    <a:pt x="2257" y="590"/>
                  </a:lnTo>
                  <a:lnTo>
                    <a:pt x="2257" y="590"/>
                  </a:lnTo>
                  <a:lnTo>
                    <a:pt x="2400" y="518"/>
                  </a:lnTo>
                  <a:lnTo>
                    <a:pt x="2400" y="57"/>
                  </a:lnTo>
                  <a:lnTo>
                    <a:pt x="2401" y="0"/>
                  </a:lnTo>
                  <a:lnTo>
                    <a:pt x="231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6" name="Freeform 6"/>
            <p:cNvSpPr>
              <a:spLocks/>
            </p:cNvSpPr>
            <p:nvPr userDrawn="1"/>
          </p:nvSpPr>
          <p:spPr bwMode="hidden">
            <a:xfrm>
              <a:off x="3792" y="1536"/>
              <a:ext cx="1968" cy="762"/>
            </a:xfrm>
            <a:custGeom>
              <a:avLst/>
              <a:gdLst/>
              <a:ahLst/>
              <a:cxnLst>
                <a:cxn ang="0">
                  <a:pos x="965" y="165"/>
                </a:cxn>
                <a:cxn ang="0">
                  <a:pos x="696" y="200"/>
                </a:cxn>
                <a:cxn ang="0">
                  <a:pos x="693" y="237"/>
                </a:cxn>
                <a:cxn ang="0">
                  <a:pos x="924" y="258"/>
                </a:cxn>
                <a:cxn ang="0">
                  <a:pos x="993" y="267"/>
                </a:cxn>
                <a:cxn ang="0">
                  <a:pos x="681" y="291"/>
                </a:cxn>
                <a:cxn ang="0">
                  <a:pos x="633" y="309"/>
                </a:cxn>
                <a:cxn ang="0">
                  <a:pos x="645" y="336"/>
                </a:cxn>
                <a:cxn ang="0">
                  <a:pos x="672" y="351"/>
                </a:cxn>
                <a:cxn ang="0">
                  <a:pos x="984" y="333"/>
                </a:cxn>
                <a:cxn ang="0">
                  <a:pos x="1080" y="357"/>
                </a:cxn>
                <a:cxn ang="0">
                  <a:pos x="624" y="492"/>
                </a:cxn>
                <a:cxn ang="0">
                  <a:pos x="616" y="536"/>
                </a:cxn>
                <a:cxn ang="0">
                  <a:pos x="8" y="724"/>
                </a:cxn>
                <a:cxn ang="0">
                  <a:pos x="0" y="756"/>
                </a:cxn>
                <a:cxn ang="0">
                  <a:pos x="27" y="762"/>
                </a:cxn>
                <a:cxn ang="0">
                  <a:pos x="664" y="564"/>
                </a:cxn>
                <a:cxn ang="0">
                  <a:pos x="856" y="600"/>
                </a:cxn>
                <a:cxn ang="0">
                  <a:pos x="1158" y="507"/>
                </a:cxn>
                <a:cxn ang="0">
                  <a:pos x="1434" y="465"/>
                </a:cxn>
                <a:cxn ang="0">
                  <a:pos x="1572" y="368"/>
                </a:cxn>
                <a:cxn ang="0">
                  <a:pos x="1712" y="340"/>
                </a:cxn>
                <a:cxn ang="0">
                  <a:pos x="1856" y="328"/>
                </a:cxn>
                <a:cxn ang="0">
                  <a:pos x="1968" y="330"/>
                </a:cxn>
                <a:cxn ang="0">
                  <a:pos x="1968" y="0"/>
                </a:cxn>
                <a:cxn ang="0">
                  <a:pos x="1934" y="3"/>
                </a:cxn>
                <a:cxn ang="0">
                  <a:pos x="1832" y="5"/>
                </a:cxn>
                <a:cxn ang="0">
                  <a:pos x="1682" y="35"/>
                </a:cxn>
                <a:cxn ang="0">
                  <a:pos x="1643" y="72"/>
                </a:cxn>
                <a:cxn ang="0">
                  <a:pos x="1392" y="119"/>
                </a:cxn>
              </a:cxnLst>
              <a:rect l="0" t="0" r="r" b="b"/>
              <a:pathLst>
                <a:path w="1968" h="762">
                  <a:moveTo>
                    <a:pt x="965" y="165"/>
                  </a:moveTo>
                  <a:lnTo>
                    <a:pt x="696" y="200"/>
                  </a:lnTo>
                  <a:lnTo>
                    <a:pt x="693" y="237"/>
                  </a:lnTo>
                  <a:lnTo>
                    <a:pt x="924" y="258"/>
                  </a:lnTo>
                  <a:lnTo>
                    <a:pt x="993" y="267"/>
                  </a:lnTo>
                  <a:lnTo>
                    <a:pt x="681" y="291"/>
                  </a:lnTo>
                  <a:lnTo>
                    <a:pt x="633" y="309"/>
                  </a:lnTo>
                  <a:lnTo>
                    <a:pt x="645" y="336"/>
                  </a:lnTo>
                  <a:lnTo>
                    <a:pt x="672" y="351"/>
                  </a:lnTo>
                  <a:lnTo>
                    <a:pt x="984" y="333"/>
                  </a:lnTo>
                  <a:lnTo>
                    <a:pt x="1080" y="357"/>
                  </a:lnTo>
                  <a:lnTo>
                    <a:pt x="624" y="492"/>
                  </a:lnTo>
                  <a:lnTo>
                    <a:pt x="616" y="536"/>
                  </a:lnTo>
                  <a:lnTo>
                    <a:pt x="8" y="724"/>
                  </a:lnTo>
                  <a:lnTo>
                    <a:pt x="0" y="756"/>
                  </a:lnTo>
                  <a:lnTo>
                    <a:pt x="27" y="762"/>
                  </a:lnTo>
                  <a:lnTo>
                    <a:pt x="664" y="564"/>
                  </a:lnTo>
                  <a:lnTo>
                    <a:pt x="856" y="600"/>
                  </a:lnTo>
                  <a:lnTo>
                    <a:pt x="1158" y="507"/>
                  </a:lnTo>
                  <a:lnTo>
                    <a:pt x="1434" y="465"/>
                  </a:lnTo>
                  <a:lnTo>
                    <a:pt x="1572" y="368"/>
                  </a:lnTo>
                  <a:lnTo>
                    <a:pt x="1712" y="340"/>
                  </a:lnTo>
                  <a:lnTo>
                    <a:pt x="1856" y="328"/>
                  </a:lnTo>
                  <a:lnTo>
                    <a:pt x="1968" y="330"/>
                  </a:lnTo>
                  <a:lnTo>
                    <a:pt x="1968" y="0"/>
                  </a:lnTo>
                  <a:lnTo>
                    <a:pt x="1934" y="3"/>
                  </a:lnTo>
                  <a:lnTo>
                    <a:pt x="1832" y="5"/>
                  </a:lnTo>
                  <a:lnTo>
                    <a:pt x="1682" y="35"/>
                  </a:lnTo>
                  <a:lnTo>
                    <a:pt x="1643" y="72"/>
                  </a:lnTo>
                  <a:lnTo>
                    <a:pt x="1392" y="119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7" name="Freeform 7"/>
            <p:cNvSpPr>
              <a:spLocks/>
            </p:cNvSpPr>
            <p:nvPr userDrawn="1"/>
          </p:nvSpPr>
          <p:spPr bwMode="hidden">
            <a:xfrm>
              <a:off x="3599" y="2477"/>
              <a:ext cx="186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85" y="18"/>
                </a:cxn>
                <a:cxn ang="0">
                  <a:pos x="185" y="36"/>
                </a:cxn>
                <a:cxn ang="0">
                  <a:pos x="179" y="54"/>
                </a:cxn>
                <a:cxn ang="0">
                  <a:pos x="161" y="72"/>
                </a:cxn>
                <a:cxn ang="0">
                  <a:pos x="137" y="96"/>
                </a:cxn>
                <a:cxn ang="0">
                  <a:pos x="101" y="108"/>
                </a:cxn>
                <a:cxn ang="0">
                  <a:pos x="47" y="120"/>
                </a:cxn>
                <a:cxn ang="0">
                  <a:pos x="29" y="120"/>
                </a:cxn>
                <a:cxn ang="0">
                  <a:pos x="17" y="114"/>
                </a:cxn>
                <a:cxn ang="0">
                  <a:pos x="0" y="96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85" y="18"/>
                  </a:lnTo>
                  <a:lnTo>
                    <a:pt x="185" y="36"/>
                  </a:lnTo>
                  <a:lnTo>
                    <a:pt x="179" y="54"/>
                  </a:lnTo>
                  <a:lnTo>
                    <a:pt x="161" y="72"/>
                  </a:lnTo>
                  <a:lnTo>
                    <a:pt x="137" y="96"/>
                  </a:lnTo>
                  <a:lnTo>
                    <a:pt x="101" y="108"/>
                  </a:lnTo>
                  <a:lnTo>
                    <a:pt x="47" y="120"/>
                  </a:lnTo>
                  <a:lnTo>
                    <a:pt x="29" y="120"/>
                  </a:lnTo>
                  <a:lnTo>
                    <a:pt x="17" y="11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8" name="Freeform 8"/>
            <p:cNvSpPr>
              <a:spLocks/>
            </p:cNvSpPr>
            <p:nvPr userDrawn="1"/>
          </p:nvSpPr>
          <p:spPr bwMode="hidden">
            <a:xfrm>
              <a:off x="3779" y="2393"/>
              <a:ext cx="185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79" y="24"/>
                </a:cxn>
                <a:cxn ang="0">
                  <a:pos x="167" y="42"/>
                </a:cxn>
                <a:cxn ang="0">
                  <a:pos x="149" y="66"/>
                </a:cxn>
                <a:cxn ang="0">
                  <a:pos x="131" y="90"/>
                </a:cxn>
                <a:cxn ang="0">
                  <a:pos x="102" y="108"/>
                </a:cxn>
                <a:cxn ang="0">
                  <a:pos x="66" y="120"/>
                </a:cxn>
                <a:cxn ang="0">
                  <a:pos x="18" y="120"/>
                </a:cxn>
                <a:cxn ang="0">
                  <a:pos x="0" y="60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79" y="24"/>
                  </a:lnTo>
                  <a:lnTo>
                    <a:pt x="167" y="42"/>
                  </a:lnTo>
                  <a:lnTo>
                    <a:pt x="149" y="66"/>
                  </a:lnTo>
                  <a:lnTo>
                    <a:pt x="131" y="90"/>
                  </a:lnTo>
                  <a:lnTo>
                    <a:pt x="102" y="108"/>
                  </a:lnTo>
                  <a:lnTo>
                    <a:pt x="66" y="120"/>
                  </a:lnTo>
                  <a:lnTo>
                    <a:pt x="18" y="120"/>
                  </a:lnTo>
                  <a:lnTo>
                    <a:pt x="0" y="6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9" name="Freeform 9"/>
            <p:cNvSpPr>
              <a:spLocks/>
            </p:cNvSpPr>
            <p:nvPr userDrawn="1"/>
          </p:nvSpPr>
          <p:spPr bwMode="hidden">
            <a:xfrm>
              <a:off x="3839" y="1836"/>
              <a:ext cx="528" cy="2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0" y="269"/>
                </a:cxn>
                <a:cxn ang="0">
                  <a:pos x="6" y="251"/>
                </a:cxn>
                <a:cxn ang="0">
                  <a:pos x="6" y="239"/>
                </a:cxn>
                <a:cxn ang="0">
                  <a:pos x="12" y="227"/>
                </a:cxn>
                <a:cxn ang="0">
                  <a:pos x="18" y="221"/>
                </a:cxn>
                <a:cxn ang="0">
                  <a:pos x="36" y="215"/>
                </a:cxn>
                <a:cxn ang="0">
                  <a:pos x="77" y="203"/>
                </a:cxn>
                <a:cxn ang="0">
                  <a:pos x="137" y="179"/>
                </a:cxn>
                <a:cxn ang="0">
                  <a:pos x="209" y="143"/>
                </a:cxn>
                <a:cxn ang="0">
                  <a:pos x="251" y="120"/>
                </a:cxn>
                <a:cxn ang="0">
                  <a:pos x="299" y="96"/>
                </a:cxn>
                <a:cxn ang="0">
                  <a:pos x="394" y="48"/>
                </a:cxn>
                <a:cxn ang="0">
                  <a:pos x="442" y="30"/>
                </a:cxn>
                <a:cxn ang="0">
                  <a:pos x="478" y="12"/>
                </a:cxn>
                <a:cxn ang="0">
                  <a:pos x="502" y="6"/>
                </a:cxn>
                <a:cxn ang="0">
                  <a:pos x="520" y="0"/>
                </a:cxn>
                <a:cxn ang="0">
                  <a:pos x="526" y="0"/>
                </a:cxn>
                <a:cxn ang="0">
                  <a:pos x="520" y="6"/>
                </a:cxn>
                <a:cxn ang="0">
                  <a:pos x="508" y="12"/>
                </a:cxn>
                <a:cxn ang="0">
                  <a:pos x="484" y="24"/>
                </a:cxn>
                <a:cxn ang="0">
                  <a:pos x="460" y="42"/>
                </a:cxn>
                <a:cxn ang="0">
                  <a:pos x="436" y="54"/>
                </a:cxn>
                <a:cxn ang="0">
                  <a:pos x="394" y="78"/>
                </a:cxn>
                <a:cxn ang="0">
                  <a:pos x="340" y="108"/>
                </a:cxn>
                <a:cxn ang="0">
                  <a:pos x="275" y="143"/>
                </a:cxn>
                <a:cxn ang="0">
                  <a:pos x="131" y="221"/>
                </a:cxn>
                <a:cxn ang="0">
                  <a:pos x="65" y="251"/>
                </a:cxn>
                <a:cxn ang="0">
                  <a:pos x="0" y="275"/>
                </a:cxn>
                <a:cxn ang="0">
                  <a:pos x="0" y="275"/>
                </a:cxn>
              </a:cxnLst>
              <a:rect l="0" t="0" r="r" b="b"/>
              <a:pathLst>
                <a:path w="526" h="275">
                  <a:moveTo>
                    <a:pt x="0" y="275"/>
                  </a:moveTo>
                  <a:lnTo>
                    <a:pt x="0" y="269"/>
                  </a:lnTo>
                  <a:lnTo>
                    <a:pt x="6" y="251"/>
                  </a:lnTo>
                  <a:lnTo>
                    <a:pt x="6" y="239"/>
                  </a:lnTo>
                  <a:lnTo>
                    <a:pt x="12" y="227"/>
                  </a:lnTo>
                  <a:lnTo>
                    <a:pt x="18" y="221"/>
                  </a:lnTo>
                  <a:lnTo>
                    <a:pt x="36" y="215"/>
                  </a:lnTo>
                  <a:lnTo>
                    <a:pt x="77" y="203"/>
                  </a:lnTo>
                  <a:lnTo>
                    <a:pt x="137" y="179"/>
                  </a:lnTo>
                  <a:lnTo>
                    <a:pt x="209" y="143"/>
                  </a:lnTo>
                  <a:lnTo>
                    <a:pt x="251" y="120"/>
                  </a:lnTo>
                  <a:lnTo>
                    <a:pt x="299" y="96"/>
                  </a:lnTo>
                  <a:lnTo>
                    <a:pt x="394" y="48"/>
                  </a:lnTo>
                  <a:lnTo>
                    <a:pt x="442" y="30"/>
                  </a:lnTo>
                  <a:lnTo>
                    <a:pt x="478" y="12"/>
                  </a:lnTo>
                  <a:lnTo>
                    <a:pt x="502" y="6"/>
                  </a:lnTo>
                  <a:lnTo>
                    <a:pt x="520" y="0"/>
                  </a:lnTo>
                  <a:lnTo>
                    <a:pt x="526" y="0"/>
                  </a:lnTo>
                  <a:lnTo>
                    <a:pt x="520" y="6"/>
                  </a:lnTo>
                  <a:lnTo>
                    <a:pt x="508" y="12"/>
                  </a:lnTo>
                  <a:lnTo>
                    <a:pt x="484" y="24"/>
                  </a:lnTo>
                  <a:lnTo>
                    <a:pt x="460" y="42"/>
                  </a:lnTo>
                  <a:lnTo>
                    <a:pt x="436" y="54"/>
                  </a:lnTo>
                  <a:lnTo>
                    <a:pt x="394" y="78"/>
                  </a:lnTo>
                  <a:lnTo>
                    <a:pt x="340" y="108"/>
                  </a:lnTo>
                  <a:lnTo>
                    <a:pt x="275" y="143"/>
                  </a:lnTo>
                  <a:lnTo>
                    <a:pt x="131" y="221"/>
                  </a:lnTo>
                  <a:lnTo>
                    <a:pt x="65" y="251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0" name="Freeform 10"/>
            <p:cNvSpPr>
              <a:spLocks/>
            </p:cNvSpPr>
            <p:nvPr userDrawn="1"/>
          </p:nvSpPr>
          <p:spPr bwMode="hidden">
            <a:xfrm>
              <a:off x="3676" y="2015"/>
              <a:ext cx="721" cy="306"/>
            </a:xfrm>
            <a:custGeom>
              <a:avLst/>
              <a:gdLst/>
              <a:ahLst/>
              <a:cxnLst>
                <a:cxn ang="0">
                  <a:pos x="48" y="216"/>
                </a:cxn>
                <a:cxn ang="0">
                  <a:pos x="30" y="252"/>
                </a:cxn>
                <a:cxn ang="0">
                  <a:pos x="12" y="282"/>
                </a:cxn>
                <a:cxn ang="0">
                  <a:pos x="6" y="300"/>
                </a:cxn>
                <a:cxn ang="0">
                  <a:pos x="0" y="306"/>
                </a:cxn>
                <a:cxn ang="0">
                  <a:pos x="48" y="276"/>
                </a:cxn>
                <a:cxn ang="0">
                  <a:pos x="84" y="252"/>
                </a:cxn>
                <a:cxn ang="0">
                  <a:pos x="108" y="234"/>
                </a:cxn>
                <a:cxn ang="0">
                  <a:pos x="120" y="228"/>
                </a:cxn>
                <a:cxn ang="0">
                  <a:pos x="126" y="228"/>
                </a:cxn>
                <a:cxn ang="0">
                  <a:pos x="144" y="222"/>
                </a:cxn>
                <a:cxn ang="0">
                  <a:pos x="168" y="216"/>
                </a:cxn>
                <a:cxn ang="0">
                  <a:pos x="198" y="204"/>
                </a:cxn>
                <a:cxn ang="0">
                  <a:pos x="275" y="180"/>
                </a:cxn>
                <a:cxn ang="0">
                  <a:pos x="371" y="156"/>
                </a:cxn>
                <a:cxn ang="0">
                  <a:pos x="461" y="126"/>
                </a:cxn>
                <a:cxn ang="0">
                  <a:pos x="544" y="102"/>
                </a:cxn>
                <a:cxn ang="0">
                  <a:pos x="574" y="90"/>
                </a:cxn>
                <a:cxn ang="0">
                  <a:pos x="604" y="84"/>
                </a:cxn>
                <a:cxn ang="0">
                  <a:pos x="622" y="78"/>
                </a:cxn>
                <a:cxn ang="0">
                  <a:pos x="628" y="72"/>
                </a:cxn>
                <a:cxn ang="0">
                  <a:pos x="634" y="66"/>
                </a:cxn>
                <a:cxn ang="0">
                  <a:pos x="652" y="60"/>
                </a:cxn>
                <a:cxn ang="0">
                  <a:pos x="694" y="30"/>
                </a:cxn>
                <a:cxn ang="0">
                  <a:pos x="712" y="18"/>
                </a:cxn>
                <a:cxn ang="0">
                  <a:pos x="718" y="6"/>
                </a:cxn>
                <a:cxn ang="0">
                  <a:pos x="712" y="0"/>
                </a:cxn>
                <a:cxn ang="0">
                  <a:pos x="688" y="0"/>
                </a:cxn>
                <a:cxn ang="0">
                  <a:pos x="628" y="0"/>
                </a:cxn>
                <a:cxn ang="0">
                  <a:pos x="580" y="0"/>
                </a:cxn>
                <a:cxn ang="0">
                  <a:pos x="544" y="0"/>
                </a:cxn>
                <a:cxn ang="0">
                  <a:pos x="514" y="18"/>
                </a:cxn>
                <a:cxn ang="0">
                  <a:pos x="485" y="42"/>
                </a:cxn>
                <a:cxn ang="0">
                  <a:pos x="467" y="54"/>
                </a:cxn>
                <a:cxn ang="0">
                  <a:pos x="449" y="60"/>
                </a:cxn>
                <a:cxn ang="0">
                  <a:pos x="425" y="60"/>
                </a:cxn>
                <a:cxn ang="0">
                  <a:pos x="389" y="66"/>
                </a:cxn>
                <a:cxn ang="0">
                  <a:pos x="347" y="84"/>
                </a:cxn>
                <a:cxn ang="0">
                  <a:pos x="311" y="108"/>
                </a:cxn>
                <a:cxn ang="0">
                  <a:pos x="287" y="126"/>
                </a:cxn>
                <a:cxn ang="0">
                  <a:pos x="275" y="132"/>
                </a:cxn>
                <a:cxn ang="0">
                  <a:pos x="257" y="138"/>
                </a:cxn>
                <a:cxn ang="0">
                  <a:pos x="221" y="138"/>
                </a:cxn>
                <a:cxn ang="0">
                  <a:pos x="186" y="138"/>
                </a:cxn>
                <a:cxn ang="0">
                  <a:pos x="180" y="138"/>
                </a:cxn>
                <a:cxn ang="0">
                  <a:pos x="174" y="138"/>
                </a:cxn>
                <a:cxn ang="0">
                  <a:pos x="114" y="162"/>
                </a:cxn>
                <a:cxn ang="0">
                  <a:pos x="48" y="216"/>
                </a:cxn>
                <a:cxn ang="0">
                  <a:pos x="48" y="216"/>
                </a:cxn>
              </a:cxnLst>
              <a:rect l="0" t="0" r="r" b="b"/>
              <a:pathLst>
                <a:path w="718" h="306">
                  <a:moveTo>
                    <a:pt x="48" y="216"/>
                  </a:moveTo>
                  <a:lnTo>
                    <a:pt x="30" y="252"/>
                  </a:lnTo>
                  <a:lnTo>
                    <a:pt x="12" y="282"/>
                  </a:lnTo>
                  <a:lnTo>
                    <a:pt x="6" y="300"/>
                  </a:lnTo>
                  <a:lnTo>
                    <a:pt x="0" y="306"/>
                  </a:lnTo>
                  <a:lnTo>
                    <a:pt x="48" y="276"/>
                  </a:lnTo>
                  <a:lnTo>
                    <a:pt x="84" y="252"/>
                  </a:lnTo>
                  <a:lnTo>
                    <a:pt x="108" y="234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44" y="222"/>
                  </a:lnTo>
                  <a:lnTo>
                    <a:pt x="168" y="216"/>
                  </a:lnTo>
                  <a:lnTo>
                    <a:pt x="198" y="204"/>
                  </a:lnTo>
                  <a:lnTo>
                    <a:pt x="275" y="180"/>
                  </a:lnTo>
                  <a:lnTo>
                    <a:pt x="371" y="156"/>
                  </a:lnTo>
                  <a:lnTo>
                    <a:pt x="461" y="126"/>
                  </a:lnTo>
                  <a:lnTo>
                    <a:pt x="544" y="102"/>
                  </a:lnTo>
                  <a:lnTo>
                    <a:pt x="574" y="90"/>
                  </a:lnTo>
                  <a:lnTo>
                    <a:pt x="604" y="84"/>
                  </a:lnTo>
                  <a:lnTo>
                    <a:pt x="622" y="78"/>
                  </a:lnTo>
                  <a:lnTo>
                    <a:pt x="628" y="72"/>
                  </a:lnTo>
                  <a:lnTo>
                    <a:pt x="634" y="66"/>
                  </a:lnTo>
                  <a:lnTo>
                    <a:pt x="652" y="60"/>
                  </a:lnTo>
                  <a:lnTo>
                    <a:pt x="694" y="30"/>
                  </a:lnTo>
                  <a:lnTo>
                    <a:pt x="712" y="18"/>
                  </a:lnTo>
                  <a:lnTo>
                    <a:pt x="718" y="6"/>
                  </a:lnTo>
                  <a:lnTo>
                    <a:pt x="712" y="0"/>
                  </a:lnTo>
                  <a:lnTo>
                    <a:pt x="688" y="0"/>
                  </a:lnTo>
                  <a:lnTo>
                    <a:pt x="628" y="0"/>
                  </a:lnTo>
                  <a:lnTo>
                    <a:pt x="580" y="0"/>
                  </a:lnTo>
                  <a:lnTo>
                    <a:pt x="544" y="0"/>
                  </a:lnTo>
                  <a:lnTo>
                    <a:pt x="514" y="18"/>
                  </a:lnTo>
                  <a:lnTo>
                    <a:pt x="485" y="42"/>
                  </a:lnTo>
                  <a:lnTo>
                    <a:pt x="467" y="54"/>
                  </a:lnTo>
                  <a:lnTo>
                    <a:pt x="449" y="60"/>
                  </a:lnTo>
                  <a:lnTo>
                    <a:pt x="425" y="60"/>
                  </a:lnTo>
                  <a:lnTo>
                    <a:pt x="389" y="66"/>
                  </a:lnTo>
                  <a:lnTo>
                    <a:pt x="347" y="84"/>
                  </a:lnTo>
                  <a:lnTo>
                    <a:pt x="311" y="108"/>
                  </a:lnTo>
                  <a:lnTo>
                    <a:pt x="287" y="126"/>
                  </a:lnTo>
                  <a:lnTo>
                    <a:pt x="275" y="132"/>
                  </a:lnTo>
                  <a:lnTo>
                    <a:pt x="257" y="138"/>
                  </a:lnTo>
                  <a:lnTo>
                    <a:pt x="221" y="138"/>
                  </a:lnTo>
                  <a:lnTo>
                    <a:pt x="186" y="138"/>
                  </a:lnTo>
                  <a:lnTo>
                    <a:pt x="180" y="138"/>
                  </a:lnTo>
                  <a:lnTo>
                    <a:pt x="174" y="138"/>
                  </a:lnTo>
                  <a:lnTo>
                    <a:pt x="114" y="162"/>
                  </a:lnTo>
                  <a:lnTo>
                    <a:pt x="48" y="216"/>
                  </a:lnTo>
                  <a:lnTo>
                    <a:pt x="48" y="2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1" name="Freeform 11"/>
            <p:cNvSpPr>
              <a:spLocks/>
            </p:cNvSpPr>
            <p:nvPr userDrawn="1"/>
          </p:nvSpPr>
          <p:spPr bwMode="hidden">
            <a:xfrm>
              <a:off x="3358" y="1890"/>
              <a:ext cx="2400" cy="881"/>
            </a:xfrm>
            <a:custGeom>
              <a:avLst/>
              <a:gdLst/>
              <a:ahLst/>
              <a:cxnLst>
                <a:cxn ang="0">
                  <a:pos x="2231" y="54"/>
                </a:cxn>
                <a:cxn ang="0">
                  <a:pos x="2189" y="54"/>
                </a:cxn>
                <a:cxn ang="0">
                  <a:pos x="2147" y="66"/>
                </a:cxn>
                <a:cxn ang="0">
                  <a:pos x="2021" y="101"/>
                </a:cxn>
                <a:cxn ang="0">
                  <a:pos x="1956" y="119"/>
                </a:cxn>
                <a:cxn ang="0">
                  <a:pos x="1860" y="167"/>
                </a:cxn>
                <a:cxn ang="0">
                  <a:pos x="1836" y="245"/>
                </a:cxn>
                <a:cxn ang="0">
                  <a:pos x="1842" y="305"/>
                </a:cxn>
                <a:cxn ang="0">
                  <a:pos x="1758" y="317"/>
                </a:cxn>
                <a:cxn ang="0">
                  <a:pos x="1597" y="263"/>
                </a:cxn>
                <a:cxn ang="0">
                  <a:pos x="1507" y="257"/>
                </a:cxn>
                <a:cxn ang="0">
                  <a:pos x="1399" y="311"/>
                </a:cxn>
                <a:cxn ang="0">
                  <a:pos x="1334" y="353"/>
                </a:cxn>
                <a:cxn ang="0">
                  <a:pos x="1310" y="359"/>
                </a:cxn>
                <a:cxn ang="0">
                  <a:pos x="1214" y="371"/>
                </a:cxn>
                <a:cxn ang="0">
                  <a:pos x="1160" y="365"/>
                </a:cxn>
                <a:cxn ang="0">
                  <a:pos x="1053" y="371"/>
                </a:cxn>
                <a:cxn ang="0">
                  <a:pos x="957" y="383"/>
                </a:cxn>
                <a:cxn ang="0">
                  <a:pos x="921" y="401"/>
                </a:cxn>
                <a:cxn ang="0">
                  <a:pos x="819" y="419"/>
                </a:cxn>
                <a:cxn ang="0">
                  <a:pos x="778" y="419"/>
                </a:cxn>
                <a:cxn ang="0">
                  <a:pos x="664" y="437"/>
                </a:cxn>
                <a:cxn ang="0">
                  <a:pos x="598" y="473"/>
                </a:cxn>
                <a:cxn ang="0">
                  <a:pos x="503" y="467"/>
                </a:cxn>
                <a:cxn ang="0">
                  <a:pos x="431" y="491"/>
                </a:cxn>
                <a:cxn ang="0">
                  <a:pos x="413" y="539"/>
                </a:cxn>
                <a:cxn ang="0">
                  <a:pos x="347" y="569"/>
                </a:cxn>
                <a:cxn ang="0">
                  <a:pos x="222" y="599"/>
                </a:cxn>
                <a:cxn ang="0">
                  <a:pos x="138" y="647"/>
                </a:cxn>
                <a:cxn ang="0">
                  <a:pos x="108" y="659"/>
                </a:cxn>
                <a:cxn ang="0">
                  <a:pos x="0" y="671"/>
                </a:cxn>
                <a:cxn ang="0">
                  <a:pos x="84" y="695"/>
                </a:cxn>
                <a:cxn ang="0">
                  <a:pos x="263" y="653"/>
                </a:cxn>
                <a:cxn ang="0">
                  <a:pos x="473" y="569"/>
                </a:cxn>
                <a:cxn ang="0">
                  <a:pos x="568" y="521"/>
                </a:cxn>
                <a:cxn ang="0">
                  <a:pos x="646" y="515"/>
                </a:cxn>
                <a:cxn ang="0">
                  <a:pos x="873" y="461"/>
                </a:cxn>
                <a:cxn ang="0">
                  <a:pos x="1148" y="425"/>
                </a:cxn>
                <a:cxn ang="0">
                  <a:pos x="1292" y="461"/>
                </a:cxn>
                <a:cxn ang="0">
                  <a:pos x="1417" y="533"/>
                </a:cxn>
                <a:cxn ang="0">
                  <a:pos x="1435" y="617"/>
                </a:cxn>
                <a:cxn ang="0">
                  <a:pos x="1376" y="653"/>
                </a:cxn>
                <a:cxn ang="0">
                  <a:pos x="1226" y="701"/>
                </a:cxn>
                <a:cxn ang="0">
                  <a:pos x="1112" y="755"/>
                </a:cxn>
                <a:cxn ang="0">
                  <a:pos x="1065" y="809"/>
                </a:cxn>
                <a:cxn ang="0">
                  <a:pos x="1077" y="869"/>
                </a:cxn>
                <a:cxn ang="0">
                  <a:pos x="1106" y="881"/>
                </a:cxn>
                <a:cxn ang="0">
                  <a:pos x="1208" y="869"/>
                </a:cxn>
                <a:cxn ang="0">
                  <a:pos x="1388" y="857"/>
                </a:cxn>
                <a:cxn ang="0">
                  <a:pos x="1441" y="851"/>
                </a:cxn>
                <a:cxn ang="0">
                  <a:pos x="1483" y="833"/>
                </a:cxn>
                <a:cxn ang="0">
                  <a:pos x="1675" y="743"/>
                </a:cxn>
                <a:cxn ang="0">
                  <a:pos x="1806" y="689"/>
                </a:cxn>
                <a:cxn ang="0">
                  <a:pos x="1884" y="581"/>
                </a:cxn>
                <a:cxn ang="0">
                  <a:pos x="2039" y="389"/>
                </a:cxn>
                <a:cxn ang="0">
                  <a:pos x="2207" y="269"/>
                </a:cxn>
                <a:cxn ang="0">
                  <a:pos x="2249" y="239"/>
                </a:cxn>
                <a:cxn ang="0">
                  <a:pos x="2392" y="0"/>
                </a:cxn>
                <a:cxn ang="0">
                  <a:pos x="2302" y="36"/>
                </a:cxn>
              </a:cxnLst>
              <a:rect l="0" t="0" r="r" b="b"/>
              <a:pathLst>
                <a:path w="2392" h="881">
                  <a:moveTo>
                    <a:pt x="2302" y="36"/>
                  </a:moveTo>
                  <a:lnTo>
                    <a:pt x="2266" y="48"/>
                  </a:lnTo>
                  <a:lnTo>
                    <a:pt x="2231" y="54"/>
                  </a:lnTo>
                  <a:lnTo>
                    <a:pt x="2201" y="54"/>
                  </a:lnTo>
                  <a:lnTo>
                    <a:pt x="2195" y="54"/>
                  </a:lnTo>
                  <a:lnTo>
                    <a:pt x="2189" y="54"/>
                  </a:lnTo>
                  <a:lnTo>
                    <a:pt x="2189" y="54"/>
                  </a:lnTo>
                  <a:lnTo>
                    <a:pt x="2177" y="60"/>
                  </a:lnTo>
                  <a:lnTo>
                    <a:pt x="2147" y="66"/>
                  </a:lnTo>
                  <a:lnTo>
                    <a:pt x="2105" y="78"/>
                  </a:lnTo>
                  <a:lnTo>
                    <a:pt x="2057" y="89"/>
                  </a:lnTo>
                  <a:lnTo>
                    <a:pt x="2021" y="101"/>
                  </a:lnTo>
                  <a:lnTo>
                    <a:pt x="1997" y="107"/>
                  </a:lnTo>
                  <a:lnTo>
                    <a:pt x="1973" y="113"/>
                  </a:lnTo>
                  <a:lnTo>
                    <a:pt x="1956" y="119"/>
                  </a:lnTo>
                  <a:lnTo>
                    <a:pt x="1926" y="131"/>
                  </a:lnTo>
                  <a:lnTo>
                    <a:pt x="1896" y="137"/>
                  </a:lnTo>
                  <a:lnTo>
                    <a:pt x="1860" y="167"/>
                  </a:lnTo>
                  <a:lnTo>
                    <a:pt x="1842" y="191"/>
                  </a:lnTo>
                  <a:lnTo>
                    <a:pt x="1836" y="221"/>
                  </a:lnTo>
                  <a:lnTo>
                    <a:pt x="1836" y="245"/>
                  </a:lnTo>
                  <a:lnTo>
                    <a:pt x="1842" y="269"/>
                  </a:lnTo>
                  <a:lnTo>
                    <a:pt x="1842" y="293"/>
                  </a:lnTo>
                  <a:lnTo>
                    <a:pt x="1842" y="305"/>
                  </a:lnTo>
                  <a:lnTo>
                    <a:pt x="1824" y="323"/>
                  </a:lnTo>
                  <a:lnTo>
                    <a:pt x="1794" y="329"/>
                  </a:lnTo>
                  <a:lnTo>
                    <a:pt x="1758" y="317"/>
                  </a:lnTo>
                  <a:lnTo>
                    <a:pt x="1716" y="299"/>
                  </a:lnTo>
                  <a:lnTo>
                    <a:pt x="1657" y="275"/>
                  </a:lnTo>
                  <a:lnTo>
                    <a:pt x="1597" y="263"/>
                  </a:lnTo>
                  <a:lnTo>
                    <a:pt x="1543" y="257"/>
                  </a:lnTo>
                  <a:lnTo>
                    <a:pt x="1519" y="257"/>
                  </a:lnTo>
                  <a:lnTo>
                    <a:pt x="1507" y="257"/>
                  </a:lnTo>
                  <a:lnTo>
                    <a:pt x="1489" y="263"/>
                  </a:lnTo>
                  <a:lnTo>
                    <a:pt x="1459" y="275"/>
                  </a:lnTo>
                  <a:lnTo>
                    <a:pt x="1399" y="311"/>
                  </a:lnTo>
                  <a:lnTo>
                    <a:pt x="1376" y="329"/>
                  </a:lnTo>
                  <a:lnTo>
                    <a:pt x="1352" y="341"/>
                  </a:lnTo>
                  <a:lnTo>
                    <a:pt x="1334" y="353"/>
                  </a:lnTo>
                  <a:lnTo>
                    <a:pt x="1328" y="359"/>
                  </a:lnTo>
                  <a:lnTo>
                    <a:pt x="1322" y="359"/>
                  </a:lnTo>
                  <a:lnTo>
                    <a:pt x="1310" y="359"/>
                  </a:lnTo>
                  <a:lnTo>
                    <a:pt x="1286" y="365"/>
                  </a:lnTo>
                  <a:lnTo>
                    <a:pt x="1262" y="365"/>
                  </a:lnTo>
                  <a:lnTo>
                    <a:pt x="1214" y="371"/>
                  </a:lnTo>
                  <a:lnTo>
                    <a:pt x="1196" y="371"/>
                  </a:lnTo>
                  <a:lnTo>
                    <a:pt x="1178" y="365"/>
                  </a:lnTo>
                  <a:lnTo>
                    <a:pt x="1160" y="365"/>
                  </a:lnTo>
                  <a:lnTo>
                    <a:pt x="1130" y="365"/>
                  </a:lnTo>
                  <a:lnTo>
                    <a:pt x="1095" y="365"/>
                  </a:lnTo>
                  <a:lnTo>
                    <a:pt x="1053" y="371"/>
                  </a:lnTo>
                  <a:lnTo>
                    <a:pt x="1017" y="377"/>
                  </a:lnTo>
                  <a:lnTo>
                    <a:pt x="981" y="377"/>
                  </a:lnTo>
                  <a:lnTo>
                    <a:pt x="957" y="383"/>
                  </a:lnTo>
                  <a:lnTo>
                    <a:pt x="945" y="389"/>
                  </a:lnTo>
                  <a:lnTo>
                    <a:pt x="939" y="395"/>
                  </a:lnTo>
                  <a:lnTo>
                    <a:pt x="921" y="401"/>
                  </a:lnTo>
                  <a:lnTo>
                    <a:pt x="879" y="407"/>
                  </a:lnTo>
                  <a:lnTo>
                    <a:pt x="837" y="419"/>
                  </a:lnTo>
                  <a:lnTo>
                    <a:pt x="819" y="419"/>
                  </a:lnTo>
                  <a:lnTo>
                    <a:pt x="808" y="419"/>
                  </a:lnTo>
                  <a:lnTo>
                    <a:pt x="796" y="419"/>
                  </a:lnTo>
                  <a:lnTo>
                    <a:pt x="778" y="419"/>
                  </a:lnTo>
                  <a:lnTo>
                    <a:pt x="754" y="419"/>
                  </a:lnTo>
                  <a:lnTo>
                    <a:pt x="724" y="425"/>
                  </a:lnTo>
                  <a:lnTo>
                    <a:pt x="664" y="437"/>
                  </a:lnTo>
                  <a:lnTo>
                    <a:pt x="640" y="449"/>
                  </a:lnTo>
                  <a:lnTo>
                    <a:pt x="616" y="461"/>
                  </a:lnTo>
                  <a:lnTo>
                    <a:pt x="598" y="473"/>
                  </a:lnTo>
                  <a:lnTo>
                    <a:pt x="580" y="473"/>
                  </a:lnTo>
                  <a:lnTo>
                    <a:pt x="538" y="473"/>
                  </a:lnTo>
                  <a:lnTo>
                    <a:pt x="503" y="467"/>
                  </a:lnTo>
                  <a:lnTo>
                    <a:pt x="461" y="473"/>
                  </a:lnTo>
                  <a:lnTo>
                    <a:pt x="443" y="479"/>
                  </a:lnTo>
                  <a:lnTo>
                    <a:pt x="431" y="491"/>
                  </a:lnTo>
                  <a:lnTo>
                    <a:pt x="425" y="509"/>
                  </a:lnTo>
                  <a:lnTo>
                    <a:pt x="419" y="533"/>
                  </a:lnTo>
                  <a:lnTo>
                    <a:pt x="413" y="539"/>
                  </a:lnTo>
                  <a:lnTo>
                    <a:pt x="407" y="545"/>
                  </a:lnTo>
                  <a:lnTo>
                    <a:pt x="389" y="551"/>
                  </a:lnTo>
                  <a:lnTo>
                    <a:pt x="347" y="569"/>
                  </a:lnTo>
                  <a:lnTo>
                    <a:pt x="299" y="587"/>
                  </a:lnTo>
                  <a:lnTo>
                    <a:pt x="257" y="593"/>
                  </a:lnTo>
                  <a:lnTo>
                    <a:pt x="222" y="599"/>
                  </a:lnTo>
                  <a:lnTo>
                    <a:pt x="180" y="617"/>
                  </a:lnTo>
                  <a:lnTo>
                    <a:pt x="150" y="641"/>
                  </a:lnTo>
                  <a:lnTo>
                    <a:pt x="138" y="647"/>
                  </a:lnTo>
                  <a:lnTo>
                    <a:pt x="132" y="653"/>
                  </a:lnTo>
                  <a:lnTo>
                    <a:pt x="126" y="659"/>
                  </a:lnTo>
                  <a:lnTo>
                    <a:pt x="108" y="659"/>
                  </a:lnTo>
                  <a:lnTo>
                    <a:pt x="96" y="653"/>
                  </a:lnTo>
                  <a:lnTo>
                    <a:pt x="90" y="653"/>
                  </a:lnTo>
                  <a:lnTo>
                    <a:pt x="0" y="671"/>
                  </a:lnTo>
                  <a:lnTo>
                    <a:pt x="12" y="689"/>
                  </a:lnTo>
                  <a:lnTo>
                    <a:pt x="42" y="695"/>
                  </a:lnTo>
                  <a:lnTo>
                    <a:pt x="84" y="695"/>
                  </a:lnTo>
                  <a:lnTo>
                    <a:pt x="132" y="683"/>
                  </a:lnTo>
                  <a:lnTo>
                    <a:pt x="192" y="671"/>
                  </a:lnTo>
                  <a:lnTo>
                    <a:pt x="263" y="653"/>
                  </a:lnTo>
                  <a:lnTo>
                    <a:pt x="335" y="629"/>
                  </a:lnTo>
                  <a:lnTo>
                    <a:pt x="407" y="599"/>
                  </a:lnTo>
                  <a:lnTo>
                    <a:pt x="473" y="569"/>
                  </a:lnTo>
                  <a:lnTo>
                    <a:pt x="527" y="545"/>
                  </a:lnTo>
                  <a:lnTo>
                    <a:pt x="562" y="527"/>
                  </a:lnTo>
                  <a:lnTo>
                    <a:pt x="568" y="521"/>
                  </a:lnTo>
                  <a:lnTo>
                    <a:pt x="574" y="521"/>
                  </a:lnTo>
                  <a:lnTo>
                    <a:pt x="604" y="521"/>
                  </a:lnTo>
                  <a:lnTo>
                    <a:pt x="646" y="515"/>
                  </a:lnTo>
                  <a:lnTo>
                    <a:pt x="712" y="497"/>
                  </a:lnTo>
                  <a:lnTo>
                    <a:pt x="790" y="479"/>
                  </a:lnTo>
                  <a:lnTo>
                    <a:pt x="873" y="461"/>
                  </a:lnTo>
                  <a:lnTo>
                    <a:pt x="963" y="443"/>
                  </a:lnTo>
                  <a:lnTo>
                    <a:pt x="1059" y="431"/>
                  </a:lnTo>
                  <a:lnTo>
                    <a:pt x="1148" y="425"/>
                  </a:lnTo>
                  <a:lnTo>
                    <a:pt x="1178" y="425"/>
                  </a:lnTo>
                  <a:lnTo>
                    <a:pt x="1214" y="437"/>
                  </a:lnTo>
                  <a:lnTo>
                    <a:pt x="1292" y="461"/>
                  </a:lnTo>
                  <a:lnTo>
                    <a:pt x="1340" y="479"/>
                  </a:lnTo>
                  <a:lnTo>
                    <a:pt x="1382" y="503"/>
                  </a:lnTo>
                  <a:lnTo>
                    <a:pt x="1417" y="533"/>
                  </a:lnTo>
                  <a:lnTo>
                    <a:pt x="1441" y="563"/>
                  </a:lnTo>
                  <a:lnTo>
                    <a:pt x="1447" y="587"/>
                  </a:lnTo>
                  <a:lnTo>
                    <a:pt x="1435" y="617"/>
                  </a:lnTo>
                  <a:lnTo>
                    <a:pt x="1423" y="629"/>
                  </a:lnTo>
                  <a:lnTo>
                    <a:pt x="1405" y="641"/>
                  </a:lnTo>
                  <a:lnTo>
                    <a:pt x="1376" y="653"/>
                  </a:lnTo>
                  <a:lnTo>
                    <a:pt x="1346" y="665"/>
                  </a:lnTo>
                  <a:lnTo>
                    <a:pt x="1280" y="683"/>
                  </a:lnTo>
                  <a:lnTo>
                    <a:pt x="1226" y="701"/>
                  </a:lnTo>
                  <a:lnTo>
                    <a:pt x="1178" y="719"/>
                  </a:lnTo>
                  <a:lnTo>
                    <a:pt x="1142" y="743"/>
                  </a:lnTo>
                  <a:lnTo>
                    <a:pt x="1112" y="755"/>
                  </a:lnTo>
                  <a:lnTo>
                    <a:pt x="1089" y="773"/>
                  </a:lnTo>
                  <a:lnTo>
                    <a:pt x="1077" y="791"/>
                  </a:lnTo>
                  <a:lnTo>
                    <a:pt x="1065" y="809"/>
                  </a:lnTo>
                  <a:lnTo>
                    <a:pt x="1059" y="833"/>
                  </a:lnTo>
                  <a:lnTo>
                    <a:pt x="1065" y="857"/>
                  </a:lnTo>
                  <a:lnTo>
                    <a:pt x="1077" y="869"/>
                  </a:lnTo>
                  <a:lnTo>
                    <a:pt x="1083" y="875"/>
                  </a:lnTo>
                  <a:lnTo>
                    <a:pt x="1089" y="881"/>
                  </a:lnTo>
                  <a:lnTo>
                    <a:pt x="1106" y="881"/>
                  </a:lnTo>
                  <a:lnTo>
                    <a:pt x="1124" y="875"/>
                  </a:lnTo>
                  <a:lnTo>
                    <a:pt x="1148" y="875"/>
                  </a:lnTo>
                  <a:lnTo>
                    <a:pt x="1208" y="869"/>
                  </a:lnTo>
                  <a:lnTo>
                    <a:pt x="1268" y="863"/>
                  </a:lnTo>
                  <a:lnTo>
                    <a:pt x="1328" y="863"/>
                  </a:lnTo>
                  <a:lnTo>
                    <a:pt x="1388" y="857"/>
                  </a:lnTo>
                  <a:lnTo>
                    <a:pt x="1411" y="857"/>
                  </a:lnTo>
                  <a:lnTo>
                    <a:pt x="1429" y="851"/>
                  </a:lnTo>
                  <a:lnTo>
                    <a:pt x="1441" y="851"/>
                  </a:lnTo>
                  <a:lnTo>
                    <a:pt x="1447" y="851"/>
                  </a:lnTo>
                  <a:lnTo>
                    <a:pt x="1459" y="845"/>
                  </a:lnTo>
                  <a:lnTo>
                    <a:pt x="1483" y="833"/>
                  </a:lnTo>
                  <a:lnTo>
                    <a:pt x="1525" y="815"/>
                  </a:lnTo>
                  <a:lnTo>
                    <a:pt x="1573" y="791"/>
                  </a:lnTo>
                  <a:lnTo>
                    <a:pt x="1675" y="743"/>
                  </a:lnTo>
                  <a:lnTo>
                    <a:pt x="1716" y="725"/>
                  </a:lnTo>
                  <a:lnTo>
                    <a:pt x="1752" y="713"/>
                  </a:lnTo>
                  <a:lnTo>
                    <a:pt x="1806" y="689"/>
                  </a:lnTo>
                  <a:lnTo>
                    <a:pt x="1842" y="653"/>
                  </a:lnTo>
                  <a:lnTo>
                    <a:pt x="1866" y="611"/>
                  </a:lnTo>
                  <a:lnTo>
                    <a:pt x="1884" y="581"/>
                  </a:lnTo>
                  <a:lnTo>
                    <a:pt x="1926" y="515"/>
                  </a:lnTo>
                  <a:lnTo>
                    <a:pt x="1979" y="449"/>
                  </a:lnTo>
                  <a:lnTo>
                    <a:pt x="2039" y="389"/>
                  </a:lnTo>
                  <a:lnTo>
                    <a:pt x="2105" y="341"/>
                  </a:lnTo>
                  <a:lnTo>
                    <a:pt x="2159" y="299"/>
                  </a:lnTo>
                  <a:lnTo>
                    <a:pt x="2207" y="269"/>
                  </a:lnTo>
                  <a:lnTo>
                    <a:pt x="2237" y="245"/>
                  </a:lnTo>
                  <a:lnTo>
                    <a:pt x="2249" y="239"/>
                  </a:lnTo>
                  <a:lnTo>
                    <a:pt x="2249" y="239"/>
                  </a:lnTo>
                  <a:lnTo>
                    <a:pt x="2392" y="167"/>
                  </a:lnTo>
                  <a:lnTo>
                    <a:pt x="2392" y="60"/>
                  </a:lnTo>
                  <a:lnTo>
                    <a:pt x="2392" y="0"/>
                  </a:lnTo>
                  <a:lnTo>
                    <a:pt x="2344" y="18"/>
                  </a:lnTo>
                  <a:lnTo>
                    <a:pt x="2302" y="36"/>
                  </a:lnTo>
                  <a:lnTo>
                    <a:pt x="230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2" name="Freeform 12"/>
            <p:cNvSpPr>
              <a:spLocks/>
            </p:cNvSpPr>
            <p:nvPr userDrawn="1"/>
          </p:nvSpPr>
          <p:spPr bwMode="hidden">
            <a:xfrm>
              <a:off x="3839" y="1854"/>
              <a:ext cx="577" cy="258"/>
            </a:xfrm>
            <a:custGeom>
              <a:avLst/>
              <a:gdLst/>
              <a:ahLst/>
              <a:cxnLst>
                <a:cxn ang="0">
                  <a:pos x="30" y="245"/>
                </a:cxn>
                <a:cxn ang="0">
                  <a:pos x="18" y="251"/>
                </a:cxn>
                <a:cxn ang="0">
                  <a:pos x="6" y="257"/>
                </a:cxn>
                <a:cxn ang="0">
                  <a:pos x="0" y="257"/>
                </a:cxn>
                <a:cxn ang="0">
                  <a:pos x="305" y="113"/>
                </a:cxn>
                <a:cxn ang="0">
                  <a:pos x="520" y="0"/>
                </a:cxn>
                <a:cxn ang="0">
                  <a:pos x="526" y="6"/>
                </a:cxn>
                <a:cxn ang="0">
                  <a:pos x="544" y="18"/>
                </a:cxn>
                <a:cxn ang="0">
                  <a:pos x="550" y="24"/>
                </a:cxn>
                <a:cxn ang="0">
                  <a:pos x="550" y="36"/>
                </a:cxn>
                <a:cxn ang="0">
                  <a:pos x="544" y="42"/>
                </a:cxn>
                <a:cxn ang="0">
                  <a:pos x="526" y="54"/>
                </a:cxn>
                <a:cxn ang="0">
                  <a:pos x="514" y="60"/>
                </a:cxn>
                <a:cxn ang="0">
                  <a:pos x="502" y="66"/>
                </a:cxn>
                <a:cxn ang="0">
                  <a:pos x="448" y="84"/>
                </a:cxn>
                <a:cxn ang="0">
                  <a:pos x="382" y="113"/>
                </a:cxn>
                <a:cxn ang="0">
                  <a:pos x="305" y="143"/>
                </a:cxn>
                <a:cxn ang="0">
                  <a:pos x="227" y="173"/>
                </a:cxn>
                <a:cxn ang="0">
                  <a:pos x="149" y="203"/>
                </a:cxn>
                <a:cxn ang="0">
                  <a:pos x="83" y="227"/>
                </a:cxn>
                <a:cxn ang="0">
                  <a:pos x="30" y="245"/>
                </a:cxn>
                <a:cxn ang="0">
                  <a:pos x="30" y="245"/>
                </a:cxn>
              </a:cxnLst>
              <a:rect l="0" t="0" r="r" b="b"/>
              <a:pathLst>
                <a:path w="550" h="257">
                  <a:moveTo>
                    <a:pt x="30" y="245"/>
                  </a:moveTo>
                  <a:lnTo>
                    <a:pt x="18" y="251"/>
                  </a:lnTo>
                  <a:lnTo>
                    <a:pt x="6" y="257"/>
                  </a:lnTo>
                  <a:lnTo>
                    <a:pt x="0" y="257"/>
                  </a:lnTo>
                  <a:lnTo>
                    <a:pt x="305" y="113"/>
                  </a:lnTo>
                  <a:lnTo>
                    <a:pt x="520" y="0"/>
                  </a:lnTo>
                  <a:lnTo>
                    <a:pt x="526" y="6"/>
                  </a:lnTo>
                  <a:lnTo>
                    <a:pt x="544" y="18"/>
                  </a:lnTo>
                  <a:lnTo>
                    <a:pt x="550" y="24"/>
                  </a:lnTo>
                  <a:lnTo>
                    <a:pt x="550" y="36"/>
                  </a:lnTo>
                  <a:lnTo>
                    <a:pt x="544" y="42"/>
                  </a:lnTo>
                  <a:lnTo>
                    <a:pt x="526" y="54"/>
                  </a:lnTo>
                  <a:lnTo>
                    <a:pt x="514" y="60"/>
                  </a:lnTo>
                  <a:lnTo>
                    <a:pt x="502" y="66"/>
                  </a:lnTo>
                  <a:lnTo>
                    <a:pt x="448" y="84"/>
                  </a:lnTo>
                  <a:lnTo>
                    <a:pt x="382" y="113"/>
                  </a:lnTo>
                  <a:lnTo>
                    <a:pt x="305" y="143"/>
                  </a:lnTo>
                  <a:lnTo>
                    <a:pt x="227" y="173"/>
                  </a:lnTo>
                  <a:lnTo>
                    <a:pt x="149" y="203"/>
                  </a:lnTo>
                  <a:lnTo>
                    <a:pt x="83" y="227"/>
                  </a:lnTo>
                  <a:lnTo>
                    <a:pt x="30" y="245"/>
                  </a:lnTo>
                  <a:lnTo>
                    <a:pt x="30" y="24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3" name="Freeform 13"/>
            <p:cNvSpPr>
              <a:spLocks/>
            </p:cNvSpPr>
            <p:nvPr userDrawn="1"/>
          </p:nvSpPr>
          <p:spPr bwMode="hidden">
            <a:xfrm>
              <a:off x="5327" y="164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1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4" name="Freeform 14"/>
            <p:cNvSpPr>
              <a:spLocks/>
            </p:cNvSpPr>
            <p:nvPr userDrawn="1"/>
          </p:nvSpPr>
          <p:spPr bwMode="hidden">
            <a:xfrm>
              <a:off x="3839" y="1728"/>
              <a:ext cx="716" cy="383"/>
            </a:xfrm>
            <a:custGeom>
              <a:avLst/>
              <a:gdLst/>
              <a:ahLst/>
              <a:cxnLst>
                <a:cxn ang="0">
                  <a:pos x="659" y="6"/>
                </a:cxn>
                <a:cxn ang="0">
                  <a:pos x="588" y="42"/>
                </a:cxn>
                <a:cxn ang="0">
                  <a:pos x="515" y="84"/>
                </a:cxn>
                <a:cxn ang="0">
                  <a:pos x="509" y="90"/>
                </a:cxn>
                <a:cxn ang="0">
                  <a:pos x="485" y="102"/>
                </a:cxn>
                <a:cxn ang="0">
                  <a:pos x="455" y="120"/>
                </a:cxn>
                <a:cxn ang="0">
                  <a:pos x="425" y="138"/>
                </a:cxn>
                <a:cxn ang="0">
                  <a:pos x="371" y="168"/>
                </a:cxn>
                <a:cxn ang="0">
                  <a:pos x="306" y="198"/>
                </a:cxn>
                <a:cxn ang="0">
                  <a:pos x="186" y="251"/>
                </a:cxn>
                <a:cxn ang="0">
                  <a:pos x="131" y="269"/>
                </a:cxn>
                <a:cxn ang="0">
                  <a:pos x="89" y="287"/>
                </a:cxn>
                <a:cxn ang="0">
                  <a:pos x="53" y="305"/>
                </a:cxn>
                <a:cxn ang="0">
                  <a:pos x="36" y="311"/>
                </a:cxn>
                <a:cxn ang="0">
                  <a:pos x="12" y="329"/>
                </a:cxn>
                <a:cxn ang="0">
                  <a:pos x="0" y="353"/>
                </a:cxn>
                <a:cxn ang="0">
                  <a:pos x="0" y="371"/>
                </a:cxn>
                <a:cxn ang="0">
                  <a:pos x="0" y="383"/>
                </a:cxn>
                <a:cxn ang="0">
                  <a:pos x="0" y="383"/>
                </a:cxn>
                <a:cxn ang="0">
                  <a:pos x="12" y="371"/>
                </a:cxn>
                <a:cxn ang="0">
                  <a:pos x="30" y="353"/>
                </a:cxn>
                <a:cxn ang="0">
                  <a:pos x="53" y="335"/>
                </a:cxn>
                <a:cxn ang="0">
                  <a:pos x="77" y="317"/>
                </a:cxn>
                <a:cxn ang="0">
                  <a:pos x="101" y="311"/>
                </a:cxn>
                <a:cxn ang="0">
                  <a:pos x="131" y="299"/>
                </a:cxn>
                <a:cxn ang="0">
                  <a:pos x="204" y="269"/>
                </a:cxn>
                <a:cxn ang="0">
                  <a:pos x="240" y="251"/>
                </a:cxn>
                <a:cxn ang="0">
                  <a:pos x="270" y="239"/>
                </a:cxn>
                <a:cxn ang="0">
                  <a:pos x="294" y="228"/>
                </a:cxn>
                <a:cxn ang="0">
                  <a:pos x="312" y="222"/>
                </a:cxn>
                <a:cxn ang="0">
                  <a:pos x="330" y="210"/>
                </a:cxn>
                <a:cxn ang="0">
                  <a:pos x="365" y="186"/>
                </a:cxn>
                <a:cxn ang="0">
                  <a:pos x="419" y="156"/>
                </a:cxn>
                <a:cxn ang="0">
                  <a:pos x="473" y="120"/>
                </a:cxn>
                <a:cxn ang="0">
                  <a:pos x="527" y="90"/>
                </a:cxn>
                <a:cxn ang="0">
                  <a:pos x="576" y="60"/>
                </a:cxn>
                <a:cxn ang="0">
                  <a:pos x="612" y="42"/>
                </a:cxn>
                <a:cxn ang="0">
                  <a:pos x="629" y="36"/>
                </a:cxn>
                <a:cxn ang="0">
                  <a:pos x="647" y="30"/>
                </a:cxn>
                <a:cxn ang="0">
                  <a:pos x="677" y="18"/>
                </a:cxn>
                <a:cxn ang="0">
                  <a:pos x="701" y="6"/>
                </a:cxn>
                <a:cxn ang="0">
                  <a:pos x="713" y="0"/>
                </a:cxn>
                <a:cxn ang="0">
                  <a:pos x="713" y="0"/>
                </a:cxn>
                <a:cxn ang="0">
                  <a:pos x="659" y="6"/>
                </a:cxn>
                <a:cxn ang="0">
                  <a:pos x="716" y="63"/>
                </a:cxn>
              </a:cxnLst>
              <a:rect l="0" t="0" r="r" b="b"/>
              <a:pathLst>
                <a:path w="716" h="383">
                  <a:moveTo>
                    <a:pt x="659" y="6"/>
                  </a:moveTo>
                  <a:lnTo>
                    <a:pt x="588" y="42"/>
                  </a:lnTo>
                  <a:lnTo>
                    <a:pt x="515" y="84"/>
                  </a:lnTo>
                  <a:lnTo>
                    <a:pt x="509" y="90"/>
                  </a:lnTo>
                  <a:lnTo>
                    <a:pt x="485" y="102"/>
                  </a:lnTo>
                  <a:lnTo>
                    <a:pt x="455" y="120"/>
                  </a:lnTo>
                  <a:lnTo>
                    <a:pt x="425" y="138"/>
                  </a:lnTo>
                  <a:lnTo>
                    <a:pt x="371" y="168"/>
                  </a:lnTo>
                  <a:lnTo>
                    <a:pt x="306" y="198"/>
                  </a:lnTo>
                  <a:lnTo>
                    <a:pt x="186" y="251"/>
                  </a:lnTo>
                  <a:lnTo>
                    <a:pt x="131" y="269"/>
                  </a:lnTo>
                  <a:lnTo>
                    <a:pt x="89" y="287"/>
                  </a:lnTo>
                  <a:lnTo>
                    <a:pt x="53" y="305"/>
                  </a:lnTo>
                  <a:lnTo>
                    <a:pt x="36" y="311"/>
                  </a:lnTo>
                  <a:lnTo>
                    <a:pt x="12" y="329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12" y="371"/>
                  </a:lnTo>
                  <a:lnTo>
                    <a:pt x="30" y="353"/>
                  </a:lnTo>
                  <a:lnTo>
                    <a:pt x="53" y="335"/>
                  </a:lnTo>
                  <a:lnTo>
                    <a:pt x="77" y="317"/>
                  </a:lnTo>
                  <a:lnTo>
                    <a:pt x="101" y="311"/>
                  </a:lnTo>
                  <a:lnTo>
                    <a:pt x="131" y="299"/>
                  </a:lnTo>
                  <a:lnTo>
                    <a:pt x="204" y="269"/>
                  </a:lnTo>
                  <a:lnTo>
                    <a:pt x="240" y="251"/>
                  </a:lnTo>
                  <a:lnTo>
                    <a:pt x="270" y="239"/>
                  </a:lnTo>
                  <a:lnTo>
                    <a:pt x="294" y="228"/>
                  </a:lnTo>
                  <a:lnTo>
                    <a:pt x="312" y="222"/>
                  </a:lnTo>
                  <a:lnTo>
                    <a:pt x="330" y="210"/>
                  </a:lnTo>
                  <a:lnTo>
                    <a:pt x="365" y="186"/>
                  </a:lnTo>
                  <a:lnTo>
                    <a:pt x="419" y="156"/>
                  </a:lnTo>
                  <a:lnTo>
                    <a:pt x="473" y="120"/>
                  </a:lnTo>
                  <a:lnTo>
                    <a:pt x="527" y="90"/>
                  </a:lnTo>
                  <a:lnTo>
                    <a:pt x="576" y="60"/>
                  </a:lnTo>
                  <a:lnTo>
                    <a:pt x="612" y="42"/>
                  </a:lnTo>
                  <a:lnTo>
                    <a:pt x="629" y="36"/>
                  </a:lnTo>
                  <a:lnTo>
                    <a:pt x="647" y="30"/>
                  </a:lnTo>
                  <a:lnTo>
                    <a:pt x="677" y="18"/>
                  </a:lnTo>
                  <a:lnTo>
                    <a:pt x="701" y="6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659" y="6"/>
                  </a:lnTo>
                  <a:lnTo>
                    <a:pt x="716" y="63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5" name="Freeform 15"/>
            <p:cNvSpPr>
              <a:spLocks/>
            </p:cNvSpPr>
            <p:nvPr userDrawn="1"/>
          </p:nvSpPr>
          <p:spPr bwMode="hidden">
            <a:xfrm>
              <a:off x="3453" y="2271"/>
              <a:ext cx="318" cy="225"/>
            </a:xfrm>
            <a:custGeom>
              <a:avLst/>
              <a:gdLst/>
              <a:ahLst/>
              <a:cxnLst>
                <a:cxn ang="0">
                  <a:pos x="6" y="225"/>
                </a:cxn>
                <a:cxn ang="0">
                  <a:pos x="0" y="195"/>
                </a:cxn>
                <a:cxn ang="0">
                  <a:pos x="315" y="0"/>
                </a:cxn>
                <a:cxn ang="0">
                  <a:pos x="303" y="27"/>
                </a:cxn>
                <a:cxn ang="0">
                  <a:pos x="318" y="42"/>
                </a:cxn>
              </a:cxnLst>
              <a:rect l="0" t="0" r="r" b="b"/>
              <a:pathLst>
                <a:path w="318" h="225">
                  <a:moveTo>
                    <a:pt x="6" y="225"/>
                  </a:moveTo>
                  <a:lnTo>
                    <a:pt x="0" y="195"/>
                  </a:lnTo>
                  <a:lnTo>
                    <a:pt x="315" y="0"/>
                  </a:lnTo>
                  <a:lnTo>
                    <a:pt x="303" y="27"/>
                  </a:lnTo>
                  <a:lnTo>
                    <a:pt x="318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6" name="Freeform 16"/>
            <p:cNvSpPr>
              <a:spLocks/>
            </p:cNvSpPr>
            <p:nvPr userDrawn="1"/>
          </p:nvSpPr>
          <p:spPr bwMode="hidden">
            <a:xfrm>
              <a:off x="0" y="2658"/>
              <a:ext cx="2595" cy="933"/>
            </a:xfrm>
            <a:custGeom>
              <a:avLst/>
              <a:gdLst/>
              <a:ahLst/>
              <a:cxnLst>
                <a:cxn ang="0">
                  <a:pos x="1050" y="657"/>
                </a:cxn>
                <a:cxn ang="0">
                  <a:pos x="1581" y="690"/>
                </a:cxn>
                <a:cxn ang="0">
                  <a:pos x="1671" y="723"/>
                </a:cxn>
                <a:cxn ang="0">
                  <a:pos x="1176" y="621"/>
                </a:cxn>
                <a:cxn ang="0">
                  <a:pos x="1854" y="567"/>
                </a:cxn>
                <a:cxn ang="0">
                  <a:pos x="1869" y="612"/>
                </a:cxn>
                <a:cxn ang="0">
                  <a:pos x="2103" y="861"/>
                </a:cxn>
                <a:cxn ang="0">
                  <a:pos x="1883" y="520"/>
                </a:cxn>
                <a:cxn ang="0">
                  <a:pos x="1842" y="490"/>
                </a:cxn>
                <a:cxn ang="0">
                  <a:pos x="1770" y="466"/>
                </a:cxn>
                <a:cxn ang="0">
                  <a:pos x="1740" y="448"/>
                </a:cxn>
                <a:cxn ang="0">
                  <a:pos x="1758" y="436"/>
                </a:cxn>
                <a:cxn ang="0">
                  <a:pos x="1830" y="430"/>
                </a:cxn>
                <a:cxn ang="0">
                  <a:pos x="1877" y="424"/>
                </a:cxn>
                <a:cxn ang="0">
                  <a:pos x="1955" y="394"/>
                </a:cxn>
                <a:cxn ang="0">
                  <a:pos x="2052" y="396"/>
                </a:cxn>
                <a:cxn ang="0">
                  <a:pos x="2253" y="732"/>
                </a:cxn>
                <a:cxn ang="0">
                  <a:pos x="2415" y="933"/>
                </a:cxn>
                <a:cxn ang="0">
                  <a:pos x="2397" y="828"/>
                </a:cxn>
                <a:cxn ang="0">
                  <a:pos x="2088" y="400"/>
                </a:cxn>
                <a:cxn ang="0">
                  <a:pos x="2046" y="346"/>
                </a:cxn>
                <a:cxn ang="0">
                  <a:pos x="1997" y="304"/>
                </a:cxn>
                <a:cxn ang="0">
                  <a:pos x="1967" y="286"/>
                </a:cxn>
                <a:cxn ang="0">
                  <a:pos x="1973" y="286"/>
                </a:cxn>
                <a:cxn ang="0">
                  <a:pos x="2009" y="286"/>
                </a:cxn>
                <a:cxn ang="0">
                  <a:pos x="2082" y="322"/>
                </a:cxn>
                <a:cxn ang="0">
                  <a:pos x="2199" y="384"/>
                </a:cxn>
                <a:cxn ang="0">
                  <a:pos x="2394" y="448"/>
                </a:cxn>
                <a:cxn ang="0">
                  <a:pos x="2595" y="516"/>
                </a:cxn>
                <a:cxn ang="0">
                  <a:pos x="2388" y="424"/>
                </a:cxn>
                <a:cxn ang="0">
                  <a:pos x="2219" y="340"/>
                </a:cxn>
                <a:cxn ang="0">
                  <a:pos x="2052" y="280"/>
                </a:cxn>
                <a:cxn ang="0">
                  <a:pos x="1955" y="262"/>
                </a:cxn>
                <a:cxn ang="0">
                  <a:pos x="1877" y="274"/>
                </a:cxn>
                <a:cxn ang="0">
                  <a:pos x="1752" y="274"/>
                </a:cxn>
                <a:cxn ang="0">
                  <a:pos x="1661" y="292"/>
                </a:cxn>
                <a:cxn ang="0">
                  <a:pos x="1607" y="316"/>
                </a:cxn>
                <a:cxn ang="0">
                  <a:pos x="1589" y="322"/>
                </a:cxn>
                <a:cxn ang="0">
                  <a:pos x="1409" y="358"/>
                </a:cxn>
                <a:cxn ang="0">
                  <a:pos x="1152" y="442"/>
                </a:cxn>
                <a:cxn ang="0">
                  <a:pos x="966" y="460"/>
                </a:cxn>
                <a:cxn ang="0">
                  <a:pos x="870" y="442"/>
                </a:cxn>
                <a:cxn ang="0">
                  <a:pos x="828" y="430"/>
                </a:cxn>
                <a:cxn ang="0">
                  <a:pos x="743" y="388"/>
                </a:cxn>
                <a:cxn ang="0">
                  <a:pos x="636" y="334"/>
                </a:cxn>
                <a:cxn ang="0">
                  <a:pos x="467" y="256"/>
                </a:cxn>
                <a:cxn ang="0">
                  <a:pos x="0" y="0"/>
                </a:cxn>
                <a:cxn ang="0">
                  <a:pos x="585" y="390"/>
                </a:cxn>
                <a:cxn ang="0">
                  <a:pos x="849" y="543"/>
                </a:cxn>
                <a:cxn ang="0">
                  <a:pos x="897" y="621"/>
                </a:cxn>
              </a:cxnLst>
              <a:rect l="0" t="0" r="r" b="b"/>
              <a:pathLst>
                <a:path w="2595" h="933">
                  <a:moveTo>
                    <a:pt x="981" y="675"/>
                  </a:moveTo>
                  <a:lnTo>
                    <a:pt x="1050" y="657"/>
                  </a:lnTo>
                  <a:lnTo>
                    <a:pt x="1143" y="651"/>
                  </a:lnTo>
                  <a:lnTo>
                    <a:pt x="1581" y="690"/>
                  </a:lnTo>
                  <a:lnTo>
                    <a:pt x="1623" y="738"/>
                  </a:lnTo>
                  <a:lnTo>
                    <a:pt x="1671" y="723"/>
                  </a:lnTo>
                  <a:lnTo>
                    <a:pt x="1656" y="675"/>
                  </a:lnTo>
                  <a:lnTo>
                    <a:pt x="1176" y="621"/>
                  </a:lnTo>
                  <a:lnTo>
                    <a:pt x="1797" y="534"/>
                  </a:lnTo>
                  <a:lnTo>
                    <a:pt x="1854" y="567"/>
                  </a:lnTo>
                  <a:lnTo>
                    <a:pt x="1881" y="585"/>
                  </a:lnTo>
                  <a:lnTo>
                    <a:pt x="1869" y="612"/>
                  </a:lnTo>
                  <a:lnTo>
                    <a:pt x="1995" y="852"/>
                  </a:lnTo>
                  <a:lnTo>
                    <a:pt x="2103" y="861"/>
                  </a:lnTo>
                  <a:lnTo>
                    <a:pt x="1889" y="538"/>
                  </a:lnTo>
                  <a:lnTo>
                    <a:pt x="1883" y="520"/>
                  </a:lnTo>
                  <a:lnTo>
                    <a:pt x="1872" y="508"/>
                  </a:lnTo>
                  <a:lnTo>
                    <a:pt x="1842" y="490"/>
                  </a:lnTo>
                  <a:lnTo>
                    <a:pt x="1806" y="478"/>
                  </a:lnTo>
                  <a:lnTo>
                    <a:pt x="1770" y="466"/>
                  </a:lnTo>
                  <a:lnTo>
                    <a:pt x="1752" y="454"/>
                  </a:lnTo>
                  <a:lnTo>
                    <a:pt x="1740" y="448"/>
                  </a:lnTo>
                  <a:lnTo>
                    <a:pt x="1746" y="436"/>
                  </a:lnTo>
                  <a:lnTo>
                    <a:pt x="1758" y="436"/>
                  </a:lnTo>
                  <a:lnTo>
                    <a:pt x="1782" y="430"/>
                  </a:lnTo>
                  <a:lnTo>
                    <a:pt x="1830" y="430"/>
                  </a:lnTo>
                  <a:lnTo>
                    <a:pt x="1854" y="430"/>
                  </a:lnTo>
                  <a:lnTo>
                    <a:pt x="1877" y="424"/>
                  </a:lnTo>
                  <a:lnTo>
                    <a:pt x="1925" y="400"/>
                  </a:lnTo>
                  <a:lnTo>
                    <a:pt x="1955" y="394"/>
                  </a:lnTo>
                  <a:lnTo>
                    <a:pt x="1979" y="394"/>
                  </a:lnTo>
                  <a:lnTo>
                    <a:pt x="2052" y="396"/>
                  </a:lnTo>
                  <a:lnTo>
                    <a:pt x="2046" y="456"/>
                  </a:lnTo>
                  <a:lnTo>
                    <a:pt x="2253" y="732"/>
                  </a:lnTo>
                  <a:lnTo>
                    <a:pt x="2334" y="816"/>
                  </a:lnTo>
                  <a:lnTo>
                    <a:pt x="2415" y="933"/>
                  </a:lnTo>
                  <a:lnTo>
                    <a:pt x="2430" y="909"/>
                  </a:lnTo>
                  <a:lnTo>
                    <a:pt x="2397" y="828"/>
                  </a:lnTo>
                  <a:lnTo>
                    <a:pt x="2094" y="412"/>
                  </a:lnTo>
                  <a:lnTo>
                    <a:pt x="2088" y="400"/>
                  </a:lnTo>
                  <a:lnTo>
                    <a:pt x="2076" y="376"/>
                  </a:lnTo>
                  <a:lnTo>
                    <a:pt x="2046" y="346"/>
                  </a:lnTo>
                  <a:lnTo>
                    <a:pt x="2015" y="322"/>
                  </a:lnTo>
                  <a:lnTo>
                    <a:pt x="1997" y="304"/>
                  </a:lnTo>
                  <a:lnTo>
                    <a:pt x="1979" y="292"/>
                  </a:lnTo>
                  <a:lnTo>
                    <a:pt x="1967" y="286"/>
                  </a:lnTo>
                  <a:lnTo>
                    <a:pt x="1967" y="286"/>
                  </a:lnTo>
                  <a:lnTo>
                    <a:pt x="1973" y="286"/>
                  </a:lnTo>
                  <a:lnTo>
                    <a:pt x="1985" y="286"/>
                  </a:lnTo>
                  <a:lnTo>
                    <a:pt x="2009" y="286"/>
                  </a:lnTo>
                  <a:lnTo>
                    <a:pt x="2040" y="298"/>
                  </a:lnTo>
                  <a:lnTo>
                    <a:pt x="2082" y="322"/>
                  </a:lnTo>
                  <a:lnTo>
                    <a:pt x="2124" y="348"/>
                  </a:lnTo>
                  <a:lnTo>
                    <a:pt x="2199" y="384"/>
                  </a:lnTo>
                  <a:lnTo>
                    <a:pt x="2325" y="426"/>
                  </a:lnTo>
                  <a:lnTo>
                    <a:pt x="2394" y="448"/>
                  </a:lnTo>
                  <a:lnTo>
                    <a:pt x="2523" y="522"/>
                  </a:lnTo>
                  <a:lnTo>
                    <a:pt x="2595" y="516"/>
                  </a:lnTo>
                  <a:lnTo>
                    <a:pt x="2442" y="454"/>
                  </a:lnTo>
                  <a:lnTo>
                    <a:pt x="2388" y="424"/>
                  </a:lnTo>
                  <a:lnTo>
                    <a:pt x="2327" y="388"/>
                  </a:lnTo>
                  <a:lnTo>
                    <a:pt x="2219" y="340"/>
                  </a:lnTo>
                  <a:lnTo>
                    <a:pt x="2106" y="292"/>
                  </a:lnTo>
                  <a:lnTo>
                    <a:pt x="2052" y="280"/>
                  </a:lnTo>
                  <a:lnTo>
                    <a:pt x="2003" y="268"/>
                  </a:lnTo>
                  <a:lnTo>
                    <a:pt x="1955" y="262"/>
                  </a:lnTo>
                  <a:lnTo>
                    <a:pt x="1919" y="268"/>
                  </a:lnTo>
                  <a:lnTo>
                    <a:pt x="1877" y="274"/>
                  </a:lnTo>
                  <a:lnTo>
                    <a:pt x="1812" y="274"/>
                  </a:lnTo>
                  <a:lnTo>
                    <a:pt x="1752" y="274"/>
                  </a:lnTo>
                  <a:lnTo>
                    <a:pt x="1703" y="286"/>
                  </a:lnTo>
                  <a:lnTo>
                    <a:pt x="1661" y="292"/>
                  </a:lnTo>
                  <a:lnTo>
                    <a:pt x="1631" y="304"/>
                  </a:lnTo>
                  <a:lnTo>
                    <a:pt x="1607" y="316"/>
                  </a:lnTo>
                  <a:lnTo>
                    <a:pt x="1595" y="322"/>
                  </a:lnTo>
                  <a:lnTo>
                    <a:pt x="1589" y="322"/>
                  </a:lnTo>
                  <a:lnTo>
                    <a:pt x="1500" y="334"/>
                  </a:lnTo>
                  <a:lnTo>
                    <a:pt x="1409" y="358"/>
                  </a:lnTo>
                  <a:lnTo>
                    <a:pt x="1236" y="418"/>
                  </a:lnTo>
                  <a:lnTo>
                    <a:pt x="1152" y="442"/>
                  </a:lnTo>
                  <a:lnTo>
                    <a:pt x="1061" y="460"/>
                  </a:lnTo>
                  <a:lnTo>
                    <a:pt x="966" y="460"/>
                  </a:lnTo>
                  <a:lnTo>
                    <a:pt x="918" y="454"/>
                  </a:lnTo>
                  <a:lnTo>
                    <a:pt x="870" y="442"/>
                  </a:lnTo>
                  <a:lnTo>
                    <a:pt x="858" y="436"/>
                  </a:lnTo>
                  <a:lnTo>
                    <a:pt x="828" y="430"/>
                  </a:lnTo>
                  <a:lnTo>
                    <a:pt x="791" y="412"/>
                  </a:lnTo>
                  <a:lnTo>
                    <a:pt x="743" y="388"/>
                  </a:lnTo>
                  <a:lnTo>
                    <a:pt x="690" y="364"/>
                  </a:lnTo>
                  <a:lnTo>
                    <a:pt x="636" y="334"/>
                  </a:lnTo>
                  <a:lnTo>
                    <a:pt x="515" y="280"/>
                  </a:lnTo>
                  <a:lnTo>
                    <a:pt x="467" y="256"/>
                  </a:lnTo>
                  <a:lnTo>
                    <a:pt x="443" y="244"/>
                  </a:lnTo>
                  <a:lnTo>
                    <a:pt x="0" y="0"/>
                  </a:lnTo>
                  <a:lnTo>
                    <a:pt x="123" y="120"/>
                  </a:lnTo>
                  <a:lnTo>
                    <a:pt x="585" y="390"/>
                  </a:lnTo>
                  <a:lnTo>
                    <a:pt x="708" y="462"/>
                  </a:lnTo>
                  <a:lnTo>
                    <a:pt x="849" y="543"/>
                  </a:lnTo>
                  <a:lnTo>
                    <a:pt x="882" y="564"/>
                  </a:lnTo>
                  <a:lnTo>
                    <a:pt x="897" y="621"/>
                  </a:lnTo>
                  <a:lnTo>
                    <a:pt x="981" y="67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7" name="Freeform 17"/>
            <p:cNvSpPr>
              <a:spLocks/>
            </p:cNvSpPr>
            <p:nvPr userDrawn="1"/>
          </p:nvSpPr>
          <p:spPr bwMode="hidden">
            <a:xfrm>
              <a:off x="0" y="2994"/>
              <a:ext cx="2723" cy="1091"/>
            </a:xfrm>
            <a:custGeom>
              <a:avLst/>
              <a:gdLst/>
              <a:ahLst/>
              <a:cxnLst>
                <a:cxn ang="0">
                  <a:pos x="2370" y="72"/>
                </a:cxn>
                <a:cxn ang="0">
                  <a:pos x="2597" y="198"/>
                </a:cxn>
                <a:cxn ang="0">
                  <a:pos x="2639" y="276"/>
                </a:cxn>
                <a:cxn ang="0">
                  <a:pos x="2453" y="264"/>
                </a:cxn>
                <a:cxn ang="0">
                  <a:pos x="2297" y="204"/>
                </a:cxn>
                <a:cxn ang="0">
                  <a:pos x="2112" y="66"/>
                </a:cxn>
                <a:cxn ang="0">
                  <a:pos x="2088" y="72"/>
                </a:cxn>
                <a:cxn ang="0">
                  <a:pos x="2106" y="114"/>
                </a:cxn>
                <a:cxn ang="0">
                  <a:pos x="2412" y="552"/>
                </a:cxn>
                <a:cxn ang="0">
                  <a:pos x="2279" y="564"/>
                </a:cxn>
                <a:cxn ang="0">
                  <a:pos x="2189" y="492"/>
                </a:cxn>
                <a:cxn ang="0">
                  <a:pos x="2058" y="330"/>
                </a:cxn>
                <a:cxn ang="0">
                  <a:pos x="1991" y="234"/>
                </a:cxn>
                <a:cxn ang="0">
                  <a:pos x="1949" y="174"/>
                </a:cxn>
                <a:cxn ang="0">
                  <a:pos x="1824" y="132"/>
                </a:cxn>
                <a:cxn ang="0">
                  <a:pos x="1794" y="144"/>
                </a:cxn>
                <a:cxn ang="0">
                  <a:pos x="1895" y="222"/>
                </a:cxn>
                <a:cxn ang="0">
                  <a:pos x="1943" y="366"/>
                </a:cxn>
                <a:cxn ang="0">
                  <a:pos x="2064" y="630"/>
                </a:cxn>
                <a:cxn ang="0">
                  <a:pos x="2052" y="695"/>
                </a:cxn>
                <a:cxn ang="0">
                  <a:pos x="1955" y="683"/>
                </a:cxn>
                <a:cxn ang="0">
                  <a:pos x="1913" y="636"/>
                </a:cxn>
                <a:cxn ang="0">
                  <a:pos x="1703" y="312"/>
                </a:cxn>
                <a:cxn ang="0">
                  <a:pos x="1637" y="276"/>
                </a:cxn>
                <a:cxn ang="0">
                  <a:pos x="1643" y="318"/>
                </a:cxn>
                <a:cxn ang="0">
                  <a:pos x="1673" y="408"/>
                </a:cxn>
                <a:cxn ang="0">
                  <a:pos x="1716" y="779"/>
                </a:cxn>
                <a:cxn ang="0">
                  <a:pos x="1691" y="737"/>
                </a:cxn>
                <a:cxn ang="0">
                  <a:pos x="1613" y="582"/>
                </a:cxn>
                <a:cxn ang="0">
                  <a:pos x="1494" y="480"/>
                </a:cxn>
                <a:cxn ang="0">
                  <a:pos x="1248" y="528"/>
                </a:cxn>
                <a:cxn ang="0">
                  <a:pos x="996" y="630"/>
                </a:cxn>
                <a:cxn ang="0">
                  <a:pos x="714" y="534"/>
                </a:cxn>
                <a:cxn ang="0">
                  <a:pos x="198" y="288"/>
                </a:cxn>
                <a:cxn ang="0">
                  <a:pos x="0" y="460"/>
                </a:cxn>
                <a:cxn ang="0">
                  <a:pos x="288" y="570"/>
                </a:cxn>
                <a:cxn ang="0">
                  <a:pos x="461" y="654"/>
                </a:cxn>
                <a:cxn ang="0">
                  <a:pos x="725" y="755"/>
                </a:cxn>
                <a:cxn ang="0">
                  <a:pos x="966" y="791"/>
                </a:cxn>
                <a:cxn ang="0">
                  <a:pos x="1176" y="779"/>
                </a:cxn>
                <a:cxn ang="0">
                  <a:pos x="1278" y="791"/>
                </a:cxn>
                <a:cxn ang="0">
                  <a:pos x="1404" y="845"/>
                </a:cxn>
                <a:cxn ang="0">
                  <a:pos x="1416" y="887"/>
                </a:cxn>
                <a:cxn ang="0">
                  <a:pos x="1361" y="923"/>
                </a:cxn>
                <a:cxn ang="0">
                  <a:pos x="1385" y="1007"/>
                </a:cxn>
                <a:cxn ang="0">
                  <a:pos x="1494" y="1085"/>
                </a:cxn>
                <a:cxn ang="0">
                  <a:pos x="1697" y="1043"/>
                </a:cxn>
                <a:cxn ang="0">
                  <a:pos x="1812" y="989"/>
                </a:cxn>
                <a:cxn ang="0">
                  <a:pos x="1973" y="917"/>
                </a:cxn>
                <a:cxn ang="0">
                  <a:pos x="2201" y="899"/>
                </a:cxn>
                <a:cxn ang="0">
                  <a:pos x="2364" y="863"/>
                </a:cxn>
                <a:cxn ang="0">
                  <a:pos x="2400" y="743"/>
                </a:cxn>
                <a:cxn ang="0">
                  <a:pos x="2471" y="701"/>
                </a:cxn>
                <a:cxn ang="0">
                  <a:pos x="2621" y="504"/>
                </a:cxn>
                <a:cxn ang="0">
                  <a:pos x="2693" y="374"/>
                </a:cxn>
              </a:cxnLst>
              <a:rect l="0" t="0" r="r" b="b"/>
              <a:pathLst>
                <a:path w="2723" h="1091">
                  <a:moveTo>
                    <a:pt x="2723" y="299"/>
                  </a:moveTo>
                  <a:lnTo>
                    <a:pt x="2715" y="240"/>
                  </a:lnTo>
                  <a:lnTo>
                    <a:pt x="2656" y="195"/>
                  </a:lnTo>
                  <a:lnTo>
                    <a:pt x="2370" y="72"/>
                  </a:lnTo>
                  <a:lnTo>
                    <a:pt x="2303" y="54"/>
                  </a:lnTo>
                  <a:lnTo>
                    <a:pt x="2585" y="186"/>
                  </a:lnTo>
                  <a:lnTo>
                    <a:pt x="2591" y="192"/>
                  </a:lnTo>
                  <a:lnTo>
                    <a:pt x="2597" y="198"/>
                  </a:lnTo>
                  <a:lnTo>
                    <a:pt x="2621" y="228"/>
                  </a:lnTo>
                  <a:lnTo>
                    <a:pt x="2639" y="258"/>
                  </a:lnTo>
                  <a:lnTo>
                    <a:pt x="2646" y="270"/>
                  </a:lnTo>
                  <a:lnTo>
                    <a:pt x="2639" y="276"/>
                  </a:lnTo>
                  <a:lnTo>
                    <a:pt x="2603" y="282"/>
                  </a:lnTo>
                  <a:lnTo>
                    <a:pt x="2555" y="282"/>
                  </a:lnTo>
                  <a:lnTo>
                    <a:pt x="2507" y="276"/>
                  </a:lnTo>
                  <a:lnTo>
                    <a:pt x="2453" y="264"/>
                  </a:lnTo>
                  <a:lnTo>
                    <a:pt x="2394" y="246"/>
                  </a:lnTo>
                  <a:lnTo>
                    <a:pt x="2340" y="222"/>
                  </a:lnTo>
                  <a:lnTo>
                    <a:pt x="2321" y="216"/>
                  </a:lnTo>
                  <a:lnTo>
                    <a:pt x="2297" y="204"/>
                  </a:lnTo>
                  <a:lnTo>
                    <a:pt x="2171" y="126"/>
                  </a:lnTo>
                  <a:lnTo>
                    <a:pt x="2165" y="120"/>
                  </a:lnTo>
                  <a:lnTo>
                    <a:pt x="2154" y="102"/>
                  </a:lnTo>
                  <a:lnTo>
                    <a:pt x="2112" y="66"/>
                  </a:lnTo>
                  <a:lnTo>
                    <a:pt x="2064" y="24"/>
                  </a:lnTo>
                  <a:lnTo>
                    <a:pt x="2046" y="6"/>
                  </a:lnTo>
                  <a:lnTo>
                    <a:pt x="2034" y="0"/>
                  </a:lnTo>
                  <a:lnTo>
                    <a:pt x="2088" y="72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14"/>
                  </a:lnTo>
                  <a:lnTo>
                    <a:pt x="2112" y="114"/>
                  </a:lnTo>
                  <a:lnTo>
                    <a:pt x="2406" y="516"/>
                  </a:lnTo>
                  <a:lnTo>
                    <a:pt x="2412" y="534"/>
                  </a:lnTo>
                  <a:lnTo>
                    <a:pt x="2412" y="552"/>
                  </a:lnTo>
                  <a:lnTo>
                    <a:pt x="2394" y="576"/>
                  </a:lnTo>
                  <a:lnTo>
                    <a:pt x="2364" y="588"/>
                  </a:lnTo>
                  <a:lnTo>
                    <a:pt x="2321" y="588"/>
                  </a:lnTo>
                  <a:lnTo>
                    <a:pt x="2279" y="564"/>
                  </a:lnTo>
                  <a:lnTo>
                    <a:pt x="2237" y="534"/>
                  </a:lnTo>
                  <a:lnTo>
                    <a:pt x="2201" y="504"/>
                  </a:lnTo>
                  <a:lnTo>
                    <a:pt x="2195" y="498"/>
                  </a:lnTo>
                  <a:lnTo>
                    <a:pt x="2189" y="492"/>
                  </a:lnTo>
                  <a:lnTo>
                    <a:pt x="2171" y="462"/>
                  </a:lnTo>
                  <a:lnTo>
                    <a:pt x="2142" y="420"/>
                  </a:lnTo>
                  <a:lnTo>
                    <a:pt x="2100" y="378"/>
                  </a:lnTo>
                  <a:lnTo>
                    <a:pt x="2058" y="330"/>
                  </a:lnTo>
                  <a:lnTo>
                    <a:pt x="2040" y="318"/>
                  </a:lnTo>
                  <a:lnTo>
                    <a:pt x="2028" y="300"/>
                  </a:lnTo>
                  <a:lnTo>
                    <a:pt x="2009" y="264"/>
                  </a:lnTo>
                  <a:lnTo>
                    <a:pt x="1991" y="234"/>
                  </a:lnTo>
                  <a:lnTo>
                    <a:pt x="1985" y="210"/>
                  </a:lnTo>
                  <a:lnTo>
                    <a:pt x="1973" y="192"/>
                  </a:lnTo>
                  <a:lnTo>
                    <a:pt x="1967" y="180"/>
                  </a:lnTo>
                  <a:lnTo>
                    <a:pt x="1949" y="174"/>
                  </a:lnTo>
                  <a:lnTo>
                    <a:pt x="1907" y="156"/>
                  </a:lnTo>
                  <a:lnTo>
                    <a:pt x="1860" y="138"/>
                  </a:lnTo>
                  <a:lnTo>
                    <a:pt x="1836" y="132"/>
                  </a:lnTo>
                  <a:lnTo>
                    <a:pt x="1824" y="132"/>
                  </a:lnTo>
                  <a:lnTo>
                    <a:pt x="1806" y="132"/>
                  </a:lnTo>
                  <a:lnTo>
                    <a:pt x="1800" y="138"/>
                  </a:lnTo>
                  <a:lnTo>
                    <a:pt x="1794" y="144"/>
                  </a:lnTo>
                  <a:lnTo>
                    <a:pt x="1794" y="144"/>
                  </a:lnTo>
                  <a:lnTo>
                    <a:pt x="1842" y="156"/>
                  </a:lnTo>
                  <a:lnTo>
                    <a:pt x="1872" y="180"/>
                  </a:lnTo>
                  <a:lnTo>
                    <a:pt x="1889" y="204"/>
                  </a:lnTo>
                  <a:lnTo>
                    <a:pt x="1895" y="222"/>
                  </a:lnTo>
                  <a:lnTo>
                    <a:pt x="1889" y="240"/>
                  </a:lnTo>
                  <a:lnTo>
                    <a:pt x="1901" y="270"/>
                  </a:lnTo>
                  <a:lnTo>
                    <a:pt x="1919" y="318"/>
                  </a:lnTo>
                  <a:lnTo>
                    <a:pt x="1943" y="366"/>
                  </a:lnTo>
                  <a:lnTo>
                    <a:pt x="1991" y="480"/>
                  </a:lnTo>
                  <a:lnTo>
                    <a:pt x="2021" y="534"/>
                  </a:lnTo>
                  <a:lnTo>
                    <a:pt x="2040" y="582"/>
                  </a:lnTo>
                  <a:lnTo>
                    <a:pt x="2064" y="630"/>
                  </a:lnTo>
                  <a:lnTo>
                    <a:pt x="2076" y="666"/>
                  </a:lnTo>
                  <a:lnTo>
                    <a:pt x="2082" y="683"/>
                  </a:lnTo>
                  <a:lnTo>
                    <a:pt x="2070" y="695"/>
                  </a:lnTo>
                  <a:lnTo>
                    <a:pt x="2052" y="695"/>
                  </a:lnTo>
                  <a:lnTo>
                    <a:pt x="2021" y="695"/>
                  </a:lnTo>
                  <a:lnTo>
                    <a:pt x="1997" y="695"/>
                  </a:lnTo>
                  <a:lnTo>
                    <a:pt x="1973" y="689"/>
                  </a:lnTo>
                  <a:lnTo>
                    <a:pt x="1955" y="683"/>
                  </a:lnTo>
                  <a:lnTo>
                    <a:pt x="1949" y="683"/>
                  </a:lnTo>
                  <a:lnTo>
                    <a:pt x="1949" y="677"/>
                  </a:lnTo>
                  <a:lnTo>
                    <a:pt x="1943" y="672"/>
                  </a:lnTo>
                  <a:lnTo>
                    <a:pt x="1913" y="636"/>
                  </a:lnTo>
                  <a:lnTo>
                    <a:pt x="1806" y="324"/>
                  </a:lnTo>
                  <a:lnTo>
                    <a:pt x="1776" y="330"/>
                  </a:lnTo>
                  <a:lnTo>
                    <a:pt x="1746" y="330"/>
                  </a:lnTo>
                  <a:lnTo>
                    <a:pt x="1703" y="312"/>
                  </a:lnTo>
                  <a:lnTo>
                    <a:pt x="1673" y="288"/>
                  </a:lnTo>
                  <a:lnTo>
                    <a:pt x="1667" y="276"/>
                  </a:lnTo>
                  <a:lnTo>
                    <a:pt x="1655" y="270"/>
                  </a:lnTo>
                  <a:lnTo>
                    <a:pt x="1637" y="276"/>
                  </a:lnTo>
                  <a:lnTo>
                    <a:pt x="1631" y="288"/>
                  </a:lnTo>
                  <a:lnTo>
                    <a:pt x="1625" y="306"/>
                  </a:lnTo>
                  <a:lnTo>
                    <a:pt x="1625" y="312"/>
                  </a:lnTo>
                  <a:lnTo>
                    <a:pt x="1643" y="318"/>
                  </a:lnTo>
                  <a:lnTo>
                    <a:pt x="1655" y="336"/>
                  </a:lnTo>
                  <a:lnTo>
                    <a:pt x="1667" y="366"/>
                  </a:lnTo>
                  <a:lnTo>
                    <a:pt x="1673" y="402"/>
                  </a:lnTo>
                  <a:lnTo>
                    <a:pt x="1673" y="408"/>
                  </a:lnTo>
                  <a:lnTo>
                    <a:pt x="1673" y="414"/>
                  </a:lnTo>
                  <a:lnTo>
                    <a:pt x="1716" y="761"/>
                  </a:lnTo>
                  <a:lnTo>
                    <a:pt x="1716" y="773"/>
                  </a:lnTo>
                  <a:lnTo>
                    <a:pt x="1716" y="779"/>
                  </a:lnTo>
                  <a:lnTo>
                    <a:pt x="1709" y="773"/>
                  </a:lnTo>
                  <a:lnTo>
                    <a:pt x="1703" y="755"/>
                  </a:lnTo>
                  <a:lnTo>
                    <a:pt x="1697" y="749"/>
                  </a:lnTo>
                  <a:lnTo>
                    <a:pt x="1691" y="737"/>
                  </a:lnTo>
                  <a:lnTo>
                    <a:pt x="1679" y="713"/>
                  </a:lnTo>
                  <a:lnTo>
                    <a:pt x="1661" y="672"/>
                  </a:lnTo>
                  <a:lnTo>
                    <a:pt x="1643" y="630"/>
                  </a:lnTo>
                  <a:lnTo>
                    <a:pt x="1613" y="582"/>
                  </a:lnTo>
                  <a:lnTo>
                    <a:pt x="1589" y="540"/>
                  </a:lnTo>
                  <a:lnTo>
                    <a:pt x="1560" y="510"/>
                  </a:lnTo>
                  <a:lnTo>
                    <a:pt x="1536" y="492"/>
                  </a:lnTo>
                  <a:lnTo>
                    <a:pt x="1494" y="480"/>
                  </a:lnTo>
                  <a:lnTo>
                    <a:pt x="1446" y="480"/>
                  </a:lnTo>
                  <a:lnTo>
                    <a:pt x="1397" y="486"/>
                  </a:lnTo>
                  <a:lnTo>
                    <a:pt x="1349" y="498"/>
                  </a:lnTo>
                  <a:lnTo>
                    <a:pt x="1248" y="528"/>
                  </a:lnTo>
                  <a:lnTo>
                    <a:pt x="1158" y="570"/>
                  </a:lnTo>
                  <a:lnTo>
                    <a:pt x="1104" y="600"/>
                  </a:lnTo>
                  <a:lnTo>
                    <a:pt x="1037" y="624"/>
                  </a:lnTo>
                  <a:lnTo>
                    <a:pt x="996" y="630"/>
                  </a:lnTo>
                  <a:lnTo>
                    <a:pt x="948" y="630"/>
                  </a:lnTo>
                  <a:lnTo>
                    <a:pt x="900" y="618"/>
                  </a:lnTo>
                  <a:lnTo>
                    <a:pt x="840" y="588"/>
                  </a:lnTo>
                  <a:lnTo>
                    <a:pt x="714" y="534"/>
                  </a:lnTo>
                  <a:lnTo>
                    <a:pt x="582" y="474"/>
                  </a:lnTo>
                  <a:lnTo>
                    <a:pt x="443" y="408"/>
                  </a:lnTo>
                  <a:lnTo>
                    <a:pt x="318" y="348"/>
                  </a:lnTo>
                  <a:lnTo>
                    <a:pt x="198" y="288"/>
                  </a:lnTo>
                  <a:lnTo>
                    <a:pt x="149" y="264"/>
                  </a:lnTo>
                  <a:lnTo>
                    <a:pt x="102" y="240"/>
                  </a:lnTo>
                  <a:lnTo>
                    <a:pt x="0" y="187"/>
                  </a:lnTo>
                  <a:lnTo>
                    <a:pt x="0" y="460"/>
                  </a:lnTo>
                  <a:lnTo>
                    <a:pt x="36" y="474"/>
                  </a:lnTo>
                  <a:lnTo>
                    <a:pt x="149" y="516"/>
                  </a:lnTo>
                  <a:lnTo>
                    <a:pt x="216" y="540"/>
                  </a:lnTo>
                  <a:lnTo>
                    <a:pt x="288" y="570"/>
                  </a:lnTo>
                  <a:lnTo>
                    <a:pt x="348" y="594"/>
                  </a:lnTo>
                  <a:lnTo>
                    <a:pt x="396" y="618"/>
                  </a:lnTo>
                  <a:lnTo>
                    <a:pt x="432" y="636"/>
                  </a:lnTo>
                  <a:lnTo>
                    <a:pt x="461" y="654"/>
                  </a:lnTo>
                  <a:lnTo>
                    <a:pt x="504" y="672"/>
                  </a:lnTo>
                  <a:lnTo>
                    <a:pt x="588" y="707"/>
                  </a:lnTo>
                  <a:lnTo>
                    <a:pt x="684" y="743"/>
                  </a:lnTo>
                  <a:lnTo>
                    <a:pt x="725" y="755"/>
                  </a:lnTo>
                  <a:lnTo>
                    <a:pt x="761" y="767"/>
                  </a:lnTo>
                  <a:lnTo>
                    <a:pt x="828" y="779"/>
                  </a:lnTo>
                  <a:lnTo>
                    <a:pt x="894" y="785"/>
                  </a:lnTo>
                  <a:lnTo>
                    <a:pt x="966" y="791"/>
                  </a:lnTo>
                  <a:lnTo>
                    <a:pt x="1031" y="791"/>
                  </a:lnTo>
                  <a:lnTo>
                    <a:pt x="1092" y="785"/>
                  </a:lnTo>
                  <a:lnTo>
                    <a:pt x="1146" y="785"/>
                  </a:lnTo>
                  <a:lnTo>
                    <a:pt x="1176" y="779"/>
                  </a:lnTo>
                  <a:lnTo>
                    <a:pt x="1188" y="779"/>
                  </a:lnTo>
                  <a:lnTo>
                    <a:pt x="1188" y="779"/>
                  </a:lnTo>
                  <a:lnTo>
                    <a:pt x="1236" y="785"/>
                  </a:lnTo>
                  <a:lnTo>
                    <a:pt x="1278" y="791"/>
                  </a:lnTo>
                  <a:lnTo>
                    <a:pt x="1307" y="803"/>
                  </a:lnTo>
                  <a:lnTo>
                    <a:pt x="1337" y="809"/>
                  </a:lnTo>
                  <a:lnTo>
                    <a:pt x="1379" y="827"/>
                  </a:lnTo>
                  <a:lnTo>
                    <a:pt x="1404" y="845"/>
                  </a:lnTo>
                  <a:lnTo>
                    <a:pt x="1416" y="863"/>
                  </a:lnTo>
                  <a:lnTo>
                    <a:pt x="1416" y="875"/>
                  </a:lnTo>
                  <a:lnTo>
                    <a:pt x="1416" y="881"/>
                  </a:lnTo>
                  <a:lnTo>
                    <a:pt x="1416" y="887"/>
                  </a:lnTo>
                  <a:lnTo>
                    <a:pt x="1410" y="887"/>
                  </a:lnTo>
                  <a:lnTo>
                    <a:pt x="1397" y="893"/>
                  </a:lnTo>
                  <a:lnTo>
                    <a:pt x="1379" y="905"/>
                  </a:lnTo>
                  <a:lnTo>
                    <a:pt x="1361" y="923"/>
                  </a:lnTo>
                  <a:lnTo>
                    <a:pt x="1355" y="941"/>
                  </a:lnTo>
                  <a:lnTo>
                    <a:pt x="1361" y="971"/>
                  </a:lnTo>
                  <a:lnTo>
                    <a:pt x="1367" y="989"/>
                  </a:lnTo>
                  <a:lnTo>
                    <a:pt x="1385" y="1007"/>
                  </a:lnTo>
                  <a:lnTo>
                    <a:pt x="1404" y="1025"/>
                  </a:lnTo>
                  <a:lnTo>
                    <a:pt x="1434" y="1049"/>
                  </a:lnTo>
                  <a:lnTo>
                    <a:pt x="1464" y="1067"/>
                  </a:lnTo>
                  <a:lnTo>
                    <a:pt x="1494" y="1085"/>
                  </a:lnTo>
                  <a:lnTo>
                    <a:pt x="1554" y="1091"/>
                  </a:lnTo>
                  <a:lnTo>
                    <a:pt x="1607" y="1085"/>
                  </a:lnTo>
                  <a:lnTo>
                    <a:pt x="1661" y="1067"/>
                  </a:lnTo>
                  <a:lnTo>
                    <a:pt x="1697" y="1043"/>
                  </a:lnTo>
                  <a:lnTo>
                    <a:pt x="1734" y="1019"/>
                  </a:lnTo>
                  <a:lnTo>
                    <a:pt x="1752" y="995"/>
                  </a:lnTo>
                  <a:lnTo>
                    <a:pt x="1758" y="989"/>
                  </a:lnTo>
                  <a:lnTo>
                    <a:pt x="1812" y="989"/>
                  </a:lnTo>
                  <a:lnTo>
                    <a:pt x="1860" y="983"/>
                  </a:lnTo>
                  <a:lnTo>
                    <a:pt x="1907" y="965"/>
                  </a:lnTo>
                  <a:lnTo>
                    <a:pt x="1943" y="941"/>
                  </a:lnTo>
                  <a:lnTo>
                    <a:pt x="1973" y="917"/>
                  </a:lnTo>
                  <a:lnTo>
                    <a:pt x="2003" y="899"/>
                  </a:lnTo>
                  <a:lnTo>
                    <a:pt x="2015" y="881"/>
                  </a:lnTo>
                  <a:lnTo>
                    <a:pt x="2021" y="875"/>
                  </a:lnTo>
                  <a:lnTo>
                    <a:pt x="2201" y="899"/>
                  </a:lnTo>
                  <a:lnTo>
                    <a:pt x="2243" y="905"/>
                  </a:lnTo>
                  <a:lnTo>
                    <a:pt x="2273" y="899"/>
                  </a:lnTo>
                  <a:lnTo>
                    <a:pt x="2327" y="887"/>
                  </a:lnTo>
                  <a:lnTo>
                    <a:pt x="2364" y="863"/>
                  </a:lnTo>
                  <a:lnTo>
                    <a:pt x="2388" y="827"/>
                  </a:lnTo>
                  <a:lnTo>
                    <a:pt x="2400" y="797"/>
                  </a:lnTo>
                  <a:lnTo>
                    <a:pt x="2400" y="767"/>
                  </a:lnTo>
                  <a:lnTo>
                    <a:pt x="2400" y="743"/>
                  </a:lnTo>
                  <a:lnTo>
                    <a:pt x="2400" y="737"/>
                  </a:lnTo>
                  <a:lnTo>
                    <a:pt x="2418" y="737"/>
                  </a:lnTo>
                  <a:lnTo>
                    <a:pt x="2436" y="731"/>
                  </a:lnTo>
                  <a:lnTo>
                    <a:pt x="2471" y="701"/>
                  </a:lnTo>
                  <a:lnTo>
                    <a:pt x="2513" y="660"/>
                  </a:lnTo>
                  <a:lnTo>
                    <a:pt x="2555" y="606"/>
                  </a:lnTo>
                  <a:lnTo>
                    <a:pt x="2591" y="552"/>
                  </a:lnTo>
                  <a:lnTo>
                    <a:pt x="2621" y="504"/>
                  </a:lnTo>
                  <a:lnTo>
                    <a:pt x="2639" y="468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93" y="374"/>
                  </a:lnTo>
                  <a:lnTo>
                    <a:pt x="2723" y="2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1778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01779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01780" name="Rectangle 20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1781" name="Rectangle 21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1782" name="Rectangle 22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B771EDF-3517-4AEB-826D-EAA519A41FB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1545A35-8F35-475C-951B-3CDDC18DEAF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B500266-5C59-4184-9891-61DD9993872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EDA99E1-7E62-4F0B-8F87-A245FB5EF2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88D8C95-9925-410D-ACF9-A0571756F59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2094FB-4307-4F9F-ADF2-C2553866DEB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A3DBB12-3605-450A-981A-C9727FE827A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539882-1308-46D5-9CA7-9C5C86A2D94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443395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/>
              <a:ahLst/>
              <a:cxnLst>
                <a:cxn ang="0">
                  <a:pos x="2768" y="18"/>
                </a:cxn>
                <a:cxn ang="0">
                  <a:pos x="2678" y="24"/>
                </a:cxn>
                <a:cxn ang="0">
                  <a:pos x="2613" y="102"/>
                </a:cxn>
                <a:cxn ang="0">
                  <a:pos x="2511" y="156"/>
                </a:cxn>
                <a:cxn ang="0">
                  <a:pos x="2505" y="222"/>
                </a:cxn>
                <a:cxn ang="0">
                  <a:pos x="2487" y="246"/>
                </a:cxn>
                <a:cxn ang="0">
                  <a:pos x="2469" y="252"/>
                </a:cxn>
                <a:cxn ang="0">
                  <a:pos x="2397" y="210"/>
                </a:cxn>
                <a:cxn ang="0">
                  <a:pos x="2260" y="192"/>
                </a:cxn>
                <a:cxn ang="0">
                  <a:pos x="2236" y="186"/>
                </a:cxn>
                <a:cxn ang="0">
                  <a:pos x="2218" y="192"/>
                </a:cxn>
                <a:cxn ang="0">
                  <a:pos x="2146" y="228"/>
                </a:cxn>
                <a:cxn ang="0">
                  <a:pos x="2110" y="240"/>
                </a:cxn>
                <a:cxn ang="0">
                  <a:pos x="2086" y="246"/>
                </a:cxn>
                <a:cxn ang="0">
                  <a:pos x="2074" y="258"/>
                </a:cxn>
                <a:cxn ang="0">
                  <a:pos x="2074" y="276"/>
                </a:cxn>
                <a:cxn ang="0">
                  <a:pos x="2051" y="300"/>
                </a:cxn>
                <a:cxn ang="0">
                  <a:pos x="2033" y="312"/>
                </a:cxn>
                <a:cxn ang="0">
                  <a:pos x="2021" y="324"/>
                </a:cxn>
                <a:cxn ang="0">
                  <a:pos x="2009" y="336"/>
                </a:cxn>
                <a:cxn ang="0">
                  <a:pos x="1979" y="342"/>
                </a:cxn>
                <a:cxn ang="0">
                  <a:pos x="1913" y="336"/>
                </a:cxn>
                <a:cxn ang="0">
                  <a:pos x="1877" y="330"/>
                </a:cxn>
                <a:cxn ang="0">
                  <a:pos x="1865" y="342"/>
                </a:cxn>
                <a:cxn ang="0">
                  <a:pos x="1853" y="354"/>
                </a:cxn>
                <a:cxn ang="0">
                  <a:pos x="1823" y="360"/>
                </a:cxn>
                <a:cxn ang="0">
                  <a:pos x="1764" y="342"/>
                </a:cxn>
                <a:cxn ang="0">
                  <a:pos x="1740" y="342"/>
                </a:cxn>
                <a:cxn ang="0">
                  <a:pos x="1716" y="354"/>
                </a:cxn>
                <a:cxn ang="0">
                  <a:pos x="1656" y="425"/>
                </a:cxn>
                <a:cxn ang="0">
                  <a:pos x="1614" y="569"/>
                </a:cxn>
                <a:cxn ang="0">
                  <a:pos x="1614" y="593"/>
                </a:cxn>
                <a:cxn ang="0">
                  <a:pos x="1620" y="641"/>
                </a:cxn>
                <a:cxn ang="0">
                  <a:pos x="1638" y="659"/>
                </a:cxn>
                <a:cxn ang="0">
                  <a:pos x="1632" y="671"/>
                </a:cxn>
                <a:cxn ang="0">
                  <a:pos x="1620" y="683"/>
                </a:cxn>
                <a:cxn ang="0">
                  <a:pos x="1542" y="689"/>
                </a:cxn>
                <a:cxn ang="0">
                  <a:pos x="1465" y="629"/>
                </a:cxn>
                <a:cxn ang="0">
                  <a:pos x="1333" y="587"/>
                </a:cxn>
                <a:cxn ang="0">
                  <a:pos x="1184" y="671"/>
                </a:cxn>
                <a:cxn ang="0">
                  <a:pos x="1016" y="731"/>
                </a:cxn>
                <a:cxn ang="0">
                  <a:pos x="813" y="743"/>
                </a:cxn>
                <a:cxn ang="0">
                  <a:pos x="628" y="701"/>
                </a:cxn>
                <a:cxn ang="0">
                  <a:pos x="568" y="695"/>
                </a:cxn>
                <a:cxn ang="0">
                  <a:pos x="556" y="701"/>
                </a:cxn>
                <a:cxn ang="0">
                  <a:pos x="520" y="731"/>
                </a:cxn>
                <a:cxn ang="0">
                  <a:pos x="436" y="809"/>
                </a:cxn>
                <a:cxn ang="0">
                  <a:pos x="406" y="821"/>
                </a:cxn>
                <a:cxn ang="0">
                  <a:pos x="382" y="821"/>
                </a:cxn>
                <a:cxn ang="0">
                  <a:pos x="335" y="827"/>
                </a:cxn>
                <a:cxn ang="0">
                  <a:pos x="209" y="851"/>
                </a:cxn>
                <a:cxn ang="0">
                  <a:pos x="173" y="857"/>
                </a:cxn>
                <a:cxn ang="0">
                  <a:pos x="125" y="851"/>
                </a:cxn>
                <a:cxn ang="0">
                  <a:pos x="107" y="857"/>
                </a:cxn>
                <a:cxn ang="0">
                  <a:pos x="101" y="875"/>
                </a:cxn>
                <a:cxn ang="0">
                  <a:pos x="83" y="887"/>
                </a:cxn>
                <a:cxn ang="0">
                  <a:pos x="48" y="899"/>
                </a:cxn>
                <a:cxn ang="0">
                  <a:pos x="2780" y="24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  <a:lnTo>
                    <a:pt x="2780" y="24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6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7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8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9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0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1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2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3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4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5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6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7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8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9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3410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 anchor="b"/>
          <a:lstStyle>
            <a:lvl1pPr>
              <a:defRPr sz="57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43411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7338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43412" name="Rectangle 20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3413" name="Rectangle 21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3414" name="Rectangle 22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4B24874-3460-42F2-A1A8-72C029620AE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F129EC6-C8FB-4BA2-9B8A-03BEF059280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17B0AD0-9B2F-424E-BF7B-33DDBCE0D77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2136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2136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D5569F-3BF1-441F-9CEC-F58481E4294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Заголовок, текст и 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717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Содержимое 4"/>
          <p:cNvSpPr>
            <a:spLocks noGrp="1"/>
          </p:cNvSpPr>
          <p:nvPr>
            <p:ph sz="quarter" idx="3"/>
          </p:nvPr>
        </p:nvSpPr>
        <p:spPr>
          <a:xfrm>
            <a:off x="4648200" y="3924300"/>
            <a:ext cx="4038600" cy="21717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89A1E8E1-C9BF-4EE8-B519-04BA7164382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506883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4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5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6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7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6888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6889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6890" name="Rectangle 10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73250"/>
            <a:ext cx="7772400" cy="155575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06891" name="Rectangle 11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06892" name="Rectangle 12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6893" name="Rectangle 13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6894" name="Rectangle 14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4B8BAD2-9E10-4BCC-84EE-1BCE0BDC5A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F1D882-8407-45B5-A2EE-7457A5EDEA2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24331E7-AADA-4823-A5AB-420D1C5ACDD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C1721E7-F132-48E1-9673-AF32E1F8EA3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B8C9BF3-3D86-4B66-90CE-F5191D69341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51B434-4DE3-4DF1-B091-D339CF5970B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2E1AF4-846A-4BF9-BBCB-D05470F320D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9916915-7755-44E4-A0FF-A29283C8211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B5A3DCB-B692-443E-84B6-89E6CD375BF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2A1138-76B8-47C0-9E64-84A4B045D6E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F6B257E-174D-4A96-B2CF-C6B83E1FFF3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A9D6D5-A47A-4CA0-82BA-01C07C00F73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DA94B875-4DBB-4947-976E-F7627713567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3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513028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29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0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1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2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3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4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5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6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7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8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9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40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513042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3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4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5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6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7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8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9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0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1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2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3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4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5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6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7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8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9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0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1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2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3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4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5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6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7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8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9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0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1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2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3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4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5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6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7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8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9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0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1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2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3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4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5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6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7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8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9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0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1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2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3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4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5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6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7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8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9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0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1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2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3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4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5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06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7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8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9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0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1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2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3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4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5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6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7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8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9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0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1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2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3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4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5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6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7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8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9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0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1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2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3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4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5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6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7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8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9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0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1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2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3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4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5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6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7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8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9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0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1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2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3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4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5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6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7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8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9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0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1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2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3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4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5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6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7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8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9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0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1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72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73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4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5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6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3177" name="Rectangle 153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3178" name="Rectangle 154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Arial" charset="0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13179" name="Rectangle 155"/>
          <p:cNvSpPr>
            <a:spLocks noGrp="1" noChangeArrowheads="1"/>
          </p:cNvSpPr>
          <p:nvPr>
            <p:ph type="dt" sz="quarter" idx="2"/>
          </p:nvPr>
        </p:nvSpPr>
        <p:spPr>
          <a:xfrm>
            <a:off x="3048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3180" name="Rectangle 156"/>
          <p:cNvSpPr>
            <a:spLocks noGrp="1" noChangeArrowheads="1"/>
          </p:cNvSpPr>
          <p:nvPr>
            <p:ph type="ftr" sz="quarter" idx="3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3181" name="Rectangle 157"/>
          <p:cNvSpPr>
            <a:spLocks noGrp="1" noChangeArrowheads="1"/>
          </p:cNvSpPr>
          <p:nvPr>
            <p:ph type="sldNum" sz="quarter" idx="4"/>
          </p:nvPr>
        </p:nvSpPr>
        <p:spPr>
          <a:xfrm>
            <a:off x="65532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A6124B8A-C6E6-4BCE-9944-E594EAB9EE3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8923B0-8C33-48CF-90CB-48A1FCE891B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688807B-05A2-4AAB-B467-0F0A9538C54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8863CA-7974-4A53-B0E0-5632459C28D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E376B7-CEE5-4B95-AA98-6B8171B6779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9A0A05E-7664-4CDD-9F31-C0FB2DF0CC4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B37481-F36C-42B0-A424-0C5058C295E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671E634-63C3-4C51-AB25-713214930C0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4EEB47E-55D6-4FDB-818C-B5DDBA23F81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582F054-846E-4B31-8D77-D30E83DE074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2562EB-FFB8-48BE-A56F-9BA53187F9A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07188" y="228600"/>
            <a:ext cx="2135187" cy="587057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301625" y="228600"/>
            <a:ext cx="6253163" cy="587057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AA5C316-37CE-4E35-8327-9355C7221C9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01625" y="228600"/>
            <a:ext cx="854075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301625" y="6245225"/>
            <a:ext cx="2289175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289175" cy="476250"/>
          </a:xfrm>
        </p:spPr>
        <p:txBody>
          <a:bodyPr/>
          <a:lstStyle>
            <a:lvl1pPr>
              <a:defRPr/>
            </a:lvl1pPr>
          </a:lstStyle>
          <a:p>
            <a:fld id="{4949C918-88EA-4315-B51A-27FF0C4A663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16099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0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1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2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3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4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5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6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7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8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9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0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1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2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3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4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5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6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6117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6118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16119" name="Rectangle 23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16120" name="Rectangle 2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16121" name="Rectangle 2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69076A13-8D41-4FBA-A6E5-6727E8333AC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542B94-6786-45E1-8BEA-50DF2A0DCCB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F78C092-9583-4974-872F-9C904D6F0FB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06D04BB-9FDE-4F54-9CC4-E0E0217B54B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86A5102-1DEE-400E-A5B1-972C601153B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CF4E32C-E0B3-406C-9C74-31D2BCE4981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7C9550A-A214-43F9-B827-A99893D4F84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1DE6C-8205-4D7A-ADED-9411DAD4428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83555F-EA6D-4FE6-BE64-F4E9DB14EFD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BE68F2-D037-4D22-B837-DDCBB1AF0B3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89CC1C-E22C-40EB-B9DA-888453A1342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E4D1A5-CFCE-4528-97B1-A2935A232A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3ADCF392-9B16-47FC-9358-61FA6ACADC9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4F32408-FC2F-4F1E-8C08-1E3D0A6696C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763000" cy="5943600"/>
            <a:chOff x="0" y="0"/>
            <a:chExt cx="5520" cy="3744"/>
          </a:xfrm>
        </p:grpSpPr>
        <p:sp>
          <p:nvSpPr>
            <p:cNvPr id="521219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110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2400">
                <a:latin typeface="Times New Roman" pitchFamily="18" charset="0"/>
              </a:endParaRPr>
            </a:p>
          </p:txBody>
        </p:sp>
        <p:grpSp>
          <p:nvGrpSpPr>
            <p:cNvPr id="3" name="Group 4"/>
            <p:cNvGrpSpPr>
              <a:grpSpLocks/>
            </p:cNvGrpSpPr>
            <p:nvPr userDrawn="1"/>
          </p:nvGrpSpPr>
          <p:grpSpPr bwMode="auto">
            <a:xfrm>
              <a:off x="0" y="2208"/>
              <a:ext cx="5520" cy="1536"/>
              <a:chOff x="0" y="2208"/>
              <a:chExt cx="5520" cy="1536"/>
            </a:xfrm>
          </p:grpSpPr>
          <p:sp>
            <p:nvSpPr>
              <p:cNvPr id="521221" name="Rectangle 5"/>
              <p:cNvSpPr>
                <a:spLocks noChangeArrowheads="1"/>
              </p:cNvSpPr>
              <p:nvPr/>
            </p:nvSpPr>
            <p:spPr bwMode="ltGray">
              <a:xfrm>
                <a:off x="624" y="2208"/>
                <a:ext cx="4896" cy="1536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2" name="Rectangle 6"/>
              <p:cNvSpPr>
                <a:spLocks noChangeArrowheads="1"/>
              </p:cNvSpPr>
              <p:nvPr/>
            </p:nvSpPr>
            <p:spPr bwMode="white">
              <a:xfrm>
                <a:off x="654" y="2352"/>
                <a:ext cx="4818" cy="1347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3" name="Line 7"/>
              <p:cNvSpPr>
                <a:spLocks noChangeShapeType="1"/>
              </p:cNvSpPr>
              <p:nvPr/>
            </p:nvSpPr>
            <p:spPr bwMode="auto">
              <a:xfrm>
                <a:off x="0" y="3072"/>
                <a:ext cx="624" cy="0"/>
              </a:xfrm>
              <a:prstGeom prst="line">
                <a:avLst/>
              </a:prstGeom>
              <a:noFill/>
              <a:ln w="5080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8"/>
            <p:cNvGrpSpPr>
              <a:grpSpLocks/>
            </p:cNvGrpSpPr>
            <p:nvPr userDrawn="1"/>
          </p:nvGrpSpPr>
          <p:grpSpPr bwMode="auto">
            <a:xfrm>
              <a:off x="400" y="336"/>
              <a:ext cx="5088" cy="192"/>
              <a:chOff x="400" y="336"/>
              <a:chExt cx="5088" cy="192"/>
            </a:xfrm>
          </p:grpSpPr>
          <p:sp>
            <p:nvSpPr>
              <p:cNvPr id="521225" name="Rectangle 9"/>
              <p:cNvSpPr>
                <a:spLocks noChangeArrowheads="1"/>
              </p:cNvSpPr>
              <p:nvPr/>
            </p:nvSpPr>
            <p:spPr bwMode="auto">
              <a:xfrm>
                <a:off x="3952" y="336"/>
                <a:ext cx="1536" cy="192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6" name="Line 10"/>
              <p:cNvSpPr>
                <a:spLocks noChangeShapeType="1"/>
              </p:cNvSpPr>
              <p:nvPr/>
            </p:nvSpPr>
            <p:spPr bwMode="auto">
              <a:xfrm>
                <a:off x="400" y="432"/>
                <a:ext cx="5088" cy="0"/>
              </a:xfrm>
              <a:prstGeom prst="line">
                <a:avLst/>
              </a:prstGeom>
              <a:noFill/>
              <a:ln w="444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1227" name="Rectangle 11"/>
          <p:cNvSpPr>
            <a:spLocks noGrp="1" noChangeArrowheads="1"/>
          </p:cNvSpPr>
          <p:nvPr>
            <p:ph type="ctrTitle"/>
          </p:nvPr>
        </p:nvSpPr>
        <p:spPr>
          <a:xfrm>
            <a:off x="2057400" y="1143000"/>
            <a:ext cx="6629400" cy="2209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21228" name="Rectangle 12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962400"/>
            <a:ext cx="6858000" cy="1600200"/>
          </a:xfrm>
        </p:spPr>
        <p:txBody>
          <a:bodyPr anchor="ctr"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21229" name="Rectangle 13"/>
          <p:cNvSpPr>
            <a:spLocks noGrp="1" noChangeArrowheads="1"/>
          </p:cNvSpPr>
          <p:nvPr>
            <p:ph type="dt" sz="half" idx="2"/>
          </p:nvPr>
        </p:nvSpPr>
        <p:spPr>
          <a:xfrm>
            <a:off x="912813" y="6251575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21230" name="Rectangle 14"/>
          <p:cNvSpPr>
            <a:spLocks noGrp="1" noChangeArrowheads="1"/>
          </p:cNvSpPr>
          <p:nvPr>
            <p:ph type="ftr" sz="quarter" idx="3"/>
          </p:nvPr>
        </p:nvSpPr>
        <p:spPr>
          <a:xfrm>
            <a:off x="3354388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21231" name="Rectangle 1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AD8CC37F-CFE0-48D6-A79A-260C6D64459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704CD70-FD00-40D0-931C-DAE6E6D38C7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221184-28AE-45B4-89B2-C201B8A159C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914400" y="1600200"/>
            <a:ext cx="38100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38100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C878E8-1740-4617-8521-CBB53CEA0FF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9CA501-8672-44E5-A159-A9D03129B8F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E8ACA6-CBF6-496E-AF50-EA2EABF512E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B1BE01A-FF06-4C1E-95CE-5D9244F86F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9ADB7D-F272-45DC-BF78-8FFAF5C8F74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EC38F2D-9A3E-423A-A97F-C0FB022ED2D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ECBDC4-B0D6-476A-9066-B549E6B78B6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1264DEE-036A-4F82-A268-F25F7FC23A5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43700" y="277813"/>
            <a:ext cx="19431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914400" y="277813"/>
            <a:ext cx="56769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FC8C275-72A8-4B84-B5E5-F00A441AA08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Заголовок, текст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14400" y="277813"/>
            <a:ext cx="77724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914400" y="1600200"/>
            <a:ext cx="38100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38100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914400" y="6251575"/>
            <a:ext cx="19812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352800" y="6248400"/>
            <a:ext cx="29718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781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B2D01D33-8145-400D-8190-FB19551DAB7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413699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/>
              <a:ahLst/>
              <a:cxnLst>
                <a:cxn ang="0">
                  <a:pos x="3193" y="1816"/>
                </a:cxn>
                <a:cxn ang="0">
                  <a:pos x="0" y="0"/>
                </a:cxn>
                <a:cxn ang="0">
                  <a:pos x="0" y="522"/>
                </a:cxn>
                <a:cxn ang="0">
                  <a:pos x="3037" y="1978"/>
                </a:cxn>
                <a:cxn ang="0">
                  <a:pos x="5740" y="3273"/>
                </a:cxn>
                <a:cxn ang="0">
                  <a:pos x="5740" y="3267"/>
                </a:cxn>
                <a:cxn ang="0">
                  <a:pos x="3193" y="1816"/>
                </a:cxn>
                <a:cxn ang="0">
                  <a:pos x="3193" y="1816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0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/>
              <a:ahLst/>
              <a:cxnLst>
                <a:cxn ang="0">
                  <a:pos x="3163" y="1714"/>
                </a:cxn>
                <a:cxn ang="0">
                  <a:pos x="431" y="0"/>
                </a:cxn>
                <a:cxn ang="0">
                  <a:pos x="0" y="0"/>
                </a:cxn>
                <a:cxn ang="0">
                  <a:pos x="3086" y="1786"/>
                </a:cxn>
                <a:cxn ang="0">
                  <a:pos x="5591" y="3243"/>
                </a:cxn>
                <a:cxn ang="0">
                  <a:pos x="5591" y="3237"/>
                </a:cxn>
                <a:cxn ang="0">
                  <a:pos x="3163" y="1714"/>
                </a:cxn>
                <a:cxn ang="0">
                  <a:pos x="3163" y="1714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1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/>
              <a:ahLst/>
              <a:cxnLst>
                <a:cxn ang="0">
                  <a:pos x="0" y="156"/>
                </a:cxn>
                <a:cxn ang="0">
                  <a:pos x="4042" y="192"/>
                </a:cxn>
                <a:cxn ang="0">
                  <a:pos x="4042" y="144"/>
                </a:cxn>
                <a:cxn ang="0">
                  <a:pos x="0" y="0"/>
                </a:cxn>
                <a:cxn ang="0">
                  <a:pos x="0" y="156"/>
                </a:cxn>
                <a:cxn ang="0">
                  <a:pos x="0" y="156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2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/>
              <a:ahLst/>
              <a:cxnLst>
                <a:cxn ang="0">
                  <a:pos x="1722" y="66"/>
                </a:cxn>
                <a:cxn ang="0">
                  <a:pos x="1722" y="6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722" y="66"/>
                </a:cxn>
                <a:cxn ang="0">
                  <a:pos x="1722" y="66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3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/>
              <a:ahLst/>
              <a:cxnLst>
                <a:cxn ang="0">
                  <a:pos x="0" y="329"/>
                </a:cxn>
                <a:cxn ang="0">
                  <a:pos x="4789" y="77"/>
                </a:cxn>
                <a:cxn ang="0">
                  <a:pos x="4789" y="0"/>
                </a:cxn>
                <a:cxn ang="0">
                  <a:pos x="0" y="107"/>
                </a:cxn>
                <a:cxn ang="0">
                  <a:pos x="0" y="329"/>
                </a:cxn>
                <a:cxn ang="0">
                  <a:pos x="0" y="329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3704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/>
              <a:ahLst/>
              <a:cxnLst>
                <a:cxn ang="0">
                  <a:pos x="975" y="48"/>
                </a:cxn>
                <a:cxn ang="0">
                  <a:pos x="975" y="0"/>
                </a:cxn>
                <a:cxn ang="0">
                  <a:pos x="0" y="24"/>
                </a:cxn>
                <a:cxn ang="0">
                  <a:pos x="0" y="101"/>
                </a:cxn>
                <a:cxn ang="0">
                  <a:pos x="975" y="48"/>
                </a:cxn>
                <a:cxn ang="0">
                  <a:pos x="975" y="48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5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/>
              <a:ahLst/>
              <a:cxnLst>
                <a:cxn ang="0">
                  <a:pos x="2141" y="0"/>
                </a:cxn>
                <a:cxn ang="0">
                  <a:pos x="0" y="156"/>
                </a:cxn>
                <a:cxn ang="0">
                  <a:pos x="0" y="198"/>
                </a:cxn>
                <a:cxn ang="0">
                  <a:pos x="2141" y="0"/>
                </a:cxn>
                <a:cxn ang="0">
                  <a:pos x="2141" y="0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6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311" y="348"/>
                </a:cxn>
                <a:cxn ang="0">
                  <a:pos x="3623" y="42"/>
                </a:cxn>
                <a:cxn ang="0">
                  <a:pos x="3623" y="0"/>
                </a:cxn>
                <a:cxn ang="0">
                  <a:pos x="0" y="264"/>
                </a:cxn>
                <a:cxn ang="0">
                  <a:pos x="0" y="348"/>
                </a:cxn>
                <a:cxn ang="0">
                  <a:pos x="0" y="348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7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/>
              <a:ahLst/>
              <a:cxnLst>
                <a:cxn ang="0">
                  <a:pos x="2182" y="276"/>
                </a:cxn>
                <a:cxn ang="0">
                  <a:pos x="2517" y="204"/>
                </a:cxn>
                <a:cxn ang="0">
                  <a:pos x="2260" y="0"/>
                </a:cxn>
                <a:cxn ang="0">
                  <a:pos x="0" y="276"/>
                </a:cxn>
                <a:cxn ang="0">
                  <a:pos x="2182" y="276"/>
                </a:cxn>
                <a:cxn ang="0">
                  <a:pos x="2182" y="276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8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/>
              <a:ahLst/>
              <a:cxnLst>
                <a:cxn ang="0">
                  <a:pos x="1405" y="126"/>
                </a:cxn>
                <a:cxn ang="0">
                  <a:pos x="1405" y="0"/>
                </a:cxn>
                <a:cxn ang="0">
                  <a:pos x="0" y="174"/>
                </a:cxn>
                <a:cxn ang="0">
                  <a:pos x="257" y="378"/>
                </a:cxn>
                <a:cxn ang="0">
                  <a:pos x="1405" y="126"/>
                </a:cxn>
                <a:cxn ang="0">
                  <a:pos x="1405" y="126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9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/>
              <a:ahLst/>
              <a:cxnLst>
                <a:cxn ang="0">
                  <a:pos x="729" y="24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729" y="240"/>
                </a:cxn>
                <a:cxn ang="0">
                  <a:pos x="729" y="240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0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5035" y="1672"/>
                </a:cxn>
                <a:cxn ang="0">
                  <a:pos x="5035" y="1666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0" y="72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1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/>
              <a:ahLst/>
              <a:cxnLst>
                <a:cxn ang="0">
                  <a:pos x="729" y="318"/>
                </a:cxn>
                <a:cxn ang="0">
                  <a:pos x="729" y="312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729" y="318"/>
                </a:cxn>
                <a:cxn ang="0">
                  <a:pos x="729" y="318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2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5035" y="2188"/>
                </a:cxn>
                <a:cxn ang="0">
                  <a:pos x="5035" y="2134"/>
                </a:cxn>
                <a:cxn ang="0">
                  <a:pos x="0" y="0"/>
                </a:cxn>
                <a:cxn ang="0">
                  <a:pos x="0" y="396"/>
                </a:cxn>
                <a:cxn ang="0">
                  <a:pos x="0" y="396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3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45" y="2727"/>
                </a:cxn>
                <a:cxn ang="0">
                  <a:pos x="3163" y="2704"/>
                </a:cxn>
                <a:cxn ang="0">
                  <a:pos x="10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4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/>
              <a:ahLst/>
              <a:cxnLst>
                <a:cxn ang="0">
                  <a:pos x="323" y="299"/>
                </a:cxn>
                <a:cxn ang="0">
                  <a:pos x="323" y="263"/>
                </a:cxn>
                <a:cxn ang="0">
                  <a:pos x="18" y="0"/>
                </a:cxn>
                <a:cxn ang="0">
                  <a:pos x="0" y="23"/>
                </a:cxn>
                <a:cxn ang="0">
                  <a:pos x="323" y="299"/>
                </a:cxn>
                <a:cxn ang="0">
                  <a:pos x="323" y="299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5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/>
              <a:ahLst/>
              <a:cxnLst>
                <a:cxn ang="0">
                  <a:pos x="281" y="335"/>
                </a:cxn>
                <a:cxn ang="0">
                  <a:pos x="281" y="173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281" y="335"/>
                </a:cxn>
                <a:cxn ang="0">
                  <a:pos x="281" y="335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6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26" y="2680"/>
                </a:cxn>
                <a:cxn ang="0">
                  <a:pos x="3122" y="2590"/>
                </a:cxn>
                <a:cxn ang="0">
                  <a:pos x="383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7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/>
              <a:ahLst/>
              <a:cxnLst>
                <a:cxn ang="0">
                  <a:pos x="132" y="1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2" y="132"/>
                </a:cxn>
                <a:cxn ang="0">
                  <a:pos x="132" y="132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2" y="132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8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17" y="2536"/>
                </a:cxn>
                <a:cxn ang="0">
                  <a:pos x="2517" y="25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9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8" y="2482"/>
                </a:cxn>
                <a:cxn ang="0">
                  <a:pos x="2200" y="2476"/>
                </a:cxn>
                <a:cxn ang="0">
                  <a:pos x="3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3720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/>
              <a:ahLst/>
              <a:cxnLst>
                <a:cxn ang="0">
                  <a:pos x="84" y="96"/>
                </a:cxn>
                <a:cxn ang="0">
                  <a:pos x="84" y="90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84" y="96"/>
                </a:cxn>
                <a:cxn ang="0">
                  <a:pos x="84" y="96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1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/>
              <a:ahLst/>
              <a:cxnLst>
                <a:cxn ang="0">
                  <a:pos x="155" y="516"/>
                </a:cxn>
                <a:cxn ang="0">
                  <a:pos x="155" y="204"/>
                </a:cxn>
                <a:cxn ang="0">
                  <a:pos x="77" y="0"/>
                </a:cxn>
                <a:cxn ang="0">
                  <a:pos x="0" y="192"/>
                </a:cxn>
                <a:cxn ang="0">
                  <a:pos x="155" y="516"/>
                </a:cxn>
                <a:cxn ang="0">
                  <a:pos x="155" y="516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2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97" y="1043"/>
                </a:cxn>
                <a:cxn ang="0">
                  <a:pos x="574" y="851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3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0"/>
                </a:cxn>
                <a:cxn ang="0">
                  <a:pos x="287" y="797"/>
                </a:cxn>
                <a:cxn ang="0">
                  <a:pos x="341" y="653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4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0" y="3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5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5740" y="1864"/>
                </a:cxn>
                <a:cxn ang="0">
                  <a:pos x="5740" y="1834"/>
                </a:cxn>
                <a:cxn ang="0">
                  <a:pos x="0" y="0"/>
                </a:cxn>
                <a:cxn ang="0">
                  <a:pos x="0" y="371"/>
                </a:cxn>
                <a:cxn ang="0">
                  <a:pos x="0" y="37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6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7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/>
              <a:ahLst/>
              <a:cxnLst>
                <a:cxn ang="0">
                  <a:pos x="0" y="366"/>
                </a:cxn>
                <a:cxn ang="0">
                  <a:pos x="5740" y="1337"/>
                </a:cxn>
                <a:cxn ang="0">
                  <a:pos x="5740" y="1331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0" y="366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8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5740" y="414"/>
                </a:cxn>
                <a:cxn ang="0">
                  <a:pos x="5740" y="402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9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8" y="3177"/>
                </a:cxn>
                <a:cxn ang="0">
                  <a:pos x="4448" y="3153"/>
                </a:cxn>
                <a:cxn ang="0">
                  <a:pos x="12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0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8" y="2614"/>
                </a:cxn>
                <a:cxn ang="0">
                  <a:pos x="2428" y="2608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1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0" y="0"/>
                </a:cxn>
                <a:cxn ang="0">
                  <a:pos x="1800" y="2464"/>
                </a:cxn>
                <a:cxn ang="0">
                  <a:pos x="1800" y="2248"/>
                </a:cxn>
                <a:cxn ang="0">
                  <a:pos x="1794" y="2248"/>
                </a:cxn>
                <a:cxn ang="0">
                  <a:pos x="485" y="0"/>
                </a:cxn>
                <a:cxn ang="0">
                  <a:pos x="485" y="0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2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2" y="2074"/>
                </a:cxn>
                <a:cxn ang="0">
                  <a:pos x="1232" y="2038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3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8" y="1936"/>
                </a:cxn>
                <a:cxn ang="0">
                  <a:pos x="1058" y="193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4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/>
              <a:ahLst/>
              <a:cxnLst>
                <a:cxn ang="0">
                  <a:pos x="771" y="1433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771" y="1487"/>
                </a:cxn>
                <a:cxn ang="0">
                  <a:pos x="771" y="1433"/>
                </a:cxn>
                <a:cxn ang="0">
                  <a:pos x="771" y="1433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13736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6"/>
                  </a:cxn>
                  <a:cxn ang="0">
                    <a:pos x="3635" y="1313"/>
                  </a:cxn>
                  <a:cxn ang="0">
                    <a:pos x="3647" y="1235"/>
                  </a:cxn>
                  <a:cxn ang="0">
                    <a:pos x="3659" y="116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3737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/>
                <a:ahLst/>
                <a:cxnLst>
                  <a:cxn ang="0">
                    <a:pos x="2105" y="665"/>
                  </a:cxn>
                  <a:cxn ang="0">
                    <a:pos x="24" y="0"/>
                  </a:cxn>
                  <a:cxn ang="0">
                    <a:pos x="12" y="72"/>
                  </a:cxn>
                  <a:cxn ang="0">
                    <a:pos x="0" y="150"/>
                  </a:cxn>
                  <a:cxn ang="0">
                    <a:pos x="2105" y="695"/>
                  </a:cxn>
                  <a:cxn ang="0">
                    <a:pos x="2105" y="665"/>
                  </a:cxn>
                  <a:cxn ang="0">
                    <a:pos x="2105" y="665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3738" name="Rectangle 42"/>
          <p:cNvSpPr>
            <a:spLocks noGrp="1" noChangeArrowheads="1"/>
          </p:cNvSpPr>
          <p:nvPr>
            <p:ph type="ctrTitle" sz="quarter"/>
          </p:nvPr>
        </p:nvSpPr>
        <p:spPr>
          <a:xfrm>
            <a:off x="457200" y="1600200"/>
            <a:ext cx="8229600" cy="1828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13739" name="Rectangle 4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13740" name="Rectangle 44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13741" name="Rectangle 4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13742" name="Rectangle 4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D37C617A-77C3-4181-9DA9-E1FD9700B25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908C10-331F-4C51-BD3C-DE1C9FD13C6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EC5EF-71E2-4DAC-8229-CD5CB179D99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D9555C5-38D6-4BCC-A540-3F204712321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77D3D57-E475-4D2D-873D-3DF888922BA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96C2EBD-C709-4B26-8CCE-FA2E5463C5D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36F51-4F46-4771-94D6-B542DF1A48B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EB79C8-47D1-40CC-AEDF-5C8FF8EB938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A4B0F30-2D46-47A3-B34F-EF5677FD3E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746BB04-7BF0-49C1-B5F9-AD45ED308BD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770566-639A-4032-8B72-35A73EBABD2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6AD58D9-6029-4FE0-8285-367B862A67F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DAD8640B-941F-4724-8818-79E689FC03B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84C2B078-5449-44BE-B78C-E167DE1E8B6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27011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2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3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4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5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6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7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8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9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0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1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2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3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4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5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6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7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8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7029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27030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27031" name="Rectangle 23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27032" name="Rectangle 2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27033" name="Rectangle 2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E1FA27D1-6112-4931-9978-9420D328698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CB21B8A-9205-4A69-A7B1-4E39710ACC4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547DBBC-D0E5-406C-BE16-FF35A3638C2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D044D3-18F9-44F5-9B74-79BFBB088F9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567CFA-48AC-4383-8999-05CD79DF00B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FE95A5-5C3B-4C88-AA06-58234890B66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8EDCAB0-E458-4B31-BCD4-F83B271D9E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60B4428-4D06-4FEF-AF0D-A65E55F438C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A70D60A-6BED-405C-8ABF-AD27F09F2DE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703542-2EC6-4350-9C96-B1BE212EDB9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E4DB13C-8F42-482A-8C2D-6CB5CB22D1A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55251BD-FF95-4739-B2C2-96E9362E90B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2333812D-A49D-4239-99E3-5E557B1695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443395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/>
              <a:ahLst/>
              <a:cxnLst>
                <a:cxn ang="0">
                  <a:pos x="2768" y="18"/>
                </a:cxn>
                <a:cxn ang="0">
                  <a:pos x="2678" y="24"/>
                </a:cxn>
                <a:cxn ang="0">
                  <a:pos x="2613" y="102"/>
                </a:cxn>
                <a:cxn ang="0">
                  <a:pos x="2511" y="156"/>
                </a:cxn>
                <a:cxn ang="0">
                  <a:pos x="2505" y="222"/>
                </a:cxn>
                <a:cxn ang="0">
                  <a:pos x="2487" y="246"/>
                </a:cxn>
                <a:cxn ang="0">
                  <a:pos x="2469" y="252"/>
                </a:cxn>
                <a:cxn ang="0">
                  <a:pos x="2397" y="210"/>
                </a:cxn>
                <a:cxn ang="0">
                  <a:pos x="2260" y="192"/>
                </a:cxn>
                <a:cxn ang="0">
                  <a:pos x="2236" y="186"/>
                </a:cxn>
                <a:cxn ang="0">
                  <a:pos x="2218" y="192"/>
                </a:cxn>
                <a:cxn ang="0">
                  <a:pos x="2146" y="228"/>
                </a:cxn>
                <a:cxn ang="0">
                  <a:pos x="2110" y="240"/>
                </a:cxn>
                <a:cxn ang="0">
                  <a:pos x="2086" y="246"/>
                </a:cxn>
                <a:cxn ang="0">
                  <a:pos x="2074" y="258"/>
                </a:cxn>
                <a:cxn ang="0">
                  <a:pos x="2074" y="276"/>
                </a:cxn>
                <a:cxn ang="0">
                  <a:pos x="2051" y="300"/>
                </a:cxn>
                <a:cxn ang="0">
                  <a:pos x="2033" y="312"/>
                </a:cxn>
                <a:cxn ang="0">
                  <a:pos x="2021" y="324"/>
                </a:cxn>
                <a:cxn ang="0">
                  <a:pos x="2009" y="336"/>
                </a:cxn>
                <a:cxn ang="0">
                  <a:pos x="1979" y="342"/>
                </a:cxn>
                <a:cxn ang="0">
                  <a:pos x="1913" y="336"/>
                </a:cxn>
                <a:cxn ang="0">
                  <a:pos x="1877" y="330"/>
                </a:cxn>
                <a:cxn ang="0">
                  <a:pos x="1865" y="342"/>
                </a:cxn>
                <a:cxn ang="0">
                  <a:pos x="1853" y="354"/>
                </a:cxn>
                <a:cxn ang="0">
                  <a:pos x="1823" y="360"/>
                </a:cxn>
                <a:cxn ang="0">
                  <a:pos x="1764" y="342"/>
                </a:cxn>
                <a:cxn ang="0">
                  <a:pos x="1740" y="342"/>
                </a:cxn>
                <a:cxn ang="0">
                  <a:pos x="1716" y="354"/>
                </a:cxn>
                <a:cxn ang="0">
                  <a:pos x="1656" y="425"/>
                </a:cxn>
                <a:cxn ang="0">
                  <a:pos x="1614" y="569"/>
                </a:cxn>
                <a:cxn ang="0">
                  <a:pos x="1614" y="593"/>
                </a:cxn>
                <a:cxn ang="0">
                  <a:pos x="1620" y="641"/>
                </a:cxn>
                <a:cxn ang="0">
                  <a:pos x="1638" y="659"/>
                </a:cxn>
                <a:cxn ang="0">
                  <a:pos x="1632" y="671"/>
                </a:cxn>
                <a:cxn ang="0">
                  <a:pos x="1620" y="683"/>
                </a:cxn>
                <a:cxn ang="0">
                  <a:pos x="1542" y="689"/>
                </a:cxn>
                <a:cxn ang="0">
                  <a:pos x="1465" y="629"/>
                </a:cxn>
                <a:cxn ang="0">
                  <a:pos x="1333" y="587"/>
                </a:cxn>
                <a:cxn ang="0">
                  <a:pos x="1184" y="671"/>
                </a:cxn>
                <a:cxn ang="0">
                  <a:pos x="1016" y="731"/>
                </a:cxn>
                <a:cxn ang="0">
                  <a:pos x="813" y="743"/>
                </a:cxn>
                <a:cxn ang="0">
                  <a:pos x="628" y="701"/>
                </a:cxn>
                <a:cxn ang="0">
                  <a:pos x="568" y="695"/>
                </a:cxn>
                <a:cxn ang="0">
                  <a:pos x="556" y="701"/>
                </a:cxn>
                <a:cxn ang="0">
                  <a:pos x="520" y="731"/>
                </a:cxn>
                <a:cxn ang="0">
                  <a:pos x="436" y="809"/>
                </a:cxn>
                <a:cxn ang="0">
                  <a:pos x="406" y="821"/>
                </a:cxn>
                <a:cxn ang="0">
                  <a:pos x="382" y="821"/>
                </a:cxn>
                <a:cxn ang="0">
                  <a:pos x="335" y="827"/>
                </a:cxn>
                <a:cxn ang="0">
                  <a:pos x="209" y="851"/>
                </a:cxn>
                <a:cxn ang="0">
                  <a:pos x="173" y="857"/>
                </a:cxn>
                <a:cxn ang="0">
                  <a:pos x="125" y="851"/>
                </a:cxn>
                <a:cxn ang="0">
                  <a:pos x="107" y="857"/>
                </a:cxn>
                <a:cxn ang="0">
                  <a:pos x="101" y="875"/>
                </a:cxn>
                <a:cxn ang="0">
                  <a:pos x="83" y="887"/>
                </a:cxn>
                <a:cxn ang="0">
                  <a:pos x="48" y="899"/>
                </a:cxn>
                <a:cxn ang="0">
                  <a:pos x="2780" y="24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  <a:lnTo>
                    <a:pt x="2780" y="24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6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7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8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9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0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1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2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3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4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5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6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7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8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9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3410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 anchor="b"/>
          <a:lstStyle>
            <a:lvl1pPr>
              <a:defRPr sz="57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43411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7338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43412" name="Rectangle 20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3413" name="Rectangle 21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3414" name="Rectangle 22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4B24874-3460-42F2-A1A8-72C029620AE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2E1AF4-846A-4BF9-BBCB-D05470F320D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E376B7-CEE5-4B95-AA98-6B8171B6779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ED1C90C-6D28-4503-84FE-2165885439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F78C092-9583-4974-872F-9C904D6F0FB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4F32408-FC2F-4F1E-8C08-1E3D0A6696C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1264DEE-036A-4F82-A268-F25F7FC23A5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A4B0F30-2D46-47A3-B34F-EF5677FD3E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FE95A5-5C3B-4C88-AA06-58234890B66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ED1C90C-6D28-4503-84FE-2165885439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8DB856A-08E9-44BD-B3A2-B98EB8A0097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9E13C9C-E988-43FD-A58E-AB335C1D2D4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70F15B18-D5DA-42FB-988F-F26C93B401E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461827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28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29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0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1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2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3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4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5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6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7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8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9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0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1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2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3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4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5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6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/>
              <a:ahLst/>
              <a:cxnLst>
                <a:cxn ang="0">
                  <a:pos x="5700" y="86"/>
                </a:cxn>
                <a:cxn ang="0">
                  <a:pos x="5508" y="86"/>
                </a:cxn>
                <a:cxn ang="0">
                  <a:pos x="5454" y="76"/>
                </a:cxn>
                <a:cxn ang="0">
                  <a:pos x="5448" y="65"/>
                </a:cxn>
                <a:cxn ang="0">
                  <a:pos x="5442" y="44"/>
                </a:cxn>
                <a:cxn ang="0">
                  <a:pos x="5414" y="18"/>
                </a:cxn>
                <a:cxn ang="0">
                  <a:pos x="5332" y="7"/>
                </a:cxn>
                <a:cxn ang="0">
                  <a:pos x="5051" y="22"/>
                </a:cxn>
                <a:cxn ang="0">
                  <a:pos x="4986" y="55"/>
                </a:cxn>
                <a:cxn ang="0">
                  <a:pos x="4854" y="102"/>
                </a:cxn>
                <a:cxn ang="0">
                  <a:pos x="4740" y="112"/>
                </a:cxn>
                <a:cxn ang="0">
                  <a:pos x="4662" y="91"/>
                </a:cxn>
                <a:cxn ang="0">
                  <a:pos x="4598" y="25"/>
                </a:cxn>
                <a:cxn ang="0">
                  <a:pos x="4514" y="9"/>
                </a:cxn>
                <a:cxn ang="0">
                  <a:pos x="4410" y="39"/>
                </a:cxn>
                <a:cxn ang="0">
                  <a:pos x="4236" y="81"/>
                </a:cxn>
                <a:cxn ang="0">
                  <a:pos x="4020" y="102"/>
                </a:cxn>
                <a:cxn ang="0">
                  <a:pos x="3810" y="102"/>
                </a:cxn>
                <a:cxn ang="0">
                  <a:pos x="3654" y="76"/>
                </a:cxn>
                <a:cxn ang="0">
                  <a:pos x="3594" y="50"/>
                </a:cxn>
                <a:cxn ang="0">
                  <a:pos x="3528" y="44"/>
                </a:cxn>
                <a:cxn ang="0">
                  <a:pos x="3480" y="55"/>
                </a:cxn>
                <a:cxn ang="0">
                  <a:pos x="3420" y="76"/>
                </a:cxn>
                <a:cxn ang="0">
                  <a:pos x="3048" y="112"/>
                </a:cxn>
                <a:cxn ang="0">
                  <a:pos x="2844" y="128"/>
                </a:cxn>
                <a:cxn ang="0">
                  <a:pos x="2742" y="117"/>
                </a:cxn>
                <a:cxn ang="0">
                  <a:pos x="2710" y="56"/>
                </a:cxn>
                <a:cxn ang="0">
                  <a:pos x="2658" y="50"/>
                </a:cxn>
                <a:cxn ang="0">
                  <a:pos x="2558" y="95"/>
                </a:cxn>
                <a:cxn ang="0">
                  <a:pos x="2444" y="109"/>
                </a:cxn>
                <a:cxn ang="0">
                  <a:pos x="2322" y="91"/>
                </a:cxn>
                <a:cxn ang="0">
                  <a:pos x="2274" y="70"/>
                </a:cxn>
                <a:cxn ang="0">
                  <a:pos x="2185" y="3"/>
                </a:cxn>
                <a:cxn ang="0">
                  <a:pos x="2048" y="64"/>
                </a:cxn>
                <a:cxn ang="0">
                  <a:pos x="1794" y="102"/>
                </a:cxn>
                <a:cxn ang="0">
                  <a:pos x="1560" y="91"/>
                </a:cxn>
                <a:cxn ang="0">
                  <a:pos x="1482" y="76"/>
                </a:cxn>
                <a:cxn ang="0">
                  <a:pos x="1428" y="50"/>
                </a:cxn>
                <a:cxn ang="0">
                  <a:pos x="1374" y="44"/>
                </a:cxn>
                <a:cxn ang="0">
                  <a:pos x="1308" y="55"/>
                </a:cxn>
                <a:cxn ang="0">
                  <a:pos x="1140" y="107"/>
                </a:cxn>
                <a:cxn ang="0">
                  <a:pos x="948" y="143"/>
                </a:cxn>
                <a:cxn ang="0">
                  <a:pos x="708" y="138"/>
                </a:cxn>
                <a:cxn ang="0">
                  <a:pos x="534" y="96"/>
                </a:cxn>
                <a:cxn ang="0">
                  <a:pos x="444" y="55"/>
                </a:cxn>
                <a:cxn ang="0">
                  <a:pos x="396" y="34"/>
                </a:cxn>
                <a:cxn ang="0">
                  <a:pos x="378" y="39"/>
                </a:cxn>
                <a:cxn ang="0">
                  <a:pos x="342" y="70"/>
                </a:cxn>
                <a:cxn ang="0">
                  <a:pos x="288" y="96"/>
                </a:cxn>
                <a:cxn ang="0">
                  <a:pos x="192" y="112"/>
                </a:cxn>
                <a:cxn ang="0">
                  <a:pos x="90" y="112"/>
                </a:cxn>
                <a:cxn ang="0">
                  <a:pos x="0" y="96"/>
                </a:cxn>
                <a:cxn ang="0">
                  <a:pos x="5760" y="44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  <a:lnTo>
                    <a:pt x="576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1847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1848" name="Rectangle 24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1849" name="Rectangle 25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1850" name="Rectangle 26"/>
          <p:cNvSpPr>
            <a:spLocks noGrp="1" noChangeArrowheads="1"/>
          </p:cNvSpPr>
          <p:nvPr>
            <p:ph type="dt" sz="quarter" idx="2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1851" name="Rectangle 27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1852" name="Rectangle 28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BE35D45-9D54-4A58-A69B-CC7AC6BF774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8DB856A-08E9-44BD-B3A2-B98EB8A0097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19DEEDB-CE31-44B4-A2D2-23DE4A86FAF1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4E67D733-FB7B-49EB-9031-1B60BCF9CE5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AE090AD-70B1-4E4E-8007-B780244A89CF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B0FBA523-7E9A-4925-8672-366D89978A23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9" name="Дата 8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F4AB5AC-B112-4951-A620-F1E7648D8F65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ижний колонтитул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63CDC84-7954-4A1D-8CC1-73EE0813DEFB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4191136-BBFC-47F6-9835-A3318DDC5970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A4B0FFD-AD46-4553-95A0-746A4270EC6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8B5646EB-2A1E-4721-8364-9F6F0F1F27D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6D2D845-32FB-473B-B785-5C57AC1F0AC0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9E13C9C-E988-43FD-A58E-AB335C1D2D4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92641A16-ED6D-4479-B72C-65335F3E54AA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8763" cy="6851650"/>
            <a:chOff x="1" y="0"/>
            <a:chExt cx="5763" cy="4316"/>
          </a:xfrm>
        </p:grpSpPr>
        <p:sp>
          <p:nvSpPr>
            <p:cNvPr id="464899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00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01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464903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4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5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6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7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8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9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0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1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2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3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4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5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4916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7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8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9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/>
              <a:ahLst/>
              <a:cxnLst>
                <a:cxn ang="0">
                  <a:pos x="717" y="845"/>
                </a:cxn>
                <a:cxn ang="0">
                  <a:pos x="717" y="821"/>
                </a:cxn>
                <a:cxn ang="0">
                  <a:pos x="574" y="605"/>
                </a:cxn>
                <a:cxn ang="0">
                  <a:pos x="406" y="396"/>
                </a:cxn>
                <a:cxn ang="0">
                  <a:pos x="221" y="19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209" y="198"/>
                </a:cxn>
                <a:cxn ang="0">
                  <a:pos x="400" y="408"/>
                </a:cxn>
                <a:cxn ang="0">
                  <a:pos x="568" y="623"/>
                </a:cxn>
                <a:cxn ang="0">
                  <a:pos x="717" y="845"/>
                </a:cxn>
                <a:cxn ang="0">
                  <a:pos x="717" y="845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0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/>
              <a:ahLst/>
              <a:cxnLst>
                <a:cxn ang="0">
                  <a:pos x="407" y="414"/>
                </a:cxn>
                <a:cxn ang="0">
                  <a:pos x="407" y="396"/>
                </a:cxn>
                <a:cxn ang="0">
                  <a:pos x="222" y="19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08" y="102"/>
                </a:cxn>
                <a:cxn ang="0">
                  <a:pos x="216" y="204"/>
                </a:cxn>
                <a:cxn ang="0">
                  <a:pos x="407" y="414"/>
                </a:cxn>
                <a:cxn ang="0">
                  <a:pos x="407" y="414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1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2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68" y="0"/>
                </a:cxn>
                <a:cxn ang="0">
                  <a:pos x="407" y="132"/>
                </a:cxn>
                <a:cxn ang="0">
                  <a:pos x="257" y="270"/>
                </a:cxn>
                <a:cxn ang="0">
                  <a:pos x="120" y="420"/>
                </a:cxn>
                <a:cxn ang="0">
                  <a:pos x="0" y="575"/>
                </a:cxn>
                <a:cxn ang="0">
                  <a:pos x="0" y="599"/>
                </a:cxn>
                <a:cxn ang="0">
                  <a:pos x="120" y="432"/>
                </a:cxn>
                <a:cxn ang="0">
                  <a:pos x="257" y="282"/>
                </a:cxn>
                <a:cxn ang="0">
                  <a:pos x="413" y="138"/>
                </a:cxn>
                <a:cxn ang="0">
                  <a:pos x="586" y="0"/>
                </a:cxn>
                <a:cxn ang="0">
                  <a:pos x="586" y="0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3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1" y="0"/>
                </a:cxn>
                <a:cxn ang="0">
                  <a:pos x="120" y="114"/>
                </a:cxn>
                <a:cxn ang="0">
                  <a:pos x="60" y="174"/>
                </a:cxn>
                <a:cxn ang="0">
                  <a:pos x="0" y="234"/>
                </a:cxn>
                <a:cxn ang="0">
                  <a:pos x="0" y="252"/>
                </a:cxn>
                <a:cxn ang="0">
                  <a:pos x="126" y="120"/>
                </a:cxn>
                <a:cxn ang="0">
                  <a:pos x="269" y="0"/>
                </a:cxn>
                <a:cxn ang="0">
                  <a:pos x="269" y="0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4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25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26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464928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29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0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1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2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4933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34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4935" name="Rectangle 39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922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4936" name="Rectangle 40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4937" name="Rectangle 41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4938" name="Rectangle 42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4939" name="Rectangle 43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50ADCC1D-1E05-45FE-A440-7733984873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DE517B-E6A9-437C-9400-06A2B1BDDB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50FBE3-16EC-4FF0-A57F-C03A7C2D75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E18C448-FAE8-4CEF-8FE5-3A7C62761E8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0E278D-4585-4C2C-B56A-818C3B89099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3E7292-73C4-46A8-A04F-A1C04C02860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BC810-56E8-4735-9C52-589B74C312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5C6174-886F-4309-8E45-0012356205E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A5AE3-5972-4596-8041-716D6BEEE58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70F15B18-D5DA-42FB-988F-F26C93B401E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5E2B8AD-ADC3-4417-8289-F7520D54BF3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0824424-E34B-48A5-8E7E-18C91603A53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FA1DC421-5B4B-4420-A29D-D0E5429DBB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6" name="Rectangle 2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997075"/>
            <a:ext cx="7772400" cy="1431925"/>
          </a:xfrm>
        </p:spPr>
        <p:txBody>
          <a:bodyPr anchor="b" anchorCtr="1"/>
          <a:lstStyle>
            <a:lvl1pPr algn="ctr"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77187" name="Rectangle 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77188" name="Freeform 4"/>
          <p:cNvSpPr>
            <a:spLocks/>
          </p:cNvSpPr>
          <p:nvPr/>
        </p:nvSpPr>
        <p:spPr bwMode="auto">
          <a:xfrm>
            <a:off x="285750" y="2803525"/>
            <a:ext cx="1588" cy="3035300"/>
          </a:xfrm>
          <a:custGeom>
            <a:avLst/>
            <a:gdLst>
              <a:gd name="T0" fmla="*/ 0 h 1912"/>
              <a:gd name="T1" fmla="*/ 6 h 1912"/>
              <a:gd name="T2" fmla="*/ 6 h 1912"/>
              <a:gd name="T3" fmla="*/ 60 h 1912"/>
              <a:gd name="T4" fmla="*/ 1912 h 1912"/>
              <a:gd name="T5" fmla="*/ 1912 h 1912"/>
              <a:gd name="T6" fmla="*/ 0 h 1912"/>
              <a:gd name="T7" fmla="*/ 0 h 191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</a:cxnLst>
            <a:rect l="0" t="0" r="r" b="b"/>
            <a:pathLst>
              <a:path h="1912">
                <a:moveTo>
                  <a:pt x="0" y="0"/>
                </a:moveTo>
                <a:lnTo>
                  <a:pt x="0" y="6"/>
                </a:lnTo>
                <a:lnTo>
                  <a:pt x="0" y="6"/>
                </a:lnTo>
                <a:lnTo>
                  <a:pt x="0" y="60"/>
                </a:lnTo>
                <a:lnTo>
                  <a:pt x="0" y="1912"/>
                </a:lnTo>
                <a:lnTo>
                  <a:pt x="0" y="191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6BBA2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7189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77190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6B0481D0-A614-4225-88E2-A2B297B35EAD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77191" name="Rectangle 7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9DD82B-638F-4DA7-B22F-0E61091878C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A6C58D9-8905-4844-978D-BC50A2E9740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905000"/>
            <a:ext cx="40386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905000"/>
            <a:ext cx="40386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094602F-09F8-45B6-BB4B-36951A9D870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118209A-7979-4397-8AF5-2471F872A42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C3DE94-C8FE-4164-A4F5-7330CB3AE78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93397D-239A-45DF-8EA8-02FCC19F378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461827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28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29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0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1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2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3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4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5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6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7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8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9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0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1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2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3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4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5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6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/>
              <a:ahLst/>
              <a:cxnLst>
                <a:cxn ang="0">
                  <a:pos x="5700" y="86"/>
                </a:cxn>
                <a:cxn ang="0">
                  <a:pos x="5508" y="86"/>
                </a:cxn>
                <a:cxn ang="0">
                  <a:pos x="5454" y="76"/>
                </a:cxn>
                <a:cxn ang="0">
                  <a:pos x="5448" y="65"/>
                </a:cxn>
                <a:cxn ang="0">
                  <a:pos x="5442" y="44"/>
                </a:cxn>
                <a:cxn ang="0">
                  <a:pos x="5414" y="18"/>
                </a:cxn>
                <a:cxn ang="0">
                  <a:pos x="5332" y="7"/>
                </a:cxn>
                <a:cxn ang="0">
                  <a:pos x="5051" y="22"/>
                </a:cxn>
                <a:cxn ang="0">
                  <a:pos x="4986" y="55"/>
                </a:cxn>
                <a:cxn ang="0">
                  <a:pos x="4854" y="102"/>
                </a:cxn>
                <a:cxn ang="0">
                  <a:pos x="4740" y="112"/>
                </a:cxn>
                <a:cxn ang="0">
                  <a:pos x="4662" y="91"/>
                </a:cxn>
                <a:cxn ang="0">
                  <a:pos x="4598" y="25"/>
                </a:cxn>
                <a:cxn ang="0">
                  <a:pos x="4514" y="9"/>
                </a:cxn>
                <a:cxn ang="0">
                  <a:pos x="4410" y="39"/>
                </a:cxn>
                <a:cxn ang="0">
                  <a:pos x="4236" y="81"/>
                </a:cxn>
                <a:cxn ang="0">
                  <a:pos x="4020" y="102"/>
                </a:cxn>
                <a:cxn ang="0">
                  <a:pos x="3810" y="102"/>
                </a:cxn>
                <a:cxn ang="0">
                  <a:pos x="3654" y="76"/>
                </a:cxn>
                <a:cxn ang="0">
                  <a:pos x="3594" y="50"/>
                </a:cxn>
                <a:cxn ang="0">
                  <a:pos x="3528" y="44"/>
                </a:cxn>
                <a:cxn ang="0">
                  <a:pos x="3480" y="55"/>
                </a:cxn>
                <a:cxn ang="0">
                  <a:pos x="3420" y="76"/>
                </a:cxn>
                <a:cxn ang="0">
                  <a:pos x="3048" y="112"/>
                </a:cxn>
                <a:cxn ang="0">
                  <a:pos x="2844" y="128"/>
                </a:cxn>
                <a:cxn ang="0">
                  <a:pos x="2742" y="117"/>
                </a:cxn>
                <a:cxn ang="0">
                  <a:pos x="2710" y="56"/>
                </a:cxn>
                <a:cxn ang="0">
                  <a:pos x="2658" y="50"/>
                </a:cxn>
                <a:cxn ang="0">
                  <a:pos x="2558" y="95"/>
                </a:cxn>
                <a:cxn ang="0">
                  <a:pos x="2444" y="109"/>
                </a:cxn>
                <a:cxn ang="0">
                  <a:pos x="2322" y="91"/>
                </a:cxn>
                <a:cxn ang="0">
                  <a:pos x="2274" y="70"/>
                </a:cxn>
                <a:cxn ang="0">
                  <a:pos x="2185" y="3"/>
                </a:cxn>
                <a:cxn ang="0">
                  <a:pos x="2048" y="64"/>
                </a:cxn>
                <a:cxn ang="0">
                  <a:pos x="1794" y="102"/>
                </a:cxn>
                <a:cxn ang="0">
                  <a:pos x="1560" y="91"/>
                </a:cxn>
                <a:cxn ang="0">
                  <a:pos x="1482" y="76"/>
                </a:cxn>
                <a:cxn ang="0">
                  <a:pos x="1428" y="50"/>
                </a:cxn>
                <a:cxn ang="0">
                  <a:pos x="1374" y="44"/>
                </a:cxn>
                <a:cxn ang="0">
                  <a:pos x="1308" y="55"/>
                </a:cxn>
                <a:cxn ang="0">
                  <a:pos x="1140" y="107"/>
                </a:cxn>
                <a:cxn ang="0">
                  <a:pos x="948" y="143"/>
                </a:cxn>
                <a:cxn ang="0">
                  <a:pos x="708" y="138"/>
                </a:cxn>
                <a:cxn ang="0">
                  <a:pos x="534" y="96"/>
                </a:cxn>
                <a:cxn ang="0">
                  <a:pos x="444" y="55"/>
                </a:cxn>
                <a:cxn ang="0">
                  <a:pos x="396" y="34"/>
                </a:cxn>
                <a:cxn ang="0">
                  <a:pos x="378" y="39"/>
                </a:cxn>
                <a:cxn ang="0">
                  <a:pos x="342" y="70"/>
                </a:cxn>
                <a:cxn ang="0">
                  <a:pos x="288" y="96"/>
                </a:cxn>
                <a:cxn ang="0">
                  <a:pos x="192" y="112"/>
                </a:cxn>
                <a:cxn ang="0">
                  <a:pos x="90" y="112"/>
                </a:cxn>
                <a:cxn ang="0">
                  <a:pos x="0" y="96"/>
                </a:cxn>
                <a:cxn ang="0">
                  <a:pos x="5760" y="44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  <a:lnTo>
                    <a:pt x="576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1847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1848" name="Rectangle 24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1849" name="Rectangle 25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1850" name="Rectangle 26"/>
          <p:cNvSpPr>
            <a:spLocks noGrp="1" noChangeArrowheads="1"/>
          </p:cNvSpPr>
          <p:nvPr>
            <p:ph type="dt" sz="quarter" idx="2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1851" name="Rectangle 27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1852" name="Rectangle 28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BE35D45-9D54-4A58-A69B-CC7AC6BF774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578F6C-61F3-4A34-9D1A-9A7993CADAA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C0177E9-D8BC-4EB2-A5B7-373177AC7C2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7F90D4-4160-478C-96B8-0B35AD29D8C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92100"/>
            <a:ext cx="2057400" cy="572770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92100"/>
            <a:ext cx="6019800" cy="572770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BBFC53F-682A-4960-991B-619AC3B6ABC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92100"/>
            <a:ext cx="8229600" cy="13843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905000"/>
            <a:ext cx="4038600" cy="4114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905000"/>
            <a:ext cx="4038600" cy="4114800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AA2D12C1-3900-4A62-943A-97D3ACD0851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2438400"/>
            <a:ext cx="9144000" cy="4046538"/>
            <a:chOff x="0" y="1536"/>
            <a:chExt cx="5760" cy="2549"/>
          </a:xfrm>
        </p:grpSpPr>
        <p:sp>
          <p:nvSpPr>
            <p:cNvPr id="501763" name="Rectangle 3"/>
            <p:cNvSpPr>
              <a:spLocks noChangeArrowheads="1"/>
            </p:cNvSpPr>
            <p:nvPr userDrawn="1"/>
          </p:nvSpPr>
          <p:spPr bwMode="hidden">
            <a:xfrm rot="-1424751">
              <a:off x="2121" y="2592"/>
              <a:ext cx="3072" cy="384"/>
            </a:xfrm>
            <a:prstGeom prst="rect">
              <a:avLst/>
            </a:prstGeom>
            <a:gradFill rotWithShape="0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189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1764" name="Freeform 4"/>
            <p:cNvSpPr>
              <a:spLocks/>
            </p:cNvSpPr>
            <p:nvPr userDrawn="1"/>
          </p:nvSpPr>
          <p:spPr bwMode="hidden">
            <a:xfrm>
              <a:off x="0" y="2664"/>
              <a:ext cx="2688" cy="12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0" y="552"/>
                </a:cxn>
                <a:cxn ang="0">
                  <a:pos x="1968" y="264"/>
                </a:cxn>
                <a:cxn ang="0">
                  <a:pos x="2028" y="270"/>
                </a:cxn>
                <a:cxn ang="0">
                  <a:pos x="2661" y="528"/>
                </a:cxn>
                <a:cxn ang="0">
                  <a:pos x="2688" y="648"/>
                </a:cxn>
                <a:cxn ang="0">
                  <a:pos x="2304" y="1080"/>
                </a:cxn>
                <a:cxn ang="0">
                  <a:pos x="1584" y="1224"/>
                </a:cxn>
                <a:cxn ang="0">
                  <a:pos x="1296" y="936"/>
                </a:cxn>
                <a:cxn ang="0">
                  <a:pos x="864" y="1032"/>
                </a:cxn>
                <a:cxn ang="0">
                  <a:pos x="0" y="552"/>
                </a:cxn>
                <a:cxn ang="0">
                  <a:pos x="0" y="0"/>
                </a:cxn>
              </a:cxnLst>
              <a:rect l="0" t="0" r="r" b="b"/>
              <a:pathLst>
                <a:path w="2688" h="1224">
                  <a:moveTo>
                    <a:pt x="0" y="0"/>
                  </a:moveTo>
                  <a:lnTo>
                    <a:pt x="960" y="552"/>
                  </a:lnTo>
                  <a:lnTo>
                    <a:pt x="1968" y="264"/>
                  </a:lnTo>
                  <a:lnTo>
                    <a:pt x="2028" y="270"/>
                  </a:lnTo>
                  <a:lnTo>
                    <a:pt x="2661" y="528"/>
                  </a:lnTo>
                  <a:lnTo>
                    <a:pt x="2688" y="648"/>
                  </a:lnTo>
                  <a:lnTo>
                    <a:pt x="2304" y="1080"/>
                  </a:lnTo>
                  <a:lnTo>
                    <a:pt x="1584" y="1224"/>
                  </a:lnTo>
                  <a:lnTo>
                    <a:pt x="1296" y="936"/>
                  </a:lnTo>
                  <a:lnTo>
                    <a:pt x="864" y="1032"/>
                  </a:lnTo>
                  <a:lnTo>
                    <a:pt x="0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1765" name="Freeform 5"/>
            <p:cNvSpPr>
              <a:spLocks/>
            </p:cNvSpPr>
            <p:nvPr userDrawn="1"/>
          </p:nvSpPr>
          <p:spPr bwMode="hidden">
            <a:xfrm>
              <a:off x="3359" y="1536"/>
              <a:ext cx="2401" cy="1232"/>
            </a:xfrm>
            <a:custGeom>
              <a:avLst/>
              <a:gdLst/>
              <a:ahLst/>
              <a:cxnLst>
                <a:cxn ang="0">
                  <a:pos x="2208" y="15"/>
                </a:cxn>
                <a:cxn ang="0">
                  <a:pos x="2088" y="57"/>
                </a:cxn>
                <a:cxn ang="0">
                  <a:pos x="1951" y="99"/>
                </a:cxn>
                <a:cxn ang="0">
                  <a:pos x="1704" y="135"/>
                </a:cxn>
                <a:cxn ang="0">
                  <a:pos x="1314" y="177"/>
                </a:cxn>
                <a:cxn ang="0">
                  <a:pos x="1176" y="189"/>
                </a:cxn>
                <a:cxn ang="0">
                  <a:pos x="1122" y="195"/>
                </a:cxn>
                <a:cxn ang="0">
                  <a:pos x="1075" y="231"/>
                </a:cxn>
                <a:cxn ang="0">
                  <a:pos x="924" y="321"/>
                </a:cxn>
                <a:cxn ang="0">
                  <a:pos x="840" y="369"/>
                </a:cxn>
                <a:cxn ang="0">
                  <a:pos x="630" y="458"/>
                </a:cxn>
                <a:cxn ang="0">
                  <a:pos x="529" y="500"/>
                </a:cxn>
                <a:cxn ang="0">
                  <a:pos x="487" y="542"/>
                </a:cxn>
                <a:cxn ang="0">
                  <a:pos x="457" y="590"/>
                </a:cxn>
                <a:cxn ang="0">
                  <a:pos x="402" y="638"/>
                </a:cxn>
                <a:cxn ang="0">
                  <a:pos x="330" y="758"/>
                </a:cxn>
                <a:cxn ang="0">
                  <a:pos x="312" y="788"/>
                </a:cxn>
                <a:cxn ang="0">
                  <a:pos x="252" y="824"/>
                </a:cxn>
                <a:cxn ang="0">
                  <a:pos x="84" y="926"/>
                </a:cxn>
                <a:cxn ang="0">
                  <a:pos x="0" y="992"/>
                </a:cxn>
                <a:cxn ang="0">
                  <a:pos x="12" y="1040"/>
                </a:cxn>
                <a:cxn ang="0">
                  <a:pos x="132" y="1034"/>
                </a:cxn>
                <a:cxn ang="0">
                  <a:pos x="336" y="980"/>
                </a:cxn>
                <a:cxn ang="0">
                  <a:pos x="529" y="896"/>
                </a:cxn>
                <a:cxn ang="0">
                  <a:pos x="576" y="872"/>
                </a:cxn>
                <a:cxn ang="0">
                  <a:pos x="714" y="848"/>
                </a:cxn>
                <a:cxn ang="0">
                  <a:pos x="966" y="794"/>
                </a:cxn>
                <a:cxn ang="0">
                  <a:pos x="1212" y="782"/>
                </a:cxn>
                <a:cxn ang="0">
                  <a:pos x="1416" y="872"/>
                </a:cxn>
                <a:cxn ang="0">
                  <a:pos x="1464" y="932"/>
                </a:cxn>
                <a:cxn ang="0">
                  <a:pos x="1440" y="992"/>
                </a:cxn>
                <a:cxn ang="0">
                  <a:pos x="1302" y="1040"/>
                </a:cxn>
                <a:cxn ang="0">
                  <a:pos x="1158" y="1100"/>
                </a:cxn>
                <a:cxn ang="0">
                  <a:pos x="1093" y="1148"/>
                </a:cxn>
                <a:cxn ang="0">
                  <a:pos x="1075" y="1208"/>
                </a:cxn>
                <a:cxn ang="0">
                  <a:pos x="1093" y="1232"/>
                </a:cxn>
                <a:cxn ang="0">
                  <a:pos x="1152" y="1226"/>
                </a:cxn>
                <a:cxn ang="0">
                  <a:pos x="1332" y="1208"/>
                </a:cxn>
                <a:cxn ang="0">
                  <a:pos x="1434" y="1184"/>
                </a:cxn>
                <a:cxn ang="0">
                  <a:pos x="1464" y="1172"/>
                </a:cxn>
                <a:cxn ang="0">
                  <a:pos x="1578" y="1130"/>
                </a:cxn>
                <a:cxn ang="0">
                  <a:pos x="1758" y="1064"/>
                </a:cxn>
                <a:cxn ang="0">
                  <a:pos x="1872" y="962"/>
                </a:cxn>
                <a:cxn ang="0">
                  <a:pos x="1986" y="800"/>
                </a:cxn>
                <a:cxn ang="0">
                  <a:pos x="2166" y="650"/>
                </a:cxn>
                <a:cxn ang="0">
                  <a:pos x="2257" y="590"/>
                </a:cxn>
                <a:cxn ang="0">
                  <a:pos x="2400" y="57"/>
                </a:cxn>
              </a:cxnLst>
              <a:rect l="0" t="0" r="r" b="b"/>
              <a:pathLst>
                <a:path w="2401" h="1232">
                  <a:moveTo>
                    <a:pt x="2310" y="3"/>
                  </a:moveTo>
                  <a:lnTo>
                    <a:pt x="2280" y="3"/>
                  </a:lnTo>
                  <a:lnTo>
                    <a:pt x="2208" y="15"/>
                  </a:lnTo>
                  <a:lnTo>
                    <a:pt x="2136" y="27"/>
                  </a:lnTo>
                  <a:lnTo>
                    <a:pt x="2112" y="39"/>
                  </a:lnTo>
                  <a:lnTo>
                    <a:pt x="2088" y="57"/>
                  </a:lnTo>
                  <a:lnTo>
                    <a:pt x="2082" y="63"/>
                  </a:lnTo>
                  <a:lnTo>
                    <a:pt x="2076" y="69"/>
                  </a:lnTo>
                  <a:lnTo>
                    <a:pt x="1951" y="99"/>
                  </a:lnTo>
                  <a:lnTo>
                    <a:pt x="1896" y="111"/>
                  </a:lnTo>
                  <a:lnTo>
                    <a:pt x="1836" y="117"/>
                  </a:lnTo>
                  <a:lnTo>
                    <a:pt x="1704" y="135"/>
                  </a:lnTo>
                  <a:lnTo>
                    <a:pt x="1572" y="153"/>
                  </a:lnTo>
                  <a:lnTo>
                    <a:pt x="1434" y="165"/>
                  </a:lnTo>
                  <a:lnTo>
                    <a:pt x="1314" y="177"/>
                  </a:lnTo>
                  <a:lnTo>
                    <a:pt x="1260" y="183"/>
                  </a:lnTo>
                  <a:lnTo>
                    <a:pt x="1212" y="189"/>
                  </a:lnTo>
                  <a:lnTo>
                    <a:pt x="1176" y="189"/>
                  </a:lnTo>
                  <a:lnTo>
                    <a:pt x="1146" y="195"/>
                  </a:lnTo>
                  <a:lnTo>
                    <a:pt x="1128" y="195"/>
                  </a:lnTo>
                  <a:lnTo>
                    <a:pt x="1122" y="195"/>
                  </a:lnTo>
                  <a:lnTo>
                    <a:pt x="1116" y="201"/>
                  </a:lnTo>
                  <a:lnTo>
                    <a:pt x="1105" y="207"/>
                  </a:lnTo>
                  <a:lnTo>
                    <a:pt x="1075" y="231"/>
                  </a:lnTo>
                  <a:lnTo>
                    <a:pt x="1026" y="261"/>
                  </a:lnTo>
                  <a:lnTo>
                    <a:pt x="972" y="291"/>
                  </a:lnTo>
                  <a:lnTo>
                    <a:pt x="924" y="321"/>
                  </a:lnTo>
                  <a:lnTo>
                    <a:pt x="876" y="345"/>
                  </a:lnTo>
                  <a:lnTo>
                    <a:pt x="846" y="363"/>
                  </a:lnTo>
                  <a:lnTo>
                    <a:pt x="840" y="369"/>
                  </a:lnTo>
                  <a:lnTo>
                    <a:pt x="834" y="369"/>
                  </a:lnTo>
                  <a:lnTo>
                    <a:pt x="732" y="417"/>
                  </a:lnTo>
                  <a:lnTo>
                    <a:pt x="630" y="458"/>
                  </a:lnTo>
                  <a:lnTo>
                    <a:pt x="588" y="476"/>
                  </a:lnTo>
                  <a:lnTo>
                    <a:pt x="552" y="488"/>
                  </a:lnTo>
                  <a:lnTo>
                    <a:pt x="529" y="500"/>
                  </a:lnTo>
                  <a:lnTo>
                    <a:pt x="517" y="506"/>
                  </a:lnTo>
                  <a:lnTo>
                    <a:pt x="499" y="524"/>
                  </a:lnTo>
                  <a:lnTo>
                    <a:pt x="487" y="542"/>
                  </a:lnTo>
                  <a:lnTo>
                    <a:pt x="481" y="560"/>
                  </a:lnTo>
                  <a:lnTo>
                    <a:pt x="481" y="578"/>
                  </a:lnTo>
                  <a:lnTo>
                    <a:pt x="457" y="590"/>
                  </a:lnTo>
                  <a:lnTo>
                    <a:pt x="438" y="596"/>
                  </a:lnTo>
                  <a:lnTo>
                    <a:pt x="420" y="614"/>
                  </a:lnTo>
                  <a:lnTo>
                    <a:pt x="402" y="638"/>
                  </a:lnTo>
                  <a:lnTo>
                    <a:pt x="366" y="698"/>
                  </a:lnTo>
                  <a:lnTo>
                    <a:pt x="348" y="728"/>
                  </a:lnTo>
                  <a:lnTo>
                    <a:pt x="330" y="758"/>
                  </a:lnTo>
                  <a:lnTo>
                    <a:pt x="324" y="776"/>
                  </a:lnTo>
                  <a:lnTo>
                    <a:pt x="318" y="782"/>
                  </a:lnTo>
                  <a:lnTo>
                    <a:pt x="312" y="788"/>
                  </a:lnTo>
                  <a:lnTo>
                    <a:pt x="300" y="794"/>
                  </a:lnTo>
                  <a:lnTo>
                    <a:pt x="282" y="806"/>
                  </a:lnTo>
                  <a:lnTo>
                    <a:pt x="252" y="824"/>
                  </a:lnTo>
                  <a:lnTo>
                    <a:pt x="199" y="854"/>
                  </a:lnTo>
                  <a:lnTo>
                    <a:pt x="151" y="884"/>
                  </a:lnTo>
                  <a:lnTo>
                    <a:pt x="84" y="926"/>
                  </a:lnTo>
                  <a:lnTo>
                    <a:pt x="30" y="962"/>
                  </a:lnTo>
                  <a:lnTo>
                    <a:pt x="12" y="974"/>
                  </a:lnTo>
                  <a:lnTo>
                    <a:pt x="0" y="992"/>
                  </a:lnTo>
                  <a:lnTo>
                    <a:pt x="0" y="1004"/>
                  </a:lnTo>
                  <a:lnTo>
                    <a:pt x="0" y="1022"/>
                  </a:lnTo>
                  <a:lnTo>
                    <a:pt x="12" y="1040"/>
                  </a:lnTo>
                  <a:lnTo>
                    <a:pt x="42" y="1046"/>
                  </a:lnTo>
                  <a:lnTo>
                    <a:pt x="84" y="1046"/>
                  </a:lnTo>
                  <a:lnTo>
                    <a:pt x="132" y="1034"/>
                  </a:lnTo>
                  <a:lnTo>
                    <a:pt x="193" y="1022"/>
                  </a:lnTo>
                  <a:lnTo>
                    <a:pt x="264" y="1004"/>
                  </a:lnTo>
                  <a:lnTo>
                    <a:pt x="336" y="980"/>
                  </a:lnTo>
                  <a:lnTo>
                    <a:pt x="408" y="950"/>
                  </a:lnTo>
                  <a:lnTo>
                    <a:pt x="475" y="920"/>
                  </a:lnTo>
                  <a:lnTo>
                    <a:pt x="529" y="896"/>
                  </a:lnTo>
                  <a:lnTo>
                    <a:pt x="564" y="878"/>
                  </a:lnTo>
                  <a:lnTo>
                    <a:pt x="570" y="872"/>
                  </a:lnTo>
                  <a:lnTo>
                    <a:pt x="576" y="872"/>
                  </a:lnTo>
                  <a:lnTo>
                    <a:pt x="606" y="872"/>
                  </a:lnTo>
                  <a:lnTo>
                    <a:pt x="648" y="866"/>
                  </a:lnTo>
                  <a:lnTo>
                    <a:pt x="714" y="848"/>
                  </a:lnTo>
                  <a:lnTo>
                    <a:pt x="793" y="830"/>
                  </a:lnTo>
                  <a:lnTo>
                    <a:pt x="876" y="812"/>
                  </a:lnTo>
                  <a:lnTo>
                    <a:pt x="966" y="794"/>
                  </a:lnTo>
                  <a:lnTo>
                    <a:pt x="1063" y="782"/>
                  </a:lnTo>
                  <a:lnTo>
                    <a:pt x="1152" y="776"/>
                  </a:lnTo>
                  <a:lnTo>
                    <a:pt x="1212" y="782"/>
                  </a:lnTo>
                  <a:lnTo>
                    <a:pt x="1284" y="806"/>
                  </a:lnTo>
                  <a:lnTo>
                    <a:pt x="1357" y="836"/>
                  </a:lnTo>
                  <a:lnTo>
                    <a:pt x="1416" y="872"/>
                  </a:lnTo>
                  <a:lnTo>
                    <a:pt x="1434" y="890"/>
                  </a:lnTo>
                  <a:lnTo>
                    <a:pt x="1452" y="908"/>
                  </a:lnTo>
                  <a:lnTo>
                    <a:pt x="1464" y="932"/>
                  </a:lnTo>
                  <a:lnTo>
                    <a:pt x="1464" y="950"/>
                  </a:lnTo>
                  <a:lnTo>
                    <a:pt x="1458" y="968"/>
                  </a:lnTo>
                  <a:lnTo>
                    <a:pt x="1440" y="992"/>
                  </a:lnTo>
                  <a:lnTo>
                    <a:pt x="1410" y="1004"/>
                  </a:lnTo>
                  <a:lnTo>
                    <a:pt x="1369" y="1022"/>
                  </a:lnTo>
                  <a:lnTo>
                    <a:pt x="1302" y="1040"/>
                  </a:lnTo>
                  <a:lnTo>
                    <a:pt x="1248" y="1064"/>
                  </a:lnTo>
                  <a:lnTo>
                    <a:pt x="1200" y="1082"/>
                  </a:lnTo>
                  <a:lnTo>
                    <a:pt x="1158" y="1100"/>
                  </a:lnTo>
                  <a:lnTo>
                    <a:pt x="1128" y="1118"/>
                  </a:lnTo>
                  <a:lnTo>
                    <a:pt x="1110" y="1130"/>
                  </a:lnTo>
                  <a:lnTo>
                    <a:pt x="1093" y="1148"/>
                  </a:lnTo>
                  <a:lnTo>
                    <a:pt x="1081" y="1160"/>
                  </a:lnTo>
                  <a:lnTo>
                    <a:pt x="1069" y="1190"/>
                  </a:lnTo>
                  <a:lnTo>
                    <a:pt x="1075" y="1208"/>
                  </a:lnTo>
                  <a:lnTo>
                    <a:pt x="1081" y="1220"/>
                  </a:lnTo>
                  <a:lnTo>
                    <a:pt x="1087" y="1226"/>
                  </a:lnTo>
                  <a:lnTo>
                    <a:pt x="1093" y="1232"/>
                  </a:lnTo>
                  <a:lnTo>
                    <a:pt x="1110" y="1232"/>
                  </a:lnTo>
                  <a:lnTo>
                    <a:pt x="1128" y="1226"/>
                  </a:lnTo>
                  <a:lnTo>
                    <a:pt x="1152" y="1226"/>
                  </a:lnTo>
                  <a:lnTo>
                    <a:pt x="1212" y="1220"/>
                  </a:lnTo>
                  <a:lnTo>
                    <a:pt x="1272" y="1214"/>
                  </a:lnTo>
                  <a:lnTo>
                    <a:pt x="1332" y="1208"/>
                  </a:lnTo>
                  <a:lnTo>
                    <a:pt x="1393" y="1196"/>
                  </a:lnTo>
                  <a:lnTo>
                    <a:pt x="1416" y="1190"/>
                  </a:lnTo>
                  <a:lnTo>
                    <a:pt x="1434" y="1184"/>
                  </a:lnTo>
                  <a:lnTo>
                    <a:pt x="1446" y="1178"/>
                  </a:lnTo>
                  <a:lnTo>
                    <a:pt x="1452" y="1178"/>
                  </a:lnTo>
                  <a:lnTo>
                    <a:pt x="1464" y="1172"/>
                  </a:lnTo>
                  <a:lnTo>
                    <a:pt x="1488" y="1166"/>
                  </a:lnTo>
                  <a:lnTo>
                    <a:pt x="1530" y="1148"/>
                  </a:lnTo>
                  <a:lnTo>
                    <a:pt x="1578" y="1130"/>
                  </a:lnTo>
                  <a:lnTo>
                    <a:pt x="1681" y="1094"/>
                  </a:lnTo>
                  <a:lnTo>
                    <a:pt x="1722" y="1076"/>
                  </a:lnTo>
                  <a:lnTo>
                    <a:pt x="1758" y="1064"/>
                  </a:lnTo>
                  <a:lnTo>
                    <a:pt x="1812" y="1040"/>
                  </a:lnTo>
                  <a:lnTo>
                    <a:pt x="1848" y="1004"/>
                  </a:lnTo>
                  <a:lnTo>
                    <a:pt x="1872" y="962"/>
                  </a:lnTo>
                  <a:lnTo>
                    <a:pt x="1890" y="932"/>
                  </a:lnTo>
                  <a:lnTo>
                    <a:pt x="1932" y="866"/>
                  </a:lnTo>
                  <a:lnTo>
                    <a:pt x="1986" y="800"/>
                  </a:lnTo>
                  <a:lnTo>
                    <a:pt x="2046" y="740"/>
                  </a:lnTo>
                  <a:lnTo>
                    <a:pt x="2112" y="692"/>
                  </a:lnTo>
                  <a:lnTo>
                    <a:pt x="2166" y="650"/>
                  </a:lnTo>
                  <a:lnTo>
                    <a:pt x="2214" y="620"/>
                  </a:lnTo>
                  <a:lnTo>
                    <a:pt x="2244" y="596"/>
                  </a:lnTo>
                  <a:lnTo>
                    <a:pt x="2257" y="590"/>
                  </a:lnTo>
                  <a:lnTo>
                    <a:pt x="2257" y="590"/>
                  </a:lnTo>
                  <a:lnTo>
                    <a:pt x="2400" y="518"/>
                  </a:lnTo>
                  <a:lnTo>
                    <a:pt x="2400" y="57"/>
                  </a:lnTo>
                  <a:lnTo>
                    <a:pt x="2401" y="0"/>
                  </a:lnTo>
                  <a:lnTo>
                    <a:pt x="231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6" name="Freeform 6"/>
            <p:cNvSpPr>
              <a:spLocks/>
            </p:cNvSpPr>
            <p:nvPr userDrawn="1"/>
          </p:nvSpPr>
          <p:spPr bwMode="hidden">
            <a:xfrm>
              <a:off x="3792" y="1536"/>
              <a:ext cx="1968" cy="762"/>
            </a:xfrm>
            <a:custGeom>
              <a:avLst/>
              <a:gdLst/>
              <a:ahLst/>
              <a:cxnLst>
                <a:cxn ang="0">
                  <a:pos x="965" y="165"/>
                </a:cxn>
                <a:cxn ang="0">
                  <a:pos x="696" y="200"/>
                </a:cxn>
                <a:cxn ang="0">
                  <a:pos x="693" y="237"/>
                </a:cxn>
                <a:cxn ang="0">
                  <a:pos x="924" y="258"/>
                </a:cxn>
                <a:cxn ang="0">
                  <a:pos x="993" y="267"/>
                </a:cxn>
                <a:cxn ang="0">
                  <a:pos x="681" y="291"/>
                </a:cxn>
                <a:cxn ang="0">
                  <a:pos x="633" y="309"/>
                </a:cxn>
                <a:cxn ang="0">
                  <a:pos x="645" y="336"/>
                </a:cxn>
                <a:cxn ang="0">
                  <a:pos x="672" y="351"/>
                </a:cxn>
                <a:cxn ang="0">
                  <a:pos x="984" y="333"/>
                </a:cxn>
                <a:cxn ang="0">
                  <a:pos x="1080" y="357"/>
                </a:cxn>
                <a:cxn ang="0">
                  <a:pos x="624" y="492"/>
                </a:cxn>
                <a:cxn ang="0">
                  <a:pos x="616" y="536"/>
                </a:cxn>
                <a:cxn ang="0">
                  <a:pos x="8" y="724"/>
                </a:cxn>
                <a:cxn ang="0">
                  <a:pos x="0" y="756"/>
                </a:cxn>
                <a:cxn ang="0">
                  <a:pos x="27" y="762"/>
                </a:cxn>
                <a:cxn ang="0">
                  <a:pos x="664" y="564"/>
                </a:cxn>
                <a:cxn ang="0">
                  <a:pos x="856" y="600"/>
                </a:cxn>
                <a:cxn ang="0">
                  <a:pos x="1158" y="507"/>
                </a:cxn>
                <a:cxn ang="0">
                  <a:pos x="1434" y="465"/>
                </a:cxn>
                <a:cxn ang="0">
                  <a:pos x="1572" y="368"/>
                </a:cxn>
                <a:cxn ang="0">
                  <a:pos x="1712" y="340"/>
                </a:cxn>
                <a:cxn ang="0">
                  <a:pos x="1856" y="328"/>
                </a:cxn>
                <a:cxn ang="0">
                  <a:pos x="1968" y="330"/>
                </a:cxn>
                <a:cxn ang="0">
                  <a:pos x="1968" y="0"/>
                </a:cxn>
                <a:cxn ang="0">
                  <a:pos x="1934" y="3"/>
                </a:cxn>
                <a:cxn ang="0">
                  <a:pos x="1832" y="5"/>
                </a:cxn>
                <a:cxn ang="0">
                  <a:pos x="1682" y="35"/>
                </a:cxn>
                <a:cxn ang="0">
                  <a:pos x="1643" y="72"/>
                </a:cxn>
                <a:cxn ang="0">
                  <a:pos x="1392" y="119"/>
                </a:cxn>
              </a:cxnLst>
              <a:rect l="0" t="0" r="r" b="b"/>
              <a:pathLst>
                <a:path w="1968" h="762">
                  <a:moveTo>
                    <a:pt x="965" y="165"/>
                  </a:moveTo>
                  <a:lnTo>
                    <a:pt x="696" y="200"/>
                  </a:lnTo>
                  <a:lnTo>
                    <a:pt x="693" y="237"/>
                  </a:lnTo>
                  <a:lnTo>
                    <a:pt x="924" y="258"/>
                  </a:lnTo>
                  <a:lnTo>
                    <a:pt x="993" y="267"/>
                  </a:lnTo>
                  <a:lnTo>
                    <a:pt x="681" y="291"/>
                  </a:lnTo>
                  <a:lnTo>
                    <a:pt x="633" y="309"/>
                  </a:lnTo>
                  <a:lnTo>
                    <a:pt x="645" y="336"/>
                  </a:lnTo>
                  <a:lnTo>
                    <a:pt x="672" y="351"/>
                  </a:lnTo>
                  <a:lnTo>
                    <a:pt x="984" y="333"/>
                  </a:lnTo>
                  <a:lnTo>
                    <a:pt x="1080" y="357"/>
                  </a:lnTo>
                  <a:lnTo>
                    <a:pt x="624" y="492"/>
                  </a:lnTo>
                  <a:lnTo>
                    <a:pt x="616" y="536"/>
                  </a:lnTo>
                  <a:lnTo>
                    <a:pt x="8" y="724"/>
                  </a:lnTo>
                  <a:lnTo>
                    <a:pt x="0" y="756"/>
                  </a:lnTo>
                  <a:lnTo>
                    <a:pt x="27" y="762"/>
                  </a:lnTo>
                  <a:lnTo>
                    <a:pt x="664" y="564"/>
                  </a:lnTo>
                  <a:lnTo>
                    <a:pt x="856" y="600"/>
                  </a:lnTo>
                  <a:lnTo>
                    <a:pt x="1158" y="507"/>
                  </a:lnTo>
                  <a:lnTo>
                    <a:pt x="1434" y="465"/>
                  </a:lnTo>
                  <a:lnTo>
                    <a:pt x="1572" y="368"/>
                  </a:lnTo>
                  <a:lnTo>
                    <a:pt x="1712" y="340"/>
                  </a:lnTo>
                  <a:lnTo>
                    <a:pt x="1856" y="328"/>
                  </a:lnTo>
                  <a:lnTo>
                    <a:pt x="1968" y="330"/>
                  </a:lnTo>
                  <a:lnTo>
                    <a:pt x="1968" y="0"/>
                  </a:lnTo>
                  <a:lnTo>
                    <a:pt x="1934" y="3"/>
                  </a:lnTo>
                  <a:lnTo>
                    <a:pt x="1832" y="5"/>
                  </a:lnTo>
                  <a:lnTo>
                    <a:pt x="1682" y="35"/>
                  </a:lnTo>
                  <a:lnTo>
                    <a:pt x="1643" y="72"/>
                  </a:lnTo>
                  <a:lnTo>
                    <a:pt x="1392" y="119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7" name="Freeform 7"/>
            <p:cNvSpPr>
              <a:spLocks/>
            </p:cNvSpPr>
            <p:nvPr userDrawn="1"/>
          </p:nvSpPr>
          <p:spPr bwMode="hidden">
            <a:xfrm>
              <a:off x="3599" y="2477"/>
              <a:ext cx="186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85" y="18"/>
                </a:cxn>
                <a:cxn ang="0">
                  <a:pos x="185" y="36"/>
                </a:cxn>
                <a:cxn ang="0">
                  <a:pos x="179" y="54"/>
                </a:cxn>
                <a:cxn ang="0">
                  <a:pos x="161" y="72"/>
                </a:cxn>
                <a:cxn ang="0">
                  <a:pos x="137" y="96"/>
                </a:cxn>
                <a:cxn ang="0">
                  <a:pos x="101" y="108"/>
                </a:cxn>
                <a:cxn ang="0">
                  <a:pos x="47" y="120"/>
                </a:cxn>
                <a:cxn ang="0">
                  <a:pos x="29" y="120"/>
                </a:cxn>
                <a:cxn ang="0">
                  <a:pos x="17" y="114"/>
                </a:cxn>
                <a:cxn ang="0">
                  <a:pos x="0" y="96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85" y="18"/>
                  </a:lnTo>
                  <a:lnTo>
                    <a:pt x="185" y="36"/>
                  </a:lnTo>
                  <a:lnTo>
                    <a:pt x="179" y="54"/>
                  </a:lnTo>
                  <a:lnTo>
                    <a:pt x="161" y="72"/>
                  </a:lnTo>
                  <a:lnTo>
                    <a:pt x="137" y="96"/>
                  </a:lnTo>
                  <a:lnTo>
                    <a:pt x="101" y="108"/>
                  </a:lnTo>
                  <a:lnTo>
                    <a:pt x="47" y="120"/>
                  </a:lnTo>
                  <a:lnTo>
                    <a:pt x="29" y="120"/>
                  </a:lnTo>
                  <a:lnTo>
                    <a:pt x="17" y="11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8" name="Freeform 8"/>
            <p:cNvSpPr>
              <a:spLocks/>
            </p:cNvSpPr>
            <p:nvPr userDrawn="1"/>
          </p:nvSpPr>
          <p:spPr bwMode="hidden">
            <a:xfrm>
              <a:off x="3779" y="2393"/>
              <a:ext cx="185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79" y="24"/>
                </a:cxn>
                <a:cxn ang="0">
                  <a:pos x="167" y="42"/>
                </a:cxn>
                <a:cxn ang="0">
                  <a:pos x="149" y="66"/>
                </a:cxn>
                <a:cxn ang="0">
                  <a:pos x="131" y="90"/>
                </a:cxn>
                <a:cxn ang="0">
                  <a:pos x="102" y="108"/>
                </a:cxn>
                <a:cxn ang="0">
                  <a:pos x="66" y="120"/>
                </a:cxn>
                <a:cxn ang="0">
                  <a:pos x="18" y="120"/>
                </a:cxn>
                <a:cxn ang="0">
                  <a:pos x="0" y="60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79" y="24"/>
                  </a:lnTo>
                  <a:lnTo>
                    <a:pt x="167" y="42"/>
                  </a:lnTo>
                  <a:lnTo>
                    <a:pt x="149" y="66"/>
                  </a:lnTo>
                  <a:lnTo>
                    <a:pt x="131" y="90"/>
                  </a:lnTo>
                  <a:lnTo>
                    <a:pt x="102" y="108"/>
                  </a:lnTo>
                  <a:lnTo>
                    <a:pt x="66" y="120"/>
                  </a:lnTo>
                  <a:lnTo>
                    <a:pt x="18" y="120"/>
                  </a:lnTo>
                  <a:lnTo>
                    <a:pt x="0" y="6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9" name="Freeform 9"/>
            <p:cNvSpPr>
              <a:spLocks/>
            </p:cNvSpPr>
            <p:nvPr userDrawn="1"/>
          </p:nvSpPr>
          <p:spPr bwMode="hidden">
            <a:xfrm>
              <a:off x="3839" y="1836"/>
              <a:ext cx="528" cy="2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0" y="269"/>
                </a:cxn>
                <a:cxn ang="0">
                  <a:pos x="6" y="251"/>
                </a:cxn>
                <a:cxn ang="0">
                  <a:pos x="6" y="239"/>
                </a:cxn>
                <a:cxn ang="0">
                  <a:pos x="12" y="227"/>
                </a:cxn>
                <a:cxn ang="0">
                  <a:pos x="18" y="221"/>
                </a:cxn>
                <a:cxn ang="0">
                  <a:pos x="36" y="215"/>
                </a:cxn>
                <a:cxn ang="0">
                  <a:pos x="77" y="203"/>
                </a:cxn>
                <a:cxn ang="0">
                  <a:pos x="137" y="179"/>
                </a:cxn>
                <a:cxn ang="0">
                  <a:pos x="209" y="143"/>
                </a:cxn>
                <a:cxn ang="0">
                  <a:pos x="251" y="120"/>
                </a:cxn>
                <a:cxn ang="0">
                  <a:pos x="299" y="96"/>
                </a:cxn>
                <a:cxn ang="0">
                  <a:pos x="394" y="48"/>
                </a:cxn>
                <a:cxn ang="0">
                  <a:pos x="442" y="30"/>
                </a:cxn>
                <a:cxn ang="0">
                  <a:pos x="478" y="12"/>
                </a:cxn>
                <a:cxn ang="0">
                  <a:pos x="502" y="6"/>
                </a:cxn>
                <a:cxn ang="0">
                  <a:pos x="520" y="0"/>
                </a:cxn>
                <a:cxn ang="0">
                  <a:pos x="526" y="0"/>
                </a:cxn>
                <a:cxn ang="0">
                  <a:pos x="520" y="6"/>
                </a:cxn>
                <a:cxn ang="0">
                  <a:pos x="508" y="12"/>
                </a:cxn>
                <a:cxn ang="0">
                  <a:pos x="484" y="24"/>
                </a:cxn>
                <a:cxn ang="0">
                  <a:pos x="460" y="42"/>
                </a:cxn>
                <a:cxn ang="0">
                  <a:pos x="436" y="54"/>
                </a:cxn>
                <a:cxn ang="0">
                  <a:pos x="394" y="78"/>
                </a:cxn>
                <a:cxn ang="0">
                  <a:pos x="340" y="108"/>
                </a:cxn>
                <a:cxn ang="0">
                  <a:pos x="275" y="143"/>
                </a:cxn>
                <a:cxn ang="0">
                  <a:pos x="131" y="221"/>
                </a:cxn>
                <a:cxn ang="0">
                  <a:pos x="65" y="251"/>
                </a:cxn>
                <a:cxn ang="0">
                  <a:pos x="0" y="275"/>
                </a:cxn>
                <a:cxn ang="0">
                  <a:pos x="0" y="275"/>
                </a:cxn>
              </a:cxnLst>
              <a:rect l="0" t="0" r="r" b="b"/>
              <a:pathLst>
                <a:path w="526" h="275">
                  <a:moveTo>
                    <a:pt x="0" y="275"/>
                  </a:moveTo>
                  <a:lnTo>
                    <a:pt x="0" y="269"/>
                  </a:lnTo>
                  <a:lnTo>
                    <a:pt x="6" y="251"/>
                  </a:lnTo>
                  <a:lnTo>
                    <a:pt x="6" y="239"/>
                  </a:lnTo>
                  <a:lnTo>
                    <a:pt x="12" y="227"/>
                  </a:lnTo>
                  <a:lnTo>
                    <a:pt x="18" y="221"/>
                  </a:lnTo>
                  <a:lnTo>
                    <a:pt x="36" y="215"/>
                  </a:lnTo>
                  <a:lnTo>
                    <a:pt x="77" y="203"/>
                  </a:lnTo>
                  <a:lnTo>
                    <a:pt x="137" y="179"/>
                  </a:lnTo>
                  <a:lnTo>
                    <a:pt x="209" y="143"/>
                  </a:lnTo>
                  <a:lnTo>
                    <a:pt x="251" y="120"/>
                  </a:lnTo>
                  <a:lnTo>
                    <a:pt x="299" y="96"/>
                  </a:lnTo>
                  <a:lnTo>
                    <a:pt x="394" y="48"/>
                  </a:lnTo>
                  <a:lnTo>
                    <a:pt x="442" y="30"/>
                  </a:lnTo>
                  <a:lnTo>
                    <a:pt x="478" y="12"/>
                  </a:lnTo>
                  <a:lnTo>
                    <a:pt x="502" y="6"/>
                  </a:lnTo>
                  <a:lnTo>
                    <a:pt x="520" y="0"/>
                  </a:lnTo>
                  <a:lnTo>
                    <a:pt x="526" y="0"/>
                  </a:lnTo>
                  <a:lnTo>
                    <a:pt x="520" y="6"/>
                  </a:lnTo>
                  <a:lnTo>
                    <a:pt x="508" y="12"/>
                  </a:lnTo>
                  <a:lnTo>
                    <a:pt x="484" y="24"/>
                  </a:lnTo>
                  <a:lnTo>
                    <a:pt x="460" y="42"/>
                  </a:lnTo>
                  <a:lnTo>
                    <a:pt x="436" y="54"/>
                  </a:lnTo>
                  <a:lnTo>
                    <a:pt x="394" y="78"/>
                  </a:lnTo>
                  <a:lnTo>
                    <a:pt x="340" y="108"/>
                  </a:lnTo>
                  <a:lnTo>
                    <a:pt x="275" y="143"/>
                  </a:lnTo>
                  <a:lnTo>
                    <a:pt x="131" y="221"/>
                  </a:lnTo>
                  <a:lnTo>
                    <a:pt x="65" y="251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0" name="Freeform 10"/>
            <p:cNvSpPr>
              <a:spLocks/>
            </p:cNvSpPr>
            <p:nvPr userDrawn="1"/>
          </p:nvSpPr>
          <p:spPr bwMode="hidden">
            <a:xfrm>
              <a:off x="3676" y="2015"/>
              <a:ext cx="721" cy="306"/>
            </a:xfrm>
            <a:custGeom>
              <a:avLst/>
              <a:gdLst/>
              <a:ahLst/>
              <a:cxnLst>
                <a:cxn ang="0">
                  <a:pos x="48" y="216"/>
                </a:cxn>
                <a:cxn ang="0">
                  <a:pos x="30" y="252"/>
                </a:cxn>
                <a:cxn ang="0">
                  <a:pos x="12" y="282"/>
                </a:cxn>
                <a:cxn ang="0">
                  <a:pos x="6" y="300"/>
                </a:cxn>
                <a:cxn ang="0">
                  <a:pos x="0" y="306"/>
                </a:cxn>
                <a:cxn ang="0">
                  <a:pos x="48" y="276"/>
                </a:cxn>
                <a:cxn ang="0">
                  <a:pos x="84" y="252"/>
                </a:cxn>
                <a:cxn ang="0">
                  <a:pos x="108" y="234"/>
                </a:cxn>
                <a:cxn ang="0">
                  <a:pos x="120" y="228"/>
                </a:cxn>
                <a:cxn ang="0">
                  <a:pos x="126" y="228"/>
                </a:cxn>
                <a:cxn ang="0">
                  <a:pos x="144" y="222"/>
                </a:cxn>
                <a:cxn ang="0">
                  <a:pos x="168" y="216"/>
                </a:cxn>
                <a:cxn ang="0">
                  <a:pos x="198" y="204"/>
                </a:cxn>
                <a:cxn ang="0">
                  <a:pos x="275" y="180"/>
                </a:cxn>
                <a:cxn ang="0">
                  <a:pos x="371" y="156"/>
                </a:cxn>
                <a:cxn ang="0">
                  <a:pos x="461" y="126"/>
                </a:cxn>
                <a:cxn ang="0">
                  <a:pos x="544" y="102"/>
                </a:cxn>
                <a:cxn ang="0">
                  <a:pos x="574" y="90"/>
                </a:cxn>
                <a:cxn ang="0">
                  <a:pos x="604" y="84"/>
                </a:cxn>
                <a:cxn ang="0">
                  <a:pos x="622" y="78"/>
                </a:cxn>
                <a:cxn ang="0">
                  <a:pos x="628" y="72"/>
                </a:cxn>
                <a:cxn ang="0">
                  <a:pos x="634" y="66"/>
                </a:cxn>
                <a:cxn ang="0">
                  <a:pos x="652" y="60"/>
                </a:cxn>
                <a:cxn ang="0">
                  <a:pos x="694" y="30"/>
                </a:cxn>
                <a:cxn ang="0">
                  <a:pos x="712" y="18"/>
                </a:cxn>
                <a:cxn ang="0">
                  <a:pos x="718" y="6"/>
                </a:cxn>
                <a:cxn ang="0">
                  <a:pos x="712" y="0"/>
                </a:cxn>
                <a:cxn ang="0">
                  <a:pos x="688" y="0"/>
                </a:cxn>
                <a:cxn ang="0">
                  <a:pos x="628" y="0"/>
                </a:cxn>
                <a:cxn ang="0">
                  <a:pos x="580" y="0"/>
                </a:cxn>
                <a:cxn ang="0">
                  <a:pos x="544" y="0"/>
                </a:cxn>
                <a:cxn ang="0">
                  <a:pos x="514" y="18"/>
                </a:cxn>
                <a:cxn ang="0">
                  <a:pos x="485" y="42"/>
                </a:cxn>
                <a:cxn ang="0">
                  <a:pos x="467" y="54"/>
                </a:cxn>
                <a:cxn ang="0">
                  <a:pos x="449" y="60"/>
                </a:cxn>
                <a:cxn ang="0">
                  <a:pos x="425" y="60"/>
                </a:cxn>
                <a:cxn ang="0">
                  <a:pos x="389" y="66"/>
                </a:cxn>
                <a:cxn ang="0">
                  <a:pos x="347" y="84"/>
                </a:cxn>
                <a:cxn ang="0">
                  <a:pos x="311" y="108"/>
                </a:cxn>
                <a:cxn ang="0">
                  <a:pos x="287" y="126"/>
                </a:cxn>
                <a:cxn ang="0">
                  <a:pos x="275" y="132"/>
                </a:cxn>
                <a:cxn ang="0">
                  <a:pos x="257" y="138"/>
                </a:cxn>
                <a:cxn ang="0">
                  <a:pos x="221" y="138"/>
                </a:cxn>
                <a:cxn ang="0">
                  <a:pos x="186" y="138"/>
                </a:cxn>
                <a:cxn ang="0">
                  <a:pos x="180" y="138"/>
                </a:cxn>
                <a:cxn ang="0">
                  <a:pos x="174" y="138"/>
                </a:cxn>
                <a:cxn ang="0">
                  <a:pos x="114" y="162"/>
                </a:cxn>
                <a:cxn ang="0">
                  <a:pos x="48" y="216"/>
                </a:cxn>
                <a:cxn ang="0">
                  <a:pos x="48" y="216"/>
                </a:cxn>
              </a:cxnLst>
              <a:rect l="0" t="0" r="r" b="b"/>
              <a:pathLst>
                <a:path w="718" h="306">
                  <a:moveTo>
                    <a:pt x="48" y="216"/>
                  </a:moveTo>
                  <a:lnTo>
                    <a:pt x="30" y="252"/>
                  </a:lnTo>
                  <a:lnTo>
                    <a:pt x="12" y="282"/>
                  </a:lnTo>
                  <a:lnTo>
                    <a:pt x="6" y="300"/>
                  </a:lnTo>
                  <a:lnTo>
                    <a:pt x="0" y="306"/>
                  </a:lnTo>
                  <a:lnTo>
                    <a:pt x="48" y="276"/>
                  </a:lnTo>
                  <a:lnTo>
                    <a:pt x="84" y="252"/>
                  </a:lnTo>
                  <a:lnTo>
                    <a:pt x="108" y="234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44" y="222"/>
                  </a:lnTo>
                  <a:lnTo>
                    <a:pt x="168" y="216"/>
                  </a:lnTo>
                  <a:lnTo>
                    <a:pt x="198" y="204"/>
                  </a:lnTo>
                  <a:lnTo>
                    <a:pt x="275" y="180"/>
                  </a:lnTo>
                  <a:lnTo>
                    <a:pt x="371" y="156"/>
                  </a:lnTo>
                  <a:lnTo>
                    <a:pt x="461" y="126"/>
                  </a:lnTo>
                  <a:lnTo>
                    <a:pt x="544" y="102"/>
                  </a:lnTo>
                  <a:lnTo>
                    <a:pt x="574" y="90"/>
                  </a:lnTo>
                  <a:lnTo>
                    <a:pt x="604" y="84"/>
                  </a:lnTo>
                  <a:lnTo>
                    <a:pt x="622" y="78"/>
                  </a:lnTo>
                  <a:lnTo>
                    <a:pt x="628" y="72"/>
                  </a:lnTo>
                  <a:lnTo>
                    <a:pt x="634" y="66"/>
                  </a:lnTo>
                  <a:lnTo>
                    <a:pt x="652" y="60"/>
                  </a:lnTo>
                  <a:lnTo>
                    <a:pt x="694" y="30"/>
                  </a:lnTo>
                  <a:lnTo>
                    <a:pt x="712" y="18"/>
                  </a:lnTo>
                  <a:lnTo>
                    <a:pt x="718" y="6"/>
                  </a:lnTo>
                  <a:lnTo>
                    <a:pt x="712" y="0"/>
                  </a:lnTo>
                  <a:lnTo>
                    <a:pt x="688" y="0"/>
                  </a:lnTo>
                  <a:lnTo>
                    <a:pt x="628" y="0"/>
                  </a:lnTo>
                  <a:lnTo>
                    <a:pt x="580" y="0"/>
                  </a:lnTo>
                  <a:lnTo>
                    <a:pt x="544" y="0"/>
                  </a:lnTo>
                  <a:lnTo>
                    <a:pt x="514" y="18"/>
                  </a:lnTo>
                  <a:lnTo>
                    <a:pt x="485" y="42"/>
                  </a:lnTo>
                  <a:lnTo>
                    <a:pt x="467" y="54"/>
                  </a:lnTo>
                  <a:lnTo>
                    <a:pt x="449" y="60"/>
                  </a:lnTo>
                  <a:lnTo>
                    <a:pt x="425" y="60"/>
                  </a:lnTo>
                  <a:lnTo>
                    <a:pt x="389" y="66"/>
                  </a:lnTo>
                  <a:lnTo>
                    <a:pt x="347" y="84"/>
                  </a:lnTo>
                  <a:lnTo>
                    <a:pt x="311" y="108"/>
                  </a:lnTo>
                  <a:lnTo>
                    <a:pt x="287" y="126"/>
                  </a:lnTo>
                  <a:lnTo>
                    <a:pt x="275" y="132"/>
                  </a:lnTo>
                  <a:lnTo>
                    <a:pt x="257" y="138"/>
                  </a:lnTo>
                  <a:lnTo>
                    <a:pt x="221" y="138"/>
                  </a:lnTo>
                  <a:lnTo>
                    <a:pt x="186" y="138"/>
                  </a:lnTo>
                  <a:lnTo>
                    <a:pt x="180" y="138"/>
                  </a:lnTo>
                  <a:lnTo>
                    <a:pt x="174" y="138"/>
                  </a:lnTo>
                  <a:lnTo>
                    <a:pt x="114" y="162"/>
                  </a:lnTo>
                  <a:lnTo>
                    <a:pt x="48" y="216"/>
                  </a:lnTo>
                  <a:lnTo>
                    <a:pt x="48" y="2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1" name="Freeform 11"/>
            <p:cNvSpPr>
              <a:spLocks/>
            </p:cNvSpPr>
            <p:nvPr userDrawn="1"/>
          </p:nvSpPr>
          <p:spPr bwMode="hidden">
            <a:xfrm>
              <a:off x="3358" y="1890"/>
              <a:ext cx="2400" cy="881"/>
            </a:xfrm>
            <a:custGeom>
              <a:avLst/>
              <a:gdLst/>
              <a:ahLst/>
              <a:cxnLst>
                <a:cxn ang="0">
                  <a:pos x="2231" y="54"/>
                </a:cxn>
                <a:cxn ang="0">
                  <a:pos x="2189" y="54"/>
                </a:cxn>
                <a:cxn ang="0">
                  <a:pos x="2147" y="66"/>
                </a:cxn>
                <a:cxn ang="0">
                  <a:pos x="2021" y="101"/>
                </a:cxn>
                <a:cxn ang="0">
                  <a:pos x="1956" y="119"/>
                </a:cxn>
                <a:cxn ang="0">
                  <a:pos x="1860" y="167"/>
                </a:cxn>
                <a:cxn ang="0">
                  <a:pos x="1836" y="245"/>
                </a:cxn>
                <a:cxn ang="0">
                  <a:pos x="1842" y="305"/>
                </a:cxn>
                <a:cxn ang="0">
                  <a:pos x="1758" y="317"/>
                </a:cxn>
                <a:cxn ang="0">
                  <a:pos x="1597" y="263"/>
                </a:cxn>
                <a:cxn ang="0">
                  <a:pos x="1507" y="257"/>
                </a:cxn>
                <a:cxn ang="0">
                  <a:pos x="1399" y="311"/>
                </a:cxn>
                <a:cxn ang="0">
                  <a:pos x="1334" y="353"/>
                </a:cxn>
                <a:cxn ang="0">
                  <a:pos x="1310" y="359"/>
                </a:cxn>
                <a:cxn ang="0">
                  <a:pos x="1214" y="371"/>
                </a:cxn>
                <a:cxn ang="0">
                  <a:pos x="1160" y="365"/>
                </a:cxn>
                <a:cxn ang="0">
                  <a:pos x="1053" y="371"/>
                </a:cxn>
                <a:cxn ang="0">
                  <a:pos x="957" y="383"/>
                </a:cxn>
                <a:cxn ang="0">
                  <a:pos x="921" y="401"/>
                </a:cxn>
                <a:cxn ang="0">
                  <a:pos x="819" y="419"/>
                </a:cxn>
                <a:cxn ang="0">
                  <a:pos x="778" y="419"/>
                </a:cxn>
                <a:cxn ang="0">
                  <a:pos x="664" y="437"/>
                </a:cxn>
                <a:cxn ang="0">
                  <a:pos x="598" y="473"/>
                </a:cxn>
                <a:cxn ang="0">
                  <a:pos x="503" y="467"/>
                </a:cxn>
                <a:cxn ang="0">
                  <a:pos x="431" y="491"/>
                </a:cxn>
                <a:cxn ang="0">
                  <a:pos x="413" y="539"/>
                </a:cxn>
                <a:cxn ang="0">
                  <a:pos x="347" y="569"/>
                </a:cxn>
                <a:cxn ang="0">
                  <a:pos x="222" y="599"/>
                </a:cxn>
                <a:cxn ang="0">
                  <a:pos x="138" y="647"/>
                </a:cxn>
                <a:cxn ang="0">
                  <a:pos x="108" y="659"/>
                </a:cxn>
                <a:cxn ang="0">
                  <a:pos x="0" y="671"/>
                </a:cxn>
                <a:cxn ang="0">
                  <a:pos x="84" y="695"/>
                </a:cxn>
                <a:cxn ang="0">
                  <a:pos x="263" y="653"/>
                </a:cxn>
                <a:cxn ang="0">
                  <a:pos x="473" y="569"/>
                </a:cxn>
                <a:cxn ang="0">
                  <a:pos x="568" y="521"/>
                </a:cxn>
                <a:cxn ang="0">
                  <a:pos x="646" y="515"/>
                </a:cxn>
                <a:cxn ang="0">
                  <a:pos x="873" y="461"/>
                </a:cxn>
                <a:cxn ang="0">
                  <a:pos x="1148" y="425"/>
                </a:cxn>
                <a:cxn ang="0">
                  <a:pos x="1292" y="461"/>
                </a:cxn>
                <a:cxn ang="0">
                  <a:pos x="1417" y="533"/>
                </a:cxn>
                <a:cxn ang="0">
                  <a:pos x="1435" y="617"/>
                </a:cxn>
                <a:cxn ang="0">
                  <a:pos x="1376" y="653"/>
                </a:cxn>
                <a:cxn ang="0">
                  <a:pos x="1226" y="701"/>
                </a:cxn>
                <a:cxn ang="0">
                  <a:pos x="1112" y="755"/>
                </a:cxn>
                <a:cxn ang="0">
                  <a:pos x="1065" y="809"/>
                </a:cxn>
                <a:cxn ang="0">
                  <a:pos x="1077" y="869"/>
                </a:cxn>
                <a:cxn ang="0">
                  <a:pos x="1106" y="881"/>
                </a:cxn>
                <a:cxn ang="0">
                  <a:pos x="1208" y="869"/>
                </a:cxn>
                <a:cxn ang="0">
                  <a:pos x="1388" y="857"/>
                </a:cxn>
                <a:cxn ang="0">
                  <a:pos x="1441" y="851"/>
                </a:cxn>
                <a:cxn ang="0">
                  <a:pos x="1483" y="833"/>
                </a:cxn>
                <a:cxn ang="0">
                  <a:pos x="1675" y="743"/>
                </a:cxn>
                <a:cxn ang="0">
                  <a:pos x="1806" y="689"/>
                </a:cxn>
                <a:cxn ang="0">
                  <a:pos x="1884" y="581"/>
                </a:cxn>
                <a:cxn ang="0">
                  <a:pos x="2039" y="389"/>
                </a:cxn>
                <a:cxn ang="0">
                  <a:pos x="2207" y="269"/>
                </a:cxn>
                <a:cxn ang="0">
                  <a:pos x="2249" y="239"/>
                </a:cxn>
                <a:cxn ang="0">
                  <a:pos x="2392" y="0"/>
                </a:cxn>
                <a:cxn ang="0">
                  <a:pos x="2302" y="36"/>
                </a:cxn>
              </a:cxnLst>
              <a:rect l="0" t="0" r="r" b="b"/>
              <a:pathLst>
                <a:path w="2392" h="881">
                  <a:moveTo>
                    <a:pt x="2302" y="36"/>
                  </a:moveTo>
                  <a:lnTo>
                    <a:pt x="2266" y="48"/>
                  </a:lnTo>
                  <a:lnTo>
                    <a:pt x="2231" y="54"/>
                  </a:lnTo>
                  <a:lnTo>
                    <a:pt x="2201" y="54"/>
                  </a:lnTo>
                  <a:lnTo>
                    <a:pt x="2195" y="54"/>
                  </a:lnTo>
                  <a:lnTo>
                    <a:pt x="2189" y="54"/>
                  </a:lnTo>
                  <a:lnTo>
                    <a:pt x="2189" y="54"/>
                  </a:lnTo>
                  <a:lnTo>
                    <a:pt x="2177" y="60"/>
                  </a:lnTo>
                  <a:lnTo>
                    <a:pt x="2147" y="66"/>
                  </a:lnTo>
                  <a:lnTo>
                    <a:pt x="2105" y="78"/>
                  </a:lnTo>
                  <a:lnTo>
                    <a:pt x="2057" y="89"/>
                  </a:lnTo>
                  <a:lnTo>
                    <a:pt x="2021" y="101"/>
                  </a:lnTo>
                  <a:lnTo>
                    <a:pt x="1997" y="107"/>
                  </a:lnTo>
                  <a:lnTo>
                    <a:pt x="1973" y="113"/>
                  </a:lnTo>
                  <a:lnTo>
                    <a:pt x="1956" y="119"/>
                  </a:lnTo>
                  <a:lnTo>
                    <a:pt x="1926" y="131"/>
                  </a:lnTo>
                  <a:lnTo>
                    <a:pt x="1896" y="137"/>
                  </a:lnTo>
                  <a:lnTo>
                    <a:pt x="1860" y="167"/>
                  </a:lnTo>
                  <a:lnTo>
                    <a:pt x="1842" y="191"/>
                  </a:lnTo>
                  <a:lnTo>
                    <a:pt x="1836" y="221"/>
                  </a:lnTo>
                  <a:lnTo>
                    <a:pt x="1836" y="245"/>
                  </a:lnTo>
                  <a:lnTo>
                    <a:pt x="1842" y="269"/>
                  </a:lnTo>
                  <a:lnTo>
                    <a:pt x="1842" y="293"/>
                  </a:lnTo>
                  <a:lnTo>
                    <a:pt x="1842" y="305"/>
                  </a:lnTo>
                  <a:lnTo>
                    <a:pt x="1824" y="323"/>
                  </a:lnTo>
                  <a:lnTo>
                    <a:pt x="1794" y="329"/>
                  </a:lnTo>
                  <a:lnTo>
                    <a:pt x="1758" y="317"/>
                  </a:lnTo>
                  <a:lnTo>
                    <a:pt x="1716" y="299"/>
                  </a:lnTo>
                  <a:lnTo>
                    <a:pt x="1657" y="275"/>
                  </a:lnTo>
                  <a:lnTo>
                    <a:pt x="1597" y="263"/>
                  </a:lnTo>
                  <a:lnTo>
                    <a:pt x="1543" y="257"/>
                  </a:lnTo>
                  <a:lnTo>
                    <a:pt x="1519" y="257"/>
                  </a:lnTo>
                  <a:lnTo>
                    <a:pt x="1507" y="257"/>
                  </a:lnTo>
                  <a:lnTo>
                    <a:pt x="1489" y="263"/>
                  </a:lnTo>
                  <a:lnTo>
                    <a:pt x="1459" y="275"/>
                  </a:lnTo>
                  <a:lnTo>
                    <a:pt x="1399" y="311"/>
                  </a:lnTo>
                  <a:lnTo>
                    <a:pt x="1376" y="329"/>
                  </a:lnTo>
                  <a:lnTo>
                    <a:pt x="1352" y="341"/>
                  </a:lnTo>
                  <a:lnTo>
                    <a:pt x="1334" y="353"/>
                  </a:lnTo>
                  <a:lnTo>
                    <a:pt x="1328" y="359"/>
                  </a:lnTo>
                  <a:lnTo>
                    <a:pt x="1322" y="359"/>
                  </a:lnTo>
                  <a:lnTo>
                    <a:pt x="1310" y="359"/>
                  </a:lnTo>
                  <a:lnTo>
                    <a:pt x="1286" y="365"/>
                  </a:lnTo>
                  <a:lnTo>
                    <a:pt x="1262" y="365"/>
                  </a:lnTo>
                  <a:lnTo>
                    <a:pt x="1214" y="371"/>
                  </a:lnTo>
                  <a:lnTo>
                    <a:pt x="1196" y="371"/>
                  </a:lnTo>
                  <a:lnTo>
                    <a:pt x="1178" y="365"/>
                  </a:lnTo>
                  <a:lnTo>
                    <a:pt x="1160" y="365"/>
                  </a:lnTo>
                  <a:lnTo>
                    <a:pt x="1130" y="365"/>
                  </a:lnTo>
                  <a:lnTo>
                    <a:pt x="1095" y="365"/>
                  </a:lnTo>
                  <a:lnTo>
                    <a:pt x="1053" y="371"/>
                  </a:lnTo>
                  <a:lnTo>
                    <a:pt x="1017" y="377"/>
                  </a:lnTo>
                  <a:lnTo>
                    <a:pt x="981" y="377"/>
                  </a:lnTo>
                  <a:lnTo>
                    <a:pt x="957" y="383"/>
                  </a:lnTo>
                  <a:lnTo>
                    <a:pt x="945" y="389"/>
                  </a:lnTo>
                  <a:lnTo>
                    <a:pt x="939" y="395"/>
                  </a:lnTo>
                  <a:lnTo>
                    <a:pt x="921" y="401"/>
                  </a:lnTo>
                  <a:lnTo>
                    <a:pt x="879" y="407"/>
                  </a:lnTo>
                  <a:lnTo>
                    <a:pt x="837" y="419"/>
                  </a:lnTo>
                  <a:lnTo>
                    <a:pt x="819" y="419"/>
                  </a:lnTo>
                  <a:lnTo>
                    <a:pt x="808" y="419"/>
                  </a:lnTo>
                  <a:lnTo>
                    <a:pt x="796" y="419"/>
                  </a:lnTo>
                  <a:lnTo>
                    <a:pt x="778" y="419"/>
                  </a:lnTo>
                  <a:lnTo>
                    <a:pt x="754" y="419"/>
                  </a:lnTo>
                  <a:lnTo>
                    <a:pt x="724" y="425"/>
                  </a:lnTo>
                  <a:lnTo>
                    <a:pt x="664" y="437"/>
                  </a:lnTo>
                  <a:lnTo>
                    <a:pt x="640" y="449"/>
                  </a:lnTo>
                  <a:lnTo>
                    <a:pt x="616" y="461"/>
                  </a:lnTo>
                  <a:lnTo>
                    <a:pt x="598" y="473"/>
                  </a:lnTo>
                  <a:lnTo>
                    <a:pt x="580" y="473"/>
                  </a:lnTo>
                  <a:lnTo>
                    <a:pt x="538" y="473"/>
                  </a:lnTo>
                  <a:lnTo>
                    <a:pt x="503" y="467"/>
                  </a:lnTo>
                  <a:lnTo>
                    <a:pt x="461" y="473"/>
                  </a:lnTo>
                  <a:lnTo>
                    <a:pt x="443" y="479"/>
                  </a:lnTo>
                  <a:lnTo>
                    <a:pt x="431" y="491"/>
                  </a:lnTo>
                  <a:lnTo>
                    <a:pt x="425" y="509"/>
                  </a:lnTo>
                  <a:lnTo>
                    <a:pt x="419" y="533"/>
                  </a:lnTo>
                  <a:lnTo>
                    <a:pt x="413" y="539"/>
                  </a:lnTo>
                  <a:lnTo>
                    <a:pt x="407" y="545"/>
                  </a:lnTo>
                  <a:lnTo>
                    <a:pt x="389" y="551"/>
                  </a:lnTo>
                  <a:lnTo>
                    <a:pt x="347" y="569"/>
                  </a:lnTo>
                  <a:lnTo>
                    <a:pt x="299" y="587"/>
                  </a:lnTo>
                  <a:lnTo>
                    <a:pt x="257" y="593"/>
                  </a:lnTo>
                  <a:lnTo>
                    <a:pt x="222" y="599"/>
                  </a:lnTo>
                  <a:lnTo>
                    <a:pt x="180" y="617"/>
                  </a:lnTo>
                  <a:lnTo>
                    <a:pt x="150" y="641"/>
                  </a:lnTo>
                  <a:lnTo>
                    <a:pt x="138" y="647"/>
                  </a:lnTo>
                  <a:lnTo>
                    <a:pt x="132" y="653"/>
                  </a:lnTo>
                  <a:lnTo>
                    <a:pt x="126" y="659"/>
                  </a:lnTo>
                  <a:lnTo>
                    <a:pt x="108" y="659"/>
                  </a:lnTo>
                  <a:lnTo>
                    <a:pt x="96" y="653"/>
                  </a:lnTo>
                  <a:lnTo>
                    <a:pt x="90" y="653"/>
                  </a:lnTo>
                  <a:lnTo>
                    <a:pt x="0" y="671"/>
                  </a:lnTo>
                  <a:lnTo>
                    <a:pt x="12" y="689"/>
                  </a:lnTo>
                  <a:lnTo>
                    <a:pt x="42" y="695"/>
                  </a:lnTo>
                  <a:lnTo>
                    <a:pt x="84" y="695"/>
                  </a:lnTo>
                  <a:lnTo>
                    <a:pt x="132" y="683"/>
                  </a:lnTo>
                  <a:lnTo>
                    <a:pt x="192" y="671"/>
                  </a:lnTo>
                  <a:lnTo>
                    <a:pt x="263" y="653"/>
                  </a:lnTo>
                  <a:lnTo>
                    <a:pt x="335" y="629"/>
                  </a:lnTo>
                  <a:lnTo>
                    <a:pt x="407" y="599"/>
                  </a:lnTo>
                  <a:lnTo>
                    <a:pt x="473" y="569"/>
                  </a:lnTo>
                  <a:lnTo>
                    <a:pt x="527" y="545"/>
                  </a:lnTo>
                  <a:lnTo>
                    <a:pt x="562" y="527"/>
                  </a:lnTo>
                  <a:lnTo>
                    <a:pt x="568" y="521"/>
                  </a:lnTo>
                  <a:lnTo>
                    <a:pt x="574" y="521"/>
                  </a:lnTo>
                  <a:lnTo>
                    <a:pt x="604" y="521"/>
                  </a:lnTo>
                  <a:lnTo>
                    <a:pt x="646" y="515"/>
                  </a:lnTo>
                  <a:lnTo>
                    <a:pt x="712" y="497"/>
                  </a:lnTo>
                  <a:lnTo>
                    <a:pt x="790" y="479"/>
                  </a:lnTo>
                  <a:lnTo>
                    <a:pt x="873" y="461"/>
                  </a:lnTo>
                  <a:lnTo>
                    <a:pt x="963" y="443"/>
                  </a:lnTo>
                  <a:lnTo>
                    <a:pt x="1059" y="431"/>
                  </a:lnTo>
                  <a:lnTo>
                    <a:pt x="1148" y="425"/>
                  </a:lnTo>
                  <a:lnTo>
                    <a:pt x="1178" y="425"/>
                  </a:lnTo>
                  <a:lnTo>
                    <a:pt x="1214" y="437"/>
                  </a:lnTo>
                  <a:lnTo>
                    <a:pt x="1292" y="461"/>
                  </a:lnTo>
                  <a:lnTo>
                    <a:pt x="1340" y="479"/>
                  </a:lnTo>
                  <a:lnTo>
                    <a:pt x="1382" y="503"/>
                  </a:lnTo>
                  <a:lnTo>
                    <a:pt x="1417" y="533"/>
                  </a:lnTo>
                  <a:lnTo>
                    <a:pt x="1441" y="563"/>
                  </a:lnTo>
                  <a:lnTo>
                    <a:pt x="1447" y="587"/>
                  </a:lnTo>
                  <a:lnTo>
                    <a:pt x="1435" y="617"/>
                  </a:lnTo>
                  <a:lnTo>
                    <a:pt x="1423" y="629"/>
                  </a:lnTo>
                  <a:lnTo>
                    <a:pt x="1405" y="641"/>
                  </a:lnTo>
                  <a:lnTo>
                    <a:pt x="1376" y="653"/>
                  </a:lnTo>
                  <a:lnTo>
                    <a:pt x="1346" y="665"/>
                  </a:lnTo>
                  <a:lnTo>
                    <a:pt x="1280" y="683"/>
                  </a:lnTo>
                  <a:lnTo>
                    <a:pt x="1226" y="701"/>
                  </a:lnTo>
                  <a:lnTo>
                    <a:pt x="1178" y="719"/>
                  </a:lnTo>
                  <a:lnTo>
                    <a:pt x="1142" y="743"/>
                  </a:lnTo>
                  <a:lnTo>
                    <a:pt x="1112" y="755"/>
                  </a:lnTo>
                  <a:lnTo>
                    <a:pt x="1089" y="773"/>
                  </a:lnTo>
                  <a:lnTo>
                    <a:pt x="1077" y="791"/>
                  </a:lnTo>
                  <a:lnTo>
                    <a:pt x="1065" y="809"/>
                  </a:lnTo>
                  <a:lnTo>
                    <a:pt x="1059" y="833"/>
                  </a:lnTo>
                  <a:lnTo>
                    <a:pt x="1065" y="857"/>
                  </a:lnTo>
                  <a:lnTo>
                    <a:pt x="1077" y="869"/>
                  </a:lnTo>
                  <a:lnTo>
                    <a:pt x="1083" y="875"/>
                  </a:lnTo>
                  <a:lnTo>
                    <a:pt x="1089" y="881"/>
                  </a:lnTo>
                  <a:lnTo>
                    <a:pt x="1106" y="881"/>
                  </a:lnTo>
                  <a:lnTo>
                    <a:pt x="1124" y="875"/>
                  </a:lnTo>
                  <a:lnTo>
                    <a:pt x="1148" y="875"/>
                  </a:lnTo>
                  <a:lnTo>
                    <a:pt x="1208" y="869"/>
                  </a:lnTo>
                  <a:lnTo>
                    <a:pt x="1268" y="863"/>
                  </a:lnTo>
                  <a:lnTo>
                    <a:pt x="1328" y="863"/>
                  </a:lnTo>
                  <a:lnTo>
                    <a:pt x="1388" y="857"/>
                  </a:lnTo>
                  <a:lnTo>
                    <a:pt x="1411" y="857"/>
                  </a:lnTo>
                  <a:lnTo>
                    <a:pt x="1429" y="851"/>
                  </a:lnTo>
                  <a:lnTo>
                    <a:pt x="1441" y="851"/>
                  </a:lnTo>
                  <a:lnTo>
                    <a:pt x="1447" y="851"/>
                  </a:lnTo>
                  <a:lnTo>
                    <a:pt x="1459" y="845"/>
                  </a:lnTo>
                  <a:lnTo>
                    <a:pt x="1483" y="833"/>
                  </a:lnTo>
                  <a:lnTo>
                    <a:pt x="1525" y="815"/>
                  </a:lnTo>
                  <a:lnTo>
                    <a:pt x="1573" y="791"/>
                  </a:lnTo>
                  <a:lnTo>
                    <a:pt x="1675" y="743"/>
                  </a:lnTo>
                  <a:lnTo>
                    <a:pt x="1716" y="725"/>
                  </a:lnTo>
                  <a:lnTo>
                    <a:pt x="1752" y="713"/>
                  </a:lnTo>
                  <a:lnTo>
                    <a:pt x="1806" y="689"/>
                  </a:lnTo>
                  <a:lnTo>
                    <a:pt x="1842" y="653"/>
                  </a:lnTo>
                  <a:lnTo>
                    <a:pt x="1866" y="611"/>
                  </a:lnTo>
                  <a:lnTo>
                    <a:pt x="1884" y="581"/>
                  </a:lnTo>
                  <a:lnTo>
                    <a:pt x="1926" y="515"/>
                  </a:lnTo>
                  <a:lnTo>
                    <a:pt x="1979" y="449"/>
                  </a:lnTo>
                  <a:lnTo>
                    <a:pt x="2039" y="389"/>
                  </a:lnTo>
                  <a:lnTo>
                    <a:pt x="2105" y="341"/>
                  </a:lnTo>
                  <a:lnTo>
                    <a:pt x="2159" y="299"/>
                  </a:lnTo>
                  <a:lnTo>
                    <a:pt x="2207" y="269"/>
                  </a:lnTo>
                  <a:lnTo>
                    <a:pt x="2237" y="245"/>
                  </a:lnTo>
                  <a:lnTo>
                    <a:pt x="2249" y="239"/>
                  </a:lnTo>
                  <a:lnTo>
                    <a:pt x="2249" y="239"/>
                  </a:lnTo>
                  <a:lnTo>
                    <a:pt x="2392" y="167"/>
                  </a:lnTo>
                  <a:lnTo>
                    <a:pt x="2392" y="60"/>
                  </a:lnTo>
                  <a:lnTo>
                    <a:pt x="2392" y="0"/>
                  </a:lnTo>
                  <a:lnTo>
                    <a:pt x="2344" y="18"/>
                  </a:lnTo>
                  <a:lnTo>
                    <a:pt x="2302" y="36"/>
                  </a:lnTo>
                  <a:lnTo>
                    <a:pt x="230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2" name="Freeform 12"/>
            <p:cNvSpPr>
              <a:spLocks/>
            </p:cNvSpPr>
            <p:nvPr userDrawn="1"/>
          </p:nvSpPr>
          <p:spPr bwMode="hidden">
            <a:xfrm>
              <a:off x="3839" y="1854"/>
              <a:ext cx="577" cy="258"/>
            </a:xfrm>
            <a:custGeom>
              <a:avLst/>
              <a:gdLst/>
              <a:ahLst/>
              <a:cxnLst>
                <a:cxn ang="0">
                  <a:pos x="30" y="245"/>
                </a:cxn>
                <a:cxn ang="0">
                  <a:pos x="18" y="251"/>
                </a:cxn>
                <a:cxn ang="0">
                  <a:pos x="6" y="257"/>
                </a:cxn>
                <a:cxn ang="0">
                  <a:pos x="0" y="257"/>
                </a:cxn>
                <a:cxn ang="0">
                  <a:pos x="305" y="113"/>
                </a:cxn>
                <a:cxn ang="0">
                  <a:pos x="520" y="0"/>
                </a:cxn>
                <a:cxn ang="0">
                  <a:pos x="526" y="6"/>
                </a:cxn>
                <a:cxn ang="0">
                  <a:pos x="544" y="18"/>
                </a:cxn>
                <a:cxn ang="0">
                  <a:pos x="550" y="24"/>
                </a:cxn>
                <a:cxn ang="0">
                  <a:pos x="550" y="36"/>
                </a:cxn>
                <a:cxn ang="0">
                  <a:pos x="544" y="42"/>
                </a:cxn>
                <a:cxn ang="0">
                  <a:pos x="526" y="54"/>
                </a:cxn>
                <a:cxn ang="0">
                  <a:pos x="514" y="60"/>
                </a:cxn>
                <a:cxn ang="0">
                  <a:pos x="502" y="66"/>
                </a:cxn>
                <a:cxn ang="0">
                  <a:pos x="448" y="84"/>
                </a:cxn>
                <a:cxn ang="0">
                  <a:pos x="382" y="113"/>
                </a:cxn>
                <a:cxn ang="0">
                  <a:pos x="305" y="143"/>
                </a:cxn>
                <a:cxn ang="0">
                  <a:pos x="227" y="173"/>
                </a:cxn>
                <a:cxn ang="0">
                  <a:pos x="149" y="203"/>
                </a:cxn>
                <a:cxn ang="0">
                  <a:pos x="83" y="227"/>
                </a:cxn>
                <a:cxn ang="0">
                  <a:pos x="30" y="245"/>
                </a:cxn>
                <a:cxn ang="0">
                  <a:pos x="30" y="245"/>
                </a:cxn>
              </a:cxnLst>
              <a:rect l="0" t="0" r="r" b="b"/>
              <a:pathLst>
                <a:path w="550" h="257">
                  <a:moveTo>
                    <a:pt x="30" y="245"/>
                  </a:moveTo>
                  <a:lnTo>
                    <a:pt x="18" y="251"/>
                  </a:lnTo>
                  <a:lnTo>
                    <a:pt x="6" y="257"/>
                  </a:lnTo>
                  <a:lnTo>
                    <a:pt x="0" y="257"/>
                  </a:lnTo>
                  <a:lnTo>
                    <a:pt x="305" y="113"/>
                  </a:lnTo>
                  <a:lnTo>
                    <a:pt x="520" y="0"/>
                  </a:lnTo>
                  <a:lnTo>
                    <a:pt x="526" y="6"/>
                  </a:lnTo>
                  <a:lnTo>
                    <a:pt x="544" y="18"/>
                  </a:lnTo>
                  <a:lnTo>
                    <a:pt x="550" y="24"/>
                  </a:lnTo>
                  <a:lnTo>
                    <a:pt x="550" y="36"/>
                  </a:lnTo>
                  <a:lnTo>
                    <a:pt x="544" y="42"/>
                  </a:lnTo>
                  <a:lnTo>
                    <a:pt x="526" y="54"/>
                  </a:lnTo>
                  <a:lnTo>
                    <a:pt x="514" y="60"/>
                  </a:lnTo>
                  <a:lnTo>
                    <a:pt x="502" y="66"/>
                  </a:lnTo>
                  <a:lnTo>
                    <a:pt x="448" y="84"/>
                  </a:lnTo>
                  <a:lnTo>
                    <a:pt x="382" y="113"/>
                  </a:lnTo>
                  <a:lnTo>
                    <a:pt x="305" y="143"/>
                  </a:lnTo>
                  <a:lnTo>
                    <a:pt x="227" y="173"/>
                  </a:lnTo>
                  <a:lnTo>
                    <a:pt x="149" y="203"/>
                  </a:lnTo>
                  <a:lnTo>
                    <a:pt x="83" y="227"/>
                  </a:lnTo>
                  <a:lnTo>
                    <a:pt x="30" y="245"/>
                  </a:lnTo>
                  <a:lnTo>
                    <a:pt x="30" y="24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3" name="Freeform 13"/>
            <p:cNvSpPr>
              <a:spLocks/>
            </p:cNvSpPr>
            <p:nvPr userDrawn="1"/>
          </p:nvSpPr>
          <p:spPr bwMode="hidden">
            <a:xfrm>
              <a:off x="5327" y="164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1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4" name="Freeform 14"/>
            <p:cNvSpPr>
              <a:spLocks/>
            </p:cNvSpPr>
            <p:nvPr userDrawn="1"/>
          </p:nvSpPr>
          <p:spPr bwMode="hidden">
            <a:xfrm>
              <a:off x="3839" y="1728"/>
              <a:ext cx="716" cy="383"/>
            </a:xfrm>
            <a:custGeom>
              <a:avLst/>
              <a:gdLst/>
              <a:ahLst/>
              <a:cxnLst>
                <a:cxn ang="0">
                  <a:pos x="659" y="6"/>
                </a:cxn>
                <a:cxn ang="0">
                  <a:pos x="588" y="42"/>
                </a:cxn>
                <a:cxn ang="0">
                  <a:pos x="515" y="84"/>
                </a:cxn>
                <a:cxn ang="0">
                  <a:pos x="509" y="90"/>
                </a:cxn>
                <a:cxn ang="0">
                  <a:pos x="485" y="102"/>
                </a:cxn>
                <a:cxn ang="0">
                  <a:pos x="455" y="120"/>
                </a:cxn>
                <a:cxn ang="0">
                  <a:pos x="425" y="138"/>
                </a:cxn>
                <a:cxn ang="0">
                  <a:pos x="371" y="168"/>
                </a:cxn>
                <a:cxn ang="0">
                  <a:pos x="306" y="198"/>
                </a:cxn>
                <a:cxn ang="0">
                  <a:pos x="186" y="251"/>
                </a:cxn>
                <a:cxn ang="0">
                  <a:pos x="131" y="269"/>
                </a:cxn>
                <a:cxn ang="0">
                  <a:pos x="89" y="287"/>
                </a:cxn>
                <a:cxn ang="0">
                  <a:pos x="53" y="305"/>
                </a:cxn>
                <a:cxn ang="0">
                  <a:pos x="36" y="311"/>
                </a:cxn>
                <a:cxn ang="0">
                  <a:pos x="12" y="329"/>
                </a:cxn>
                <a:cxn ang="0">
                  <a:pos x="0" y="353"/>
                </a:cxn>
                <a:cxn ang="0">
                  <a:pos x="0" y="371"/>
                </a:cxn>
                <a:cxn ang="0">
                  <a:pos x="0" y="383"/>
                </a:cxn>
                <a:cxn ang="0">
                  <a:pos x="0" y="383"/>
                </a:cxn>
                <a:cxn ang="0">
                  <a:pos x="12" y="371"/>
                </a:cxn>
                <a:cxn ang="0">
                  <a:pos x="30" y="353"/>
                </a:cxn>
                <a:cxn ang="0">
                  <a:pos x="53" y="335"/>
                </a:cxn>
                <a:cxn ang="0">
                  <a:pos x="77" y="317"/>
                </a:cxn>
                <a:cxn ang="0">
                  <a:pos x="101" y="311"/>
                </a:cxn>
                <a:cxn ang="0">
                  <a:pos x="131" y="299"/>
                </a:cxn>
                <a:cxn ang="0">
                  <a:pos x="204" y="269"/>
                </a:cxn>
                <a:cxn ang="0">
                  <a:pos x="240" y="251"/>
                </a:cxn>
                <a:cxn ang="0">
                  <a:pos x="270" y="239"/>
                </a:cxn>
                <a:cxn ang="0">
                  <a:pos x="294" y="228"/>
                </a:cxn>
                <a:cxn ang="0">
                  <a:pos x="312" y="222"/>
                </a:cxn>
                <a:cxn ang="0">
                  <a:pos x="330" y="210"/>
                </a:cxn>
                <a:cxn ang="0">
                  <a:pos x="365" y="186"/>
                </a:cxn>
                <a:cxn ang="0">
                  <a:pos x="419" y="156"/>
                </a:cxn>
                <a:cxn ang="0">
                  <a:pos x="473" y="120"/>
                </a:cxn>
                <a:cxn ang="0">
                  <a:pos x="527" y="90"/>
                </a:cxn>
                <a:cxn ang="0">
                  <a:pos x="576" y="60"/>
                </a:cxn>
                <a:cxn ang="0">
                  <a:pos x="612" y="42"/>
                </a:cxn>
                <a:cxn ang="0">
                  <a:pos x="629" y="36"/>
                </a:cxn>
                <a:cxn ang="0">
                  <a:pos x="647" y="30"/>
                </a:cxn>
                <a:cxn ang="0">
                  <a:pos x="677" y="18"/>
                </a:cxn>
                <a:cxn ang="0">
                  <a:pos x="701" y="6"/>
                </a:cxn>
                <a:cxn ang="0">
                  <a:pos x="713" y="0"/>
                </a:cxn>
                <a:cxn ang="0">
                  <a:pos x="713" y="0"/>
                </a:cxn>
                <a:cxn ang="0">
                  <a:pos x="659" y="6"/>
                </a:cxn>
                <a:cxn ang="0">
                  <a:pos x="716" y="63"/>
                </a:cxn>
              </a:cxnLst>
              <a:rect l="0" t="0" r="r" b="b"/>
              <a:pathLst>
                <a:path w="716" h="383">
                  <a:moveTo>
                    <a:pt x="659" y="6"/>
                  </a:moveTo>
                  <a:lnTo>
                    <a:pt x="588" y="42"/>
                  </a:lnTo>
                  <a:lnTo>
                    <a:pt x="515" y="84"/>
                  </a:lnTo>
                  <a:lnTo>
                    <a:pt x="509" y="90"/>
                  </a:lnTo>
                  <a:lnTo>
                    <a:pt x="485" y="102"/>
                  </a:lnTo>
                  <a:lnTo>
                    <a:pt x="455" y="120"/>
                  </a:lnTo>
                  <a:lnTo>
                    <a:pt x="425" y="138"/>
                  </a:lnTo>
                  <a:lnTo>
                    <a:pt x="371" y="168"/>
                  </a:lnTo>
                  <a:lnTo>
                    <a:pt x="306" y="198"/>
                  </a:lnTo>
                  <a:lnTo>
                    <a:pt x="186" y="251"/>
                  </a:lnTo>
                  <a:lnTo>
                    <a:pt x="131" y="269"/>
                  </a:lnTo>
                  <a:lnTo>
                    <a:pt x="89" y="287"/>
                  </a:lnTo>
                  <a:lnTo>
                    <a:pt x="53" y="305"/>
                  </a:lnTo>
                  <a:lnTo>
                    <a:pt x="36" y="311"/>
                  </a:lnTo>
                  <a:lnTo>
                    <a:pt x="12" y="329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12" y="371"/>
                  </a:lnTo>
                  <a:lnTo>
                    <a:pt x="30" y="353"/>
                  </a:lnTo>
                  <a:lnTo>
                    <a:pt x="53" y="335"/>
                  </a:lnTo>
                  <a:lnTo>
                    <a:pt x="77" y="317"/>
                  </a:lnTo>
                  <a:lnTo>
                    <a:pt x="101" y="311"/>
                  </a:lnTo>
                  <a:lnTo>
                    <a:pt x="131" y="299"/>
                  </a:lnTo>
                  <a:lnTo>
                    <a:pt x="204" y="269"/>
                  </a:lnTo>
                  <a:lnTo>
                    <a:pt x="240" y="251"/>
                  </a:lnTo>
                  <a:lnTo>
                    <a:pt x="270" y="239"/>
                  </a:lnTo>
                  <a:lnTo>
                    <a:pt x="294" y="228"/>
                  </a:lnTo>
                  <a:lnTo>
                    <a:pt x="312" y="222"/>
                  </a:lnTo>
                  <a:lnTo>
                    <a:pt x="330" y="210"/>
                  </a:lnTo>
                  <a:lnTo>
                    <a:pt x="365" y="186"/>
                  </a:lnTo>
                  <a:lnTo>
                    <a:pt x="419" y="156"/>
                  </a:lnTo>
                  <a:lnTo>
                    <a:pt x="473" y="120"/>
                  </a:lnTo>
                  <a:lnTo>
                    <a:pt x="527" y="90"/>
                  </a:lnTo>
                  <a:lnTo>
                    <a:pt x="576" y="60"/>
                  </a:lnTo>
                  <a:lnTo>
                    <a:pt x="612" y="42"/>
                  </a:lnTo>
                  <a:lnTo>
                    <a:pt x="629" y="36"/>
                  </a:lnTo>
                  <a:lnTo>
                    <a:pt x="647" y="30"/>
                  </a:lnTo>
                  <a:lnTo>
                    <a:pt x="677" y="18"/>
                  </a:lnTo>
                  <a:lnTo>
                    <a:pt x="701" y="6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659" y="6"/>
                  </a:lnTo>
                  <a:lnTo>
                    <a:pt x="716" y="63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5" name="Freeform 15"/>
            <p:cNvSpPr>
              <a:spLocks/>
            </p:cNvSpPr>
            <p:nvPr userDrawn="1"/>
          </p:nvSpPr>
          <p:spPr bwMode="hidden">
            <a:xfrm>
              <a:off x="3453" y="2271"/>
              <a:ext cx="318" cy="225"/>
            </a:xfrm>
            <a:custGeom>
              <a:avLst/>
              <a:gdLst/>
              <a:ahLst/>
              <a:cxnLst>
                <a:cxn ang="0">
                  <a:pos x="6" y="225"/>
                </a:cxn>
                <a:cxn ang="0">
                  <a:pos x="0" y="195"/>
                </a:cxn>
                <a:cxn ang="0">
                  <a:pos x="315" y="0"/>
                </a:cxn>
                <a:cxn ang="0">
                  <a:pos x="303" y="27"/>
                </a:cxn>
                <a:cxn ang="0">
                  <a:pos x="318" y="42"/>
                </a:cxn>
              </a:cxnLst>
              <a:rect l="0" t="0" r="r" b="b"/>
              <a:pathLst>
                <a:path w="318" h="225">
                  <a:moveTo>
                    <a:pt x="6" y="225"/>
                  </a:moveTo>
                  <a:lnTo>
                    <a:pt x="0" y="195"/>
                  </a:lnTo>
                  <a:lnTo>
                    <a:pt x="315" y="0"/>
                  </a:lnTo>
                  <a:lnTo>
                    <a:pt x="303" y="27"/>
                  </a:lnTo>
                  <a:lnTo>
                    <a:pt x="318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6" name="Freeform 16"/>
            <p:cNvSpPr>
              <a:spLocks/>
            </p:cNvSpPr>
            <p:nvPr userDrawn="1"/>
          </p:nvSpPr>
          <p:spPr bwMode="hidden">
            <a:xfrm>
              <a:off x="0" y="2658"/>
              <a:ext cx="2595" cy="933"/>
            </a:xfrm>
            <a:custGeom>
              <a:avLst/>
              <a:gdLst/>
              <a:ahLst/>
              <a:cxnLst>
                <a:cxn ang="0">
                  <a:pos x="1050" y="657"/>
                </a:cxn>
                <a:cxn ang="0">
                  <a:pos x="1581" y="690"/>
                </a:cxn>
                <a:cxn ang="0">
                  <a:pos x="1671" y="723"/>
                </a:cxn>
                <a:cxn ang="0">
                  <a:pos x="1176" y="621"/>
                </a:cxn>
                <a:cxn ang="0">
                  <a:pos x="1854" y="567"/>
                </a:cxn>
                <a:cxn ang="0">
                  <a:pos x="1869" y="612"/>
                </a:cxn>
                <a:cxn ang="0">
                  <a:pos x="2103" y="861"/>
                </a:cxn>
                <a:cxn ang="0">
                  <a:pos x="1883" y="520"/>
                </a:cxn>
                <a:cxn ang="0">
                  <a:pos x="1842" y="490"/>
                </a:cxn>
                <a:cxn ang="0">
                  <a:pos x="1770" y="466"/>
                </a:cxn>
                <a:cxn ang="0">
                  <a:pos x="1740" y="448"/>
                </a:cxn>
                <a:cxn ang="0">
                  <a:pos x="1758" y="436"/>
                </a:cxn>
                <a:cxn ang="0">
                  <a:pos x="1830" y="430"/>
                </a:cxn>
                <a:cxn ang="0">
                  <a:pos x="1877" y="424"/>
                </a:cxn>
                <a:cxn ang="0">
                  <a:pos x="1955" y="394"/>
                </a:cxn>
                <a:cxn ang="0">
                  <a:pos x="2052" y="396"/>
                </a:cxn>
                <a:cxn ang="0">
                  <a:pos x="2253" y="732"/>
                </a:cxn>
                <a:cxn ang="0">
                  <a:pos x="2415" y="933"/>
                </a:cxn>
                <a:cxn ang="0">
                  <a:pos x="2397" y="828"/>
                </a:cxn>
                <a:cxn ang="0">
                  <a:pos x="2088" y="400"/>
                </a:cxn>
                <a:cxn ang="0">
                  <a:pos x="2046" y="346"/>
                </a:cxn>
                <a:cxn ang="0">
                  <a:pos x="1997" y="304"/>
                </a:cxn>
                <a:cxn ang="0">
                  <a:pos x="1967" y="286"/>
                </a:cxn>
                <a:cxn ang="0">
                  <a:pos x="1973" y="286"/>
                </a:cxn>
                <a:cxn ang="0">
                  <a:pos x="2009" y="286"/>
                </a:cxn>
                <a:cxn ang="0">
                  <a:pos x="2082" y="322"/>
                </a:cxn>
                <a:cxn ang="0">
                  <a:pos x="2199" y="384"/>
                </a:cxn>
                <a:cxn ang="0">
                  <a:pos x="2394" y="448"/>
                </a:cxn>
                <a:cxn ang="0">
                  <a:pos x="2595" y="516"/>
                </a:cxn>
                <a:cxn ang="0">
                  <a:pos x="2388" y="424"/>
                </a:cxn>
                <a:cxn ang="0">
                  <a:pos x="2219" y="340"/>
                </a:cxn>
                <a:cxn ang="0">
                  <a:pos x="2052" y="280"/>
                </a:cxn>
                <a:cxn ang="0">
                  <a:pos x="1955" y="262"/>
                </a:cxn>
                <a:cxn ang="0">
                  <a:pos x="1877" y="274"/>
                </a:cxn>
                <a:cxn ang="0">
                  <a:pos x="1752" y="274"/>
                </a:cxn>
                <a:cxn ang="0">
                  <a:pos x="1661" y="292"/>
                </a:cxn>
                <a:cxn ang="0">
                  <a:pos x="1607" y="316"/>
                </a:cxn>
                <a:cxn ang="0">
                  <a:pos x="1589" y="322"/>
                </a:cxn>
                <a:cxn ang="0">
                  <a:pos x="1409" y="358"/>
                </a:cxn>
                <a:cxn ang="0">
                  <a:pos x="1152" y="442"/>
                </a:cxn>
                <a:cxn ang="0">
                  <a:pos x="966" y="460"/>
                </a:cxn>
                <a:cxn ang="0">
                  <a:pos x="870" y="442"/>
                </a:cxn>
                <a:cxn ang="0">
                  <a:pos x="828" y="430"/>
                </a:cxn>
                <a:cxn ang="0">
                  <a:pos x="743" y="388"/>
                </a:cxn>
                <a:cxn ang="0">
                  <a:pos x="636" y="334"/>
                </a:cxn>
                <a:cxn ang="0">
                  <a:pos x="467" y="256"/>
                </a:cxn>
                <a:cxn ang="0">
                  <a:pos x="0" y="0"/>
                </a:cxn>
                <a:cxn ang="0">
                  <a:pos x="585" y="390"/>
                </a:cxn>
                <a:cxn ang="0">
                  <a:pos x="849" y="543"/>
                </a:cxn>
                <a:cxn ang="0">
                  <a:pos x="897" y="621"/>
                </a:cxn>
              </a:cxnLst>
              <a:rect l="0" t="0" r="r" b="b"/>
              <a:pathLst>
                <a:path w="2595" h="933">
                  <a:moveTo>
                    <a:pt x="981" y="675"/>
                  </a:moveTo>
                  <a:lnTo>
                    <a:pt x="1050" y="657"/>
                  </a:lnTo>
                  <a:lnTo>
                    <a:pt x="1143" y="651"/>
                  </a:lnTo>
                  <a:lnTo>
                    <a:pt x="1581" y="690"/>
                  </a:lnTo>
                  <a:lnTo>
                    <a:pt x="1623" y="738"/>
                  </a:lnTo>
                  <a:lnTo>
                    <a:pt x="1671" y="723"/>
                  </a:lnTo>
                  <a:lnTo>
                    <a:pt x="1656" y="675"/>
                  </a:lnTo>
                  <a:lnTo>
                    <a:pt x="1176" y="621"/>
                  </a:lnTo>
                  <a:lnTo>
                    <a:pt x="1797" y="534"/>
                  </a:lnTo>
                  <a:lnTo>
                    <a:pt x="1854" y="567"/>
                  </a:lnTo>
                  <a:lnTo>
                    <a:pt x="1881" y="585"/>
                  </a:lnTo>
                  <a:lnTo>
                    <a:pt x="1869" y="612"/>
                  </a:lnTo>
                  <a:lnTo>
                    <a:pt x="1995" y="852"/>
                  </a:lnTo>
                  <a:lnTo>
                    <a:pt x="2103" y="861"/>
                  </a:lnTo>
                  <a:lnTo>
                    <a:pt x="1889" y="538"/>
                  </a:lnTo>
                  <a:lnTo>
                    <a:pt x="1883" y="520"/>
                  </a:lnTo>
                  <a:lnTo>
                    <a:pt x="1872" y="508"/>
                  </a:lnTo>
                  <a:lnTo>
                    <a:pt x="1842" y="490"/>
                  </a:lnTo>
                  <a:lnTo>
                    <a:pt x="1806" y="478"/>
                  </a:lnTo>
                  <a:lnTo>
                    <a:pt x="1770" y="466"/>
                  </a:lnTo>
                  <a:lnTo>
                    <a:pt x="1752" y="454"/>
                  </a:lnTo>
                  <a:lnTo>
                    <a:pt x="1740" y="448"/>
                  </a:lnTo>
                  <a:lnTo>
                    <a:pt x="1746" y="436"/>
                  </a:lnTo>
                  <a:lnTo>
                    <a:pt x="1758" y="436"/>
                  </a:lnTo>
                  <a:lnTo>
                    <a:pt x="1782" y="430"/>
                  </a:lnTo>
                  <a:lnTo>
                    <a:pt x="1830" y="430"/>
                  </a:lnTo>
                  <a:lnTo>
                    <a:pt x="1854" y="430"/>
                  </a:lnTo>
                  <a:lnTo>
                    <a:pt x="1877" y="424"/>
                  </a:lnTo>
                  <a:lnTo>
                    <a:pt x="1925" y="400"/>
                  </a:lnTo>
                  <a:lnTo>
                    <a:pt x="1955" y="394"/>
                  </a:lnTo>
                  <a:lnTo>
                    <a:pt x="1979" y="394"/>
                  </a:lnTo>
                  <a:lnTo>
                    <a:pt x="2052" y="396"/>
                  </a:lnTo>
                  <a:lnTo>
                    <a:pt x="2046" y="456"/>
                  </a:lnTo>
                  <a:lnTo>
                    <a:pt x="2253" y="732"/>
                  </a:lnTo>
                  <a:lnTo>
                    <a:pt x="2334" y="816"/>
                  </a:lnTo>
                  <a:lnTo>
                    <a:pt x="2415" y="933"/>
                  </a:lnTo>
                  <a:lnTo>
                    <a:pt x="2430" y="909"/>
                  </a:lnTo>
                  <a:lnTo>
                    <a:pt x="2397" y="828"/>
                  </a:lnTo>
                  <a:lnTo>
                    <a:pt x="2094" y="412"/>
                  </a:lnTo>
                  <a:lnTo>
                    <a:pt x="2088" y="400"/>
                  </a:lnTo>
                  <a:lnTo>
                    <a:pt x="2076" y="376"/>
                  </a:lnTo>
                  <a:lnTo>
                    <a:pt x="2046" y="346"/>
                  </a:lnTo>
                  <a:lnTo>
                    <a:pt x="2015" y="322"/>
                  </a:lnTo>
                  <a:lnTo>
                    <a:pt x="1997" y="304"/>
                  </a:lnTo>
                  <a:lnTo>
                    <a:pt x="1979" y="292"/>
                  </a:lnTo>
                  <a:lnTo>
                    <a:pt x="1967" y="286"/>
                  </a:lnTo>
                  <a:lnTo>
                    <a:pt x="1967" y="286"/>
                  </a:lnTo>
                  <a:lnTo>
                    <a:pt x="1973" y="286"/>
                  </a:lnTo>
                  <a:lnTo>
                    <a:pt x="1985" y="286"/>
                  </a:lnTo>
                  <a:lnTo>
                    <a:pt x="2009" y="286"/>
                  </a:lnTo>
                  <a:lnTo>
                    <a:pt x="2040" y="298"/>
                  </a:lnTo>
                  <a:lnTo>
                    <a:pt x="2082" y="322"/>
                  </a:lnTo>
                  <a:lnTo>
                    <a:pt x="2124" y="348"/>
                  </a:lnTo>
                  <a:lnTo>
                    <a:pt x="2199" y="384"/>
                  </a:lnTo>
                  <a:lnTo>
                    <a:pt x="2325" y="426"/>
                  </a:lnTo>
                  <a:lnTo>
                    <a:pt x="2394" y="448"/>
                  </a:lnTo>
                  <a:lnTo>
                    <a:pt x="2523" y="522"/>
                  </a:lnTo>
                  <a:lnTo>
                    <a:pt x="2595" y="516"/>
                  </a:lnTo>
                  <a:lnTo>
                    <a:pt x="2442" y="454"/>
                  </a:lnTo>
                  <a:lnTo>
                    <a:pt x="2388" y="424"/>
                  </a:lnTo>
                  <a:lnTo>
                    <a:pt x="2327" y="388"/>
                  </a:lnTo>
                  <a:lnTo>
                    <a:pt x="2219" y="340"/>
                  </a:lnTo>
                  <a:lnTo>
                    <a:pt x="2106" y="292"/>
                  </a:lnTo>
                  <a:lnTo>
                    <a:pt x="2052" y="280"/>
                  </a:lnTo>
                  <a:lnTo>
                    <a:pt x="2003" y="268"/>
                  </a:lnTo>
                  <a:lnTo>
                    <a:pt x="1955" y="262"/>
                  </a:lnTo>
                  <a:lnTo>
                    <a:pt x="1919" y="268"/>
                  </a:lnTo>
                  <a:lnTo>
                    <a:pt x="1877" y="274"/>
                  </a:lnTo>
                  <a:lnTo>
                    <a:pt x="1812" y="274"/>
                  </a:lnTo>
                  <a:lnTo>
                    <a:pt x="1752" y="274"/>
                  </a:lnTo>
                  <a:lnTo>
                    <a:pt x="1703" y="286"/>
                  </a:lnTo>
                  <a:lnTo>
                    <a:pt x="1661" y="292"/>
                  </a:lnTo>
                  <a:lnTo>
                    <a:pt x="1631" y="304"/>
                  </a:lnTo>
                  <a:lnTo>
                    <a:pt x="1607" y="316"/>
                  </a:lnTo>
                  <a:lnTo>
                    <a:pt x="1595" y="322"/>
                  </a:lnTo>
                  <a:lnTo>
                    <a:pt x="1589" y="322"/>
                  </a:lnTo>
                  <a:lnTo>
                    <a:pt x="1500" y="334"/>
                  </a:lnTo>
                  <a:lnTo>
                    <a:pt x="1409" y="358"/>
                  </a:lnTo>
                  <a:lnTo>
                    <a:pt x="1236" y="418"/>
                  </a:lnTo>
                  <a:lnTo>
                    <a:pt x="1152" y="442"/>
                  </a:lnTo>
                  <a:lnTo>
                    <a:pt x="1061" y="460"/>
                  </a:lnTo>
                  <a:lnTo>
                    <a:pt x="966" y="460"/>
                  </a:lnTo>
                  <a:lnTo>
                    <a:pt x="918" y="454"/>
                  </a:lnTo>
                  <a:lnTo>
                    <a:pt x="870" y="442"/>
                  </a:lnTo>
                  <a:lnTo>
                    <a:pt x="858" y="436"/>
                  </a:lnTo>
                  <a:lnTo>
                    <a:pt x="828" y="430"/>
                  </a:lnTo>
                  <a:lnTo>
                    <a:pt x="791" y="412"/>
                  </a:lnTo>
                  <a:lnTo>
                    <a:pt x="743" y="388"/>
                  </a:lnTo>
                  <a:lnTo>
                    <a:pt x="690" y="364"/>
                  </a:lnTo>
                  <a:lnTo>
                    <a:pt x="636" y="334"/>
                  </a:lnTo>
                  <a:lnTo>
                    <a:pt x="515" y="280"/>
                  </a:lnTo>
                  <a:lnTo>
                    <a:pt x="467" y="256"/>
                  </a:lnTo>
                  <a:lnTo>
                    <a:pt x="443" y="244"/>
                  </a:lnTo>
                  <a:lnTo>
                    <a:pt x="0" y="0"/>
                  </a:lnTo>
                  <a:lnTo>
                    <a:pt x="123" y="120"/>
                  </a:lnTo>
                  <a:lnTo>
                    <a:pt x="585" y="390"/>
                  </a:lnTo>
                  <a:lnTo>
                    <a:pt x="708" y="462"/>
                  </a:lnTo>
                  <a:lnTo>
                    <a:pt x="849" y="543"/>
                  </a:lnTo>
                  <a:lnTo>
                    <a:pt x="882" y="564"/>
                  </a:lnTo>
                  <a:lnTo>
                    <a:pt x="897" y="621"/>
                  </a:lnTo>
                  <a:lnTo>
                    <a:pt x="981" y="67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7" name="Freeform 17"/>
            <p:cNvSpPr>
              <a:spLocks/>
            </p:cNvSpPr>
            <p:nvPr userDrawn="1"/>
          </p:nvSpPr>
          <p:spPr bwMode="hidden">
            <a:xfrm>
              <a:off x="0" y="2994"/>
              <a:ext cx="2723" cy="1091"/>
            </a:xfrm>
            <a:custGeom>
              <a:avLst/>
              <a:gdLst/>
              <a:ahLst/>
              <a:cxnLst>
                <a:cxn ang="0">
                  <a:pos x="2370" y="72"/>
                </a:cxn>
                <a:cxn ang="0">
                  <a:pos x="2597" y="198"/>
                </a:cxn>
                <a:cxn ang="0">
                  <a:pos x="2639" y="276"/>
                </a:cxn>
                <a:cxn ang="0">
                  <a:pos x="2453" y="264"/>
                </a:cxn>
                <a:cxn ang="0">
                  <a:pos x="2297" y="204"/>
                </a:cxn>
                <a:cxn ang="0">
                  <a:pos x="2112" y="66"/>
                </a:cxn>
                <a:cxn ang="0">
                  <a:pos x="2088" y="72"/>
                </a:cxn>
                <a:cxn ang="0">
                  <a:pos x="2106" y="114"/>
                </a:cxn>
                <a:cxn ang="0">
                  <a:pos x="2412" y="552"/>
                </a:cxn>
                <a:cxn ang="0">
                  <a:pos x="2279" y="564"/>
                </a:cxn>
                <a:cxn ang="0">
                  <a:pos x="2189" y="492"/>
                </a:cxn>
                <a:cxn ang="0">
                  <a:pos x="2058" y="330"/>
                </a:cxn>
                <a:cxn ang="0">
                  <a:pos x="1991" y="234"/>
                </a:cxn>
                <a:cxn ang="0">
                  <a:pos x="1949" y="174"/>
                </a:cxn>
                <a:cxn ang="0">
                  <a:pos x="1824" y="132"/>
                </a:cxn>
                <a:cxn ang="0">
                  <a:pos x="1794" y="144"/>
                </a:cxn>
                <a:cxn ang="0">
                  <a:pos x="1895" y="222"/>
                </a:cxn>
                <a:cxn ang="0">
                  <a:pos x="1943" y="366"/>
                </a:cxn>
                <a:cxn ang="0">
                  <a:pos x="2064" y="630"/>
                </a:cxn>
                <a:cxn ang="0">
                  <a:pos x="2052" y="695"/>
                </a:cxn>
                <a:cxn ang="0">
                  <a:pos x="1955" y="683"/>
                </a:cxn>
                <a:cxn ang="0">
                  <a:pos x="1913" y="636"/>
                </a:cxn>
                <a:cxn ang="0">
                  <a:pos x="1703" y="312"/>
                </a:cxn>
                <a:cxn ang="0">
                  <a:pos x="1637" y="276"/>
                </a:cxn>
                <a:cxn ang="0">
                  <a:pos x="1643" y="318"/>
                </a:cxn>
                <a:cxn ang="0">
                  <a:pos x="1673" y="408"/>
                </a:cxn>
                <a:cxn ang="0">
                  <a:pos x="1716" y="779"/>
                </a:cxn>
                <a:cxn ang="0">
                  <a:pos x="1691" y="737"/>
                </a:cxn>
                <a:cxn ang="0">
                  <a:pos x="1613" y="582"/>
                </a:cxn>
                <a:cxn ang="0">
                  <a:pos x="1494" y="480"/>
                </a:cxn>
                <a:cxn ang="0">
                  <a:pos x="1248" y="528"/>
                </a:cxn>
                <a:cxn ang="0">
                  <a:pos x="996" y="630"/>
                </a:cxn>
                <a:cxn ang="0">
                  <a:pos x="714" y="534"/>
                </a:cxn>
                <a:cxn ang="0">
                  <a:pos x="198" y="288"/>
                </a:cxn>
                <a:cxn ang="0">
                  <a:pos x="0" y="460"/>
                </a:cxn>
                <a:cxn ang="0">
                  <a:pos x="288" y="570"/>
                </a:cxn>
                <a:cxn ang="0">
                  <a:pos x="461" y="654"/>
                </a:cxn>
                <a:cxn ang="0">
                  <a:pos x="725" y="755"/>
                </a:cxn>
                <a:cxn ang="0">
                  <a:pos x="966" y="791"/>
                </a:cxn>
                <a:cxn ang="0">
                  <a:pos x="1176" y="779"/>
                </a:cxn>
                <a:cxn ang="0">
                  <a:pos x="1278" y="791"/>
                </a:cxn>
                <a:cxn ang="0">
                  <a:pos x="1404" y="845"/>
                </a:cxn>
                <a:cxn ang="0">
                  <a:pos x="1416" y="887"/>
                </a:cxn>
                <a:cxn ang="0">
                  <a:pos x="1361" y="923"/>
                </a:cxn>
                <a:cxn ang="0">
                  <a:pos x="1385" y="1007"/>
                </a:cxn>
                <a:cxn ang="0">
                  <a:pos x="1494" y="1085"/>
                </a:cxn>
                <a:cxn ang="0">
                  <a:pos x="1697" y="1043"/>
                </a:cxn>
                <a:cxn ang="0">
                  <a:pos x="1812" y="989"/>
                </a:cxn>
                <a:cxn ang="0">
                  <a:pos x="1973" y="917"/>
                </a:cxn>
                <a:cxn ang="0">
                  <a:pos x="2201" y="899"/>
                </a:cxn>
                <a:cxn ang="0">
                  <a:pos x="2364" y="863"/>
                </a:cxn>
                <a:cxn ang="0">
                  <a:pos x="2400" y="743"/>
                </a:cxn>
                <a:cxn ang="0">
                  <a:pos x="2471" y="701"/>
                </a:cxn>
                <a:cxn ang="0">
                  <a:pos x="2621" y="504"/>
                </a:cxn>
                <a:cxn ang="0">
                  <a:pos x="2693" y="374"/>
                </a:cxn>
              </a:cxnLst>
              <a:rect l="0" t="0" r="r" b="b"/>
              <a:pathLst>
                <a:path w="2723" h="1091">
                  <a:moveTo>
                    <a:pt x="2723" y="299"/>
                  </a:moveTo>
                  <a:lnTo>
                    <a:pt x="2715" y="240"/>
                  </a:lnTo>
                  <a:lnTo>
                    <a:pt x="2656" y="195"/>
                  </a:lnTo>
                  <a:lnTo>
                    <a:pt x="2370" y="72"/>
                  </a:lnTo>
                  <a:lnTo>
                    <a:pt x="2303" y="54"/>
                  </a:lnTo>
                  <a:lnTo>
                    <a:pt x="2585" y="186"/>
                  </a:lnTo>
                  <a:lnTo>
                    <a:pt x="2591" y="192"/>
                  </a:lnTo>
                  <a:lnTo>
                    <a:pt x="2597" y="198"/>
                  </a:lnTo>
                  <a:lnTo>
                    <a:pt x="2621" y="228"/>
                  </a:lnTo>
                  <a:lnTo>
                    <a:pt x="2639" y="258"/>
                  </a:lnTo>
                  <a:lnTo>
                    <a:pt x="2646" y="270"/>
                  </a:lnTo>
                  <a:lnTo>
                    <a:pt x="2639" y="276"/>
                  </a:lnTo>
                  <a:lnTo>
                    <a:pt x="2603" y="282"/>
                  </a:lnTo>
                  <a:lnTo>
                    <a:pt x="2555" y="282"/>
                  </a:lnTo>
                  <a:lnTo>
                    <a:pt x="2507" y="276"/>
                  </a:lnTo>
                  <a:lnTo>
                    <a:pt x="2453" y="264"/>
                  </a:lnTo>
                  <a:lnTo>
                    <a:pt x="2394" y="246"/>
                  </a:lnTo>
                  <a:lnTo>
                    <a:pt x="2340" y="222"/>
                  </a:lnTo>
                  <a:lnTo>
                    <a:pt x="2321" y="216"/>
                  </a:lnTo>
                  <a:lnTo>
                    <a:pt x="2297" y="204"/>
                  </a:lnTo>
                  <a:lnTo>
                    <a:pt x="2171" y="126"/>
                  </a:lnTo>
                  <a:lnTo>
                    <a:pt x="2165" y="120"/>
                  </a:lnTo>
                  <a:lnTo>
                    <a:pt x="2154" y="102"/>
                  </a:lnTo>
                  <a:lnTo>
                    <a:pt x="2112" y="66"/>
                  </a:lnTo>
                  <a:lnTo>
                    <a:pt x="2064" y="24"/>
                  </a:lnTo>
                  <a:lnTo>
                    <a:pt x="2046" y="6"/>
                  </a:lnTo>
                  <a:lnTo>
                    <a:pt x="2034" y="0"/>
                  </a:lnTo>
                  <a:lnTo>
                    <a:pt x="2088" y="72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14"/>
                  </a:lnTo>
                  <a:lnTo>
                    <a:pt x="2112" y="114"/>
                  </a:lnTo>
                  <a:lnTo>
                    <a:pt x="2406" y="516"/>
                  </a:lnTo>
                  <a:lnTo>
                    <a:pt x="2412" y="534"/>
                  </a:lnTo>
                  <a:lnTo>
                    <a:pt x="2412" y="552"/>
                  </a:lnTo>
                  <a:lnTo>
                    <a:pt x="2394" y="576"/>
                  </a:lnTo>
                  <a:lnTo>
                    <a:pt x="2364" y="588"/>
                  </a:lnTo>
                  <a:lnTo>
                    <a:pt x="2321" y="588"/>
                  </a:lnTo>
                  <a:lnTo>
                    <a:pt x="2279" y="564"/>
                  </a:lnTo>
                  <a:lnTo>
                    <a:pt x="2237" y="534"/>
                  </a:lnTo>
                  <a:lnTo>
                    <a:pt x="2201" y="504"/>
                  </a:lnTo>
                  <a:lnTo>
                    <a:pt x="2195" y="498"/>
                  </a:lnTo>
                  <a:lnTo>
                    <a:pt x="2189" y="492"/>
                  </a:lnTo>
                  <a:lnTo>
                    <a:pt x="2171" y="462"/>
                  </a:lnTo>
                  <a:lnTo>
                    <a:pt x="2142" y="420"/>
                  </a:lnTo>
                  <a:lnTo>
                    <a:pt x="2100" y="378"/>
                  </a:lnTo>
                  <a:lnTo>
                    <a:pt x="2058" y="330"/>
                  </a:lnTo>
                  <a:lnTo>
                    <a:pt x="2040" y="318"/>
                  </a:lnTo>
                  <a:lnTo>
                    <a:pt x="2028" y="300"/>
                  </a:lnTo>
                  <a:lnTo>
                    <a:pt x="2009" y="264"/>
                  </a:lnTo>
                  <a:lnTo>
                    <a:pt x="1991" y="234"/>
                  </a:lnTo>
                  <a:lnTo>
                    <a:pt x="1985" y="210"/>
                  </a:lnTo>
                  <a:lnTo>
                    <a:pt x="1973" y="192"/>
                  </a:lnTo>
                  <a:lnTo>
                    <a:pt x="1967" y="180"/>
                  </a:lnTo>
                  <a:lnTo>
                    <a:pt x="1949" y="174"/>
                  </a:lnTo>
                  <a:lnTo>
                    <a:pt x="1907" y="156"/>
                  </a:lnTo>
                  <a:lnTo>
                    <a:pt x="1860" y="138"/>
                  </a:lnTo>
                  <a:lnTo>
                    <a:pt x="1836" y="132"/>
                  </a:lnTo>
                  <a:lnTo>
                    <a:pt x="1824" y="132"/>
                  </a:lnTo>
                  <a:lnTo>
                    <a:pt x="1806" y="132"/>
                  </a:lnTo>
                  <a:lnTo>
                    <a:pt x="1800" y="138"/>
                  </a:lnTo>
                  <a:lnTo>
                    <a:pt x="1794" y="144"/>
                  </a:lnTo>
                  <a:lnTo>
                    <a:pt x="1794" y="144"/>
                  </a:lnTo>
                  <a:lnTo>
                    <a:pt x="1842" y="156"/>
                  </a:lnTo>
                  <a:lnTo>
                    <a:pt x="1872" y="180"/>
                  </a:lnTo>
                  <a:lnTo>
                    <a:pt x="1889" y="204"/>
                  </a:lnTo>
                  <a:lnTo>
                    <a:pt x="1895" y="222"/>
                  </a:lnTo>
                  <a:lnTo>
                    <a:pt x="1889" y="240"/>
                  </a:lnTo>
                  <a:lnTo>
                    <a:pt x="1901" y="270"/>
                  </a:lnTo>
                  <a:lnTo>
                    <a:pt x="1919" y="318"/>
                  </a:lnTo>
                  <a:lnTo>
                    <a:pt x="1943" y="366"/>
                  </a:lnTo>
                  <a:lnTo>
                    <a:pt x="1991" y="480"/>
                  </a:lnTo>
                  <a:lnTo>
                    <a:pt x="2021" y="534"/>
                  </a:lnTo>
                  <a:lnTo>
                    <a:pt x="2040" y="582"/>
                  </a:lnTo>
                  <a:lnTo>
                    <a:pt x="2064" y="630"/>
                  </a:lnTo>
                  <a:lnTo>
                    <a:pt x="2076" y="666"/>
                  </a:lnTo>
                  <a:lnTo>
                    <a:pt x="2082" y="683"/>
                  </a:lnTo>
                  <a:lnTo>
                    <a:pt x="2070" y="695"/>
                  </a:lnTo>
                  <a:lnTo>
                    <a:pt x="2052" y="695"/>
                  </a:lnTo>
                  <a:lnTo>
                    <a:pt x="2021" y="695"/>
                  </a:lnTo>
                  <a:lnTo>
                    <a:pt x="1997" y="695"/>
                  </a:lnTo>
                  <a:lnTo>
                    <a:pt x="1973" y="689"/>
                  </a:lnTo>
                  <a:lnTo>
                    <a:pt x="1955" y="683"/>
                  </a:lnTo>
                  <a:lnTo>
                    <a:pt x="1949" y="683"/>
                  </a:lnTo>
                  <a:lnTo>
                    <a:pt x="1949" y="677"/>
                  </a:lnTo>
                  <a:lnTo>
                    <a:pt x="1943" y="672"/>
                  </a:lnTo>
                  <a:lnTo>
                    <a:pt x="1913" y="636"/>
                  </a:lnTo>
                  <a:lnTo>
                    <a:pt x="1806" y="324"/>
                  </a:lnTo>
                  <a:lnTo>
                    <a:pt x="1776" y="330"/>
                  </a:lnTo>
                  <a:lnTo>
                    <a:pt x="1746" y="330"/>
                  </a:lnTo>
                  <a:lnTo>
                    <a:pt x="1703" y="312"/>
                  </a:lnTo>
                  <a:lnTo>
                    <a:pt x="1673" y="288"/>
                  </a:lnTo>
                  <a:lnTo>
                    <a:pt x="1667" y="276"/>
                  </a:lnTo>
                  <a:lnTo>
                    <a:pt x="1655" y="270"/>
                  </a:lnTo>
                  <a:lnTo>
                    <a:pt x="1637" y="276"/>
                  </a:lnTo>
                  <a:lnTo>
                    <a:pt x="1631" y="288"/>
                  </a:lnTo>
                  <a:lnTo>
                    <a:pt x="1625" y="306"/>
                  </a:lnTo>
                  <a:lnTo>
                    <a:pt x="1625" y="312"/>
                  </a:lnTo>
                  <a:lnTo>
                    <a:pt x="1643" y="318"/>
                  </a:lnTo>
                  <a:lnTo>
                    <a:pt x="1655" y="336"/>
                  </a:lnTo>
                  <a:lnTo>
                    <a:pt x="1667" y="366"/>
                  </a:lnTo>
                  <a:lnTo>
                    <a:pt x="1673" y="402"/>
                  </a:lnTo>
                  <a:lnTo>
                    <a:pt x="1673" y="408"/>
                  </a:lnTo>
                  <a:lnTo>
                    <a:pt x="1673" y="414"/>
                  </a:lnTo>
                  <a:lnTo>
                    <a:pt x="1716" y="761"/>
                  </a:lnTo>
                  <a:lnTo>
                    <a:pt x="1716" y="773"/>
                  </a:lnTo>
                  <a:lnTo>
                    <a:pt x="1716" y="779"/>
                  </a:lnTo>
                  <a:lnTo>
                    <a:pt x="1709" y="773"/>
                  </a:lnTo>
                  <a:lnTo>
                    <a:pt x="1703" y="755"/>
                  </a:lnTo>
                  <a:lnTo>
                    <a:pt x="1697" y="749"/>
                  </a:lnTo>
                  <a:lnTo>
                    <a:pt x="1691" y="737"/>
                  </a:lnTo>
                  <a:lnTo>
                    <a:pt x="1679" y="713"/>
                  </a:lnTo>
                  <a:lnTo>
                    <a:pt x="1661" y="672"/>
                  </a:lnTo>
                  <a:lnTo>
                    <a:pt x="1643" y="630"/>
                  </a:lnTo>
                  <a:lnTo>
                    <a:pt x="1613" y="582"/>
                  </a:lnTo>
                  <a:lnTo>
                    <a:pt x="1589" y="540"/>
                  </a:lnTo>
                  <a:lnTo>
                    <a:pt x="1560" y="510"/>
                  </a:lnTo>
                  <a:lnTo>
                    <a:pt x="1536" y="492"/>
                  </a:lnTo>
                  <a:lnTo>
                    <a:pt x="1494" y="480"/>
                  </a:lnTo>
                  <a:lnTo>
                    <a:pt x="1446" y="480"/>
                  </a:lnTo>
                  <a:lnTo>
                    <a:pt x="1397" y="486"/>
                  </a:lnTo>
                  <a:lnTo>
                    <a:pt x="1349" y="498"/>
                  </a:lnTo>
                  <a:lnTo>
                    <a:pt x="1248" y="528"/>
                  </a:lnTo>
                  <a:lnTo>
                    <a:pt x="1158" y="570"/>
                  </a:lnTo>
                  <a:lnTo>
                    <a:pt x="1104" y="600"/>
                  </a:lnTo>
                  <a:lnTo>
                    <a:pt x="1037" y="624"/>
                  </a:lnTo>
                  <a:lnTo>
                    <a:pt x="996" y="630"/>
                  </a:lnTo>
                  <a:lnTo>
                    <a:pt x="948" y="630"/>
                  </a:lnTo>
                  <a:lnTo>
                    <a:pt x="900" y="618"/>
                  </a:lnTo>
                  <a:lnTo>
                    <a:pt x="840" y="588"/>
                  </a:lnTo>
                  <a:lnTo>
                    <a:pt x="714" y="534"/>
                  </a:lnTo>
                  <a:lnTo>
                    <a:pt x="582" y="474"/>
                  </a:lnTo>
                  <a:lnTo>
                    <a:pt x="443" y="408"/>
                  </a:lnTo>
                  <a:lnTo>
                    <a:pt x="318" y="348"/>
                  </a:lnTo>
                  <a:lnTo>
                    <a:pt x="198" y="288"/>
                  </a:lnTo>
                  <a:lnTo>
                    <a:pt x="149" y="264"/>
                  </a:lnTo>
                  <a:lnTo>
                    <a:pt x="102" y="240"/>
                  </a:lnTo>
                  <a:lnTo>
                    <a:pt x="0" y="187"/>
                  </a:lnTo>
                  <a:lnTo>
                    <a:pt x="0" y="460"/>
                  </a:lnTo>
                  <a:lnTo>
                    <a:pt x="36" y="474"/>
                  </a:lnTo>
                  <a:lnTo>
                    <a:pt x="149" y="516"/>
                  </a:lnTo>
                  <a:lnTo>
                    <a:pt x="216" y="540"/>
                  </a:lnTo>
                  <a:lnTo>
                    <a:pt x="288" y="570"/>
                  </a:lnTo>
                  <a:lnTo>
                    <a:pt x="348" y="594"/>
                  </a:lnTo>
                  <a:lnTo>
                    <a:pt x="396" y="618"/>
                  </a:lnTo>
                  <a:lnTo>
                    <a:pt x="432" y="636"/>
                  </a:lnTo>
                  <a:lnTo>
                    <a:pt x="461" y="654"/>
                  </a:lnTo>
                  <a:lnTo>
                    <a:pt x="504" y="672"/>
                  </a:lnTo>
                  <a:lnTo>
                    <a:pt x="588" y="707"/>
                  </a:lnTo>
                  <a:lnTo>
                    <a:pt x="684" y="743"/>
                  </a:lnTo>
                  <a:lnTo>
                    <a:pt x="725" y="755"/>
                  </a:lnTo>
                  <a:lnTo>
                    <a:pt x="761" y="767"/>
                  </a:lnTo>
                  <a:lnTo>
                    <a:pt x="828" y="779"/>
                  </a:lnTo>
                  <a:lnTo>
                    <a:pt x="894" y="785"/>
                  </a:lnTo>
                  <a:lnTo>
                    <a:pt x="966" y="791"/>
                  </a:lnTo>
                  <a:lnTo>
                    <a:pt x="1031" y="791"/>
                  </a:lnTo>
                  <a:lnTo>
                    <a:pt x="1092" y="785"/>
                  </a:lnTo>
                  <a:lnTo>
                    <a:pt x="1146" y="785"/>
                  </a:lnTo>
                  <a:lnTo>
                    <a:pt x="1176" y="779"/>
                  </a:lnTo>
                  <a:lnTo>
                    <a:pt x="1188" y="779"/>
                  </a:lnTo>
                  <a:lnTo>
                    <a:pt x="1188" y="779"/>
                  </a:lnTo>
                  <a:lnTo>
                    <a:pt x="1236" y="785"/>
                  </a:lnTo>
                  <a:lnTo>
                    <a:pt x="1278" y="791"/>
                  </a:lnTo>
                  <a:lnTo>
                    <a:pt x="1307" y="803"/>
                  </a:lnTo>
                  <a:lnTo>
                    <a:pt x="1337" y="809"/>
                  </a:lnTo>
                  <a:lnTo>
                    <a:pt x="1379" y="827"/>
                  </a:lnTo>
                  <a:lnTo>
                    <a:pt x="1404" y="845"/>
                  </a:lnTo>
                  <a:lnTo>
                    <a:pt x="1416" y="863"/>
                  </a:lnTo>
                  <a:lnTo>
                    <a:pt x="1416" y="875"/>
                  </a:lnTo>
                  <a:lnTo>
                    <a:pt x="1416" y="881"/>
                  </a:lnTo>
                  <a:lnTo>
                    <a:pt x="1416" y="887"/>
                  </a:lnTo>
                  <a:lnTo>
                    <a:pt x="1410" y="887"/>
                  </a:lnTo>
                  <a:lnTo>
                    <a:pt x="1397" y="893"/>
                  </a:lnTo>
                  <a:lnTo>
                    <a:pt x="1379" y="905"/>
                  </a:lnTo>
                  <a:lnTo>
                    <a:pt x="1361" y="923"/>
                  </a:lnTo>
                  <a:lnTo>
                    <a:pt x="1355" y="941"/>
                  </a:lnTo>
                  <a:lnTo>
                    <a:pt x="1361" y="971"/>
                  </a:lnTo>
                  <a:lnTo>
                    <a:pt x="1367" y="989"/>
                  </a:lnTo>
                  <a:lnTo>
                    <a:pt x="1385" y="1007"/>
                  </a:lnTo>
                  <a:lnTo>
                    <a:pt x="1404" y="1025"/>
                  </a:lnTo>
                  <a:lnTo>
                    <a:pt x="1434" y="1049"/>
                  </a:lnTo>
                  <a:lnTo>
                    <a:pt x="1464" y="1067"/>
                  </a:lnTo>
                  <a:lnTo>
                    <a:pt x="1494" y="1085"/>
                  </a:lnTo>
                  <a:lnTo>
                    <a:pt x="1554" y="1091"/>
                  </a:lnTo>
                  <a:lnTo>
                    <a:pt x="1607" y="1085"/>
                  </a:lnTo>
                  <a:lnTo>
                    <a:pt x="1661" y="1067"/>
                  </a:lnTo>
                  <a:lnTo>
                    <a:pt x="1697" y="1043"/>
                  </a:lnTo>
                  <a:lnTo>
                    <a:pt x="1734" y="1019"/>
                  </a:lnTo>
                  <a:lnTo>
                    <a:pt x="1752" y="995"/>
                  </a:lnTo>
                  <a:lnTo>
                    <a:pt x="1758" y="989"/>
                  </a:lnTo>
                  <a:lnTo>
                    <a:pt x="1812" y="989"/>
                  </a:lnTo>
                  <a:lnTo>
                    <a:pt x="1860" y="983"/>
                  </a:lnTo>
                  <a:lnTo>
                    <a:pt x="1907" y="965"/>
                  </a:lnTo>
                  <a:lnTo>
                    <a:pt x="1943" y="941"/>
                  </a:lnTo>
                  <a:lnTo>
                    <a:pt x="1973" y="917"/>
                  </a:lnTo>
                  <a:lnTo>
                    <a:pt x="2003" y="899"/>
                  </a:lnTo>
                  <a:lnTo>
                    <a:pt x="2015" y="881"/>
                  </a:lnTo>
                  <a:lnTo>
                    <a:pt x="2021" y="875"/>
                  </a:lnTo>
                  <a:lnTo>
                    <a:pt x="2201" y="899"/>
                  </a:lnTo>
                  <a:lnTo>
                    <a:pt x="2243" y="905"/>
                  </a:lnTo>
                  <a:lnTo>
                    <a:pt x="2273" y="899"/>
                  </a:lnTo>
                  <a:lnTo>
                    <a:pt x="2327" y="887"/>
                  </a:lnTo>
                  <a:lnTo>
                    <a:pt x="2364" y="863"/>
                  </a:lnTo>
                  <a:lnTo>
                    <a:pt x="2388" y="827"/>
                  </a:lnTo>
                  <a:lnTo>
                    <a:pt x="2400" y="797"/>
                  </a:lnTo>
                  <a:lnTo>
                    <a:pt x="2400" y="767"/>
                  </a:lnTo>
                  <a:lnTo>
                    <a:pt x="2400" y="743"/>
                  </a:lnTo>
                  <a:lnTo>
                    <a:pt x="2400" y="737"/>
                  </a:lnTo>
                  <a:lnTo>
                    <a:pt x="2418" y="737"/>
                  </a:lnTo>
                  <a:lnTo>
                    <a:pt x="2436" y="731"/>
                  </a:lnTo>
                  <a:lnTo>
                    <a:pt x="2471" y="701"/>
                  </a:lnTo>
                  <a:lnTo>
                    <a:pt x="2513" y="660"/>
                  </a:lnTo>
                  <a:lnTo>
                    <a:pt x="2555" y="606"/>
                  </a:lnTo>
                  <a:lnTo>
                    <a:pt x="2591" y="552"/>
                  </a:lnTo>
                  <a:lnTo>
                    <a:pt x="2621" y="504"/>
                  </a:lnTo>
                  <a:lnTo>
                    <a:pt x="2639" y="468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93" y="374"/>
                  </a:lnTo>
                  <a:lnTo>
                    <a:pt x="2723" y="2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1778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01779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01780" name="Rectangle 20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1781" name="Rectangle 21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1782" name="Rectangle 22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B771EDF-3517-4AEB-826D-EAA519A41FB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1545A35-8F35-475C-951B-3CDDC18DEAF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B500266-5C59-4184-9891-61DD9993872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EDA99E1-7E62-4F0B-8F87-A245FB5EF2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88D8C95-9925-410D-ACF9-A0571756F59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19DEEDB-CE31-44B4-A2D2-23DE4A86FAF1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2094FB-4307-4F9F-ADF2-C2553866DEB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A3DBB12-3605-450A-981A-C9727FE827A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539882-1308-46D5-9CA7-9C5C86A2D94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F129EC6-C8FB-4BA2-9B8A-03BEF059280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17B0AD0-9B2F-424E-BF7B-33DDBCE0D77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2136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2136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D5569F-3BF1-441F-9CEC-F58481E4294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Заголовок, текст и 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717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Содержимое 4"/>
          <p:cNvSpPr>
            <a:spLocks noGrp="1"/>
          </p:cNvSpPr>
          <p:nvPr>
            <p:ph sz="quarter" idx="3"/>
          </p:nvPr>
        </p:nvSpPr>
        <p:spPr>
          <a:xfrm>
            <a:off x="4648200" y="3924300"/>
            <a:ext cx="4038600" cy="21717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89A1E8E1-C9BF-4EE8-B519-04BA7164382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506883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4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5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6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7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6888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6889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6890" name="Rectangle 10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73250"/>
            <a:ext cx="7772400" cy="155575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06891" name="Rectangle 11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06892" name="Rectangle 12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6893" name="Rectangle 13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6894" name="Rectangle 14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4B8BAD2-9E10-4BCC-84EE-1BCE0BDC5A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F1D882-8407-45B5-A2EE-7457A5EDEA2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24331E7-AADA-4823-A5AB-420D1C5ACDD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4E67D733-FB7B-49EB-9031-1B60BCF9CE5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C1721E7-F132-48E1-9673-AF32E1F8EA3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B8C9BF3-3D86-4B66-90CE-F5191D69341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51B434-4DE3-4DF1-B091-D339CF5970B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9916915-7755-44E4-A0FF-A29283C8211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B5A3DCB-B692-443E-84B6-89E6CD375BF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2A1138-76B8-47C0-9E64-84A4B045D6E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F6B257E-174D-4A96-B2CF-C6B83E1FFF3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A9D6D5-A47A-4CA0-82BA-01C07C00F73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DA94B875-4DBB-4947-976E-F7627713567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3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513028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29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0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1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2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3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4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5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6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7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8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9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40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513042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3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4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5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6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7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8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9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0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1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2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3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4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5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6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7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8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9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0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1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2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3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4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5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6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7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8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9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0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1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2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3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4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5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6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7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8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9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0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1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2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3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4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5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6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7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8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9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0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1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2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3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4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5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6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7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8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9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0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1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2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3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4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5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06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7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8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9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0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1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2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3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4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5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6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7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8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9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0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1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2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3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4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5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6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7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8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9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0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1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2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3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4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5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6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7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8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9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0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1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2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3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4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5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6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7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8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9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0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1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2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3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4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5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6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7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8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9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0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1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2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3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4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5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6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7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8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9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0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1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72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73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4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5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6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3177" name="Rectangle 153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3178" name="Rectangle 154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Arial" charset="0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13179" name="Rectangle 155"/>
          <p:cNvSpPr>
            <a:spLocks noGrp="1" noChangeArrowheads="1"/>
          </p:cNvSpPr>
          <p:nvPr>
            <p:ph type="dt" sz="quarter" idx="2"/>
          </p:nvPr>
        </p:nvSpPr>
        <p:spPr>
          <a:xfrm>
            <a:off x="3048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3180" name="Rectangle 156"/>
          <p:cNvSpPr>
            <a:spLocks noGrp="1" noChangeArrowheads="1"/>
          </p:cNvSpPr>
          <p:nvPr>
            <p:ph type="ftr" sz="quarter" idx="3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3181" name="Rectangle 157"/>
          <p:cNvSpPr>
            <a:spLocks noGrp="1" noChangeArrowheads="1"/>
          </p:cNvSpPr>
          <p:nvPr>
            <p:ph type="sldNum" sz="quarter" idx="4"/>
          </p:nvPr>
        </p:nvSpPr>
        <p:spPr>
          <a:xfrm>
            <a:off x="65532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A6124B8A-C6E6-4BCE-9944-E594EAB9EE3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AE090AD-70B1-4E4E-8007-B780244A89CF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8923B0-8C33-48CF-90CB-48A1FCE891B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688807B-05A2-4AAB-B467-0F0A9538C54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8863CA-7974-4A53-B0E0-5632459C28D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9A0A05E-7664-4CDD-9F31-C0FB2DF0CC4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B37481-F36C-42B0-A424-0C5058C295E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671E634-63C3-4C51-AB25-713214930C0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4EEB47E-55D6-4FDB-818C-B5DDBA23F81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582F054-846E-4B31-8D77-D30E83DE074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2562EB-FFB8-48BE-A56F-9BA53187F9A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07188" y="228600"/>
            <a:ext cx="2135187" cy="587057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301625" y="228600"/>
            <a:ext cx="6253163" cy="587057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AA5C316-37CE-4E35-8327-9355C7221C9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B0FBA523-7E9A-4925-8672-366D89978A23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9" name="Дата 8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01625" y="228600"/>
            <a:ext cx="854075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301625" y="6245225"/>
            <a:ext cx="2289175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289175" cy="476250"/>
          </a:xfrm>
        </p:spPr>
        <p:txBody>
          <a:bodyPr/>
          <a:lstStyle>
            <a:lvl1pPr>
              <a:defRPr/>
            </a:lvl1pPr>
          </a:lstStyle>
          <a:p>
            <a:fld id="{4949C918-88EA-4315-B51A-27FF0C4A663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16099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0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1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2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3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4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5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6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7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8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9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0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1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2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3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4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5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6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6117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6118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16119" name="Rectangle 23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16120" name="Rectangle 2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16121" name="Rectangle 2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69076A13-8D41-4FBA-A6E5-6727E8333AC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542B94-6786-45E1-8BEA-50DF2A0DCCB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06D04BB-9FDE-4F54-9CC4-E0E0217B54B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86A5102-1DEE-400E-A5B1-972C601153B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CF4E32C-E0B3-406C-9C74-31D2BCE4981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7C9550A-A214-43F9-B827-A99893D4F84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1DE6C-8205-4D7A-ADED-9411DAD4428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83555F-EA6D-4FE6-BE64-F4E9DB14EFD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BE68F2-D037-4D22-B837-DDCBB1AF0B3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F4AB5AC-B112-4951-A620-F1E7648D8F65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89CC1C-E22C-40EB-B9DA-888453A1342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E4D1A5-CFCE-4528-97B1-A2935A232A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3ADCF392-9B16-47FC-9358-61FA6ACADC9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763000" cy="5943600"/>
            <a:chOff x="0" y="0"/>
            <a:chExt cx="5520" cy="3744"/>
          </a:xfrm>
        </p:grpSpPr>
        <p:sp>
          <p:nvSpPr>
            <p:cNvPr id="521219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110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2400">
                <a:latin typeface="Times New Roman" pitchFamily="18" charset="0"/>
              </a:endParaRPr>
            </a:p>
          </p:txBody>
        </p:sp>
        <p:grpSp>
          <p:nvGrpSpPr>
            <p:cNvPr id="3" name="Group 4"/>
            <p:cNvGrpSpPr>
              <a:grpSpLocks/>
            </p:cNvGrpSpPr>
            <p:nvPr userDrawn="1"/>
          </p:nvGrpSpPr>
          <p:grpSpPr bwMode="auto">
            <a:xfrm>
              <a:off x="0" y="2208"/>
              <a:ext cx="5520" cy="1536"/>
              <a:chOff x="0" y="2208"/>
              <a:chExt cx="5520" cy="1536"/>
            </a:xfrm>
          </p:grpSpPr>
          <p:sp>
            <p:nvSpPr>
              <p:cNvPr id="521221" name="Rectangle 5"/>
              <p:cNvSpPr>
                <a:spLocks noChangeArrowheads="1"/>
              </p:cNvSpPr>
              <p:nvPr/>
            </p:nvSpPr>
            <p:spPr bwMode="ltGray">
              <a:xfrm>
                <a:off x="624" y="2208"/>
                <a:ext cx="4896" cy="1536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2" name="Rectangle 6"/>
              <p:cNvSpPr>
                <a:spLocks noChangeArrowheads="1"/>
              </p:cNvSpPr>
              <p:nvPr/>
            </p:nvSpPr>
            <p:spPr bwMode="white">
              <a:xfrm>
                <a:off x="654" y="2352"/>
                <a:ext cx="4818" cy="1347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3" name="Line 7"/>
              <p:cNvSpPr>
                <a:spLocks noChangeShapeType="1"/>
              </p:cNvSpPr>
              <p:nvPr/>
            </p:nvSpPr>
            <p:spPr bwMode="auto">
              <a:xfrm>
                <a:off x="0" y="3072"/>
                <a:ext cx="624" cy="0"/>
              </a:xfrm>
              <a:prstGeom prst="line">
                <a:avLst/>
              </a:prstGeom>
              <a:noFill/>
              <a:ln w="5080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8"/>
            <p:cNvGrpSpPr>
              <a:grpSpLocks/>
            </p:cNvGrpSpPr>
            <p:nvPr userDrawn="1"/>
          </p:nvGrpSpPr>
          <p:grpSpPr bwMode="auto">
            <a:xfrm>
              <a:off x="400" y="336"/>
              <a:ext cx="5088" cy="192"/>
              <a:chOff x="400" y="336"/>
              <a:chExt cx="5088" cy="192"/>
            </a:xfrm>
          </p:grpSpPr>
          <p:sp>
            <p:nvSpPr>
              <p:cNvPr id="521225" name="Rectangle 9"/>
              <p:cNvSpPr>
                <a:spLocks noChangeArrowheads="1"/>
              </p:cNvSpPr>
              <p:nvPr/>
            </p:nvSpPr>
            <p:spPr bwMode="auto">
              <a:xfrm>
                <a:off x="3952" y="336"/>
                <a:ext cx="1536" cy="192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6" name="Line 10"/>
              <p:cNvSpPr>
                <a:spLocks noChangeShapeType="1"/>
              </p:cNvSpPr>
              <p:nvPr/>
            </p:nvSpPr>
            <p:spPr bwMode="auto">
              <a:xfrm>
                <a:off x="400" y="432"/>
                <a:ext cx="5088" cy="0"/>
              </a:xfrm>
              <a:prstGeom prst="line">
                <a:avLst/>
              </a:prstGeom>
              <a:noFill/>
              <a:ln w="444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1227" name="Rectangle 11"/>
          <p:cNvSpPr>
            <a:spLocks noGrp="1" noChangeArrowheads="1"/>
          </p:cNvSpPr>
          <p:nvPr>
            <p:ph type="ctrTitle"/>
          </p:nvPr>
        </p:nvSpPr>
        <p:spPr>
          <a:xfrm>
            <a:off x="2057400" y="1143000"/>
            <a:ext cx="6629400" cy="2209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21228" name="Rectangle 12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962400"/>
            <a:ext cx="6858000" cy="1600200"/>
          </a:xfrm>
        </p:spPr>
        <p:txBody>
          <a:bodyPr anchor="ctr"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21229" name="Rectangle 13"/>
          <p:cNvSpPr>
            <a:spLocks noGrp="1" noChangeArrowheads="1"/>
          </p:cNvSpPr>
          <p:nvPr>
            <p:ph type="dt" sz="half" idx="2"/>
          </p:nvPr>
        </p:nvSpPr>
        <p:spPr>
          <a:xfrm>
            <a:off x="912813" y="6251575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21230" name="Rectangle 14"/>
          <p:cNvSpPr>
            <a:spLocks noGrp="1" noChangeArrowheads="1"/>
          </p:cNvSpPr>
          <p:nvPr>
            <p:ph type="ftr" sz="quarter" idx="3"/>
          </p:nvPr>
        </p:nvSpPr>
        <p:spPr>
          <a:xfrm>
            <a:off x="3354388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21231" name="Rectangle 1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AD8CC37F-CFE0-48D6-A79A-260C6D64459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704CD70-FD00-40D0-931C-DAE6E6D38C7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221184-28AE-45B4-89B2-C201B8A159C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914400" y="1600200"/>
            <a:ext cx="38100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38100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C878E8-1740-4617-8521-CBB53CEA0FF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9CA501-8672-44E5-A159-A9D03129B8F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E8ACA6-CBF6-496E-AF50-EA2EABF512E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B1BE01A-FF06-4C1E-95CE-5D9244F86F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ижний колонтитул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63CDC84-7954-4A1D-8CC1-73EE0813DEFB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9ADB7D-F272-45DC-BF78-8FFAF5C8F74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EC38F2D-9A3E-423A-A97F-C0FB022ED2D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ECBDC4-B0D6-476A-9066-B549E6B78B6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43700" y="277813"/>
            <a:ext cx="19431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914400" y="277813"/>
            <a:ext cx="56769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FC8C275-72A8-4B84-B5E5-F00A441AA08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Заголовок, текст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14400" y="277813"/>
            <a:ext cx="77724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914400" y="1600200"/>
            <a:ext cx="38100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38100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914400" y="6251575"/>
            <a:ext cx="19812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352800" y="6248400"/>
            <a:ext cx="29718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781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B2D01D33-8145-400D-8190-FB19551DAB7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4191136-BBFC-47F6-9835-A3318DDC5970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458200" cy="5943600"/>
            <a:chOff x="0" y="0"/>
            <a:chExt cx="5328" cy="3744"/>
          </a:xfrm>
        </p:grpSpPr>
        <p:sp>
          <p:nvSpPr>
            <p:cNvPr id="440323" name="Freeform 3"/>
            <p:cNvSpPr>
              <a:spLocks/>
            </p:cNvSpPr>
            <p:nvPr/>
          </p:nvSpPr>
          <p:spPr bwMode="hidden">
            <a:xfrm>
              <a:off x="0" y="1440"/>
              <a:ext cx="5155" cy="2304"/>
            </a:xfrm>
            <a:custGeom>
              <a:avLst/>
              <a:gdLst/>
              <a:ahLst/>
              <a:cxnLst>
                <a:cxn ang="0">
                  <a:pos x="5154" y="1769"/>
                </a:cxn>
                <a:cxn ang="0">
                  <a:pos x="0" y="2304"/>
                </a:cxn>
                <a:cxn ang="0">
                  <a:pos x="0" y="1252"/>
                </a:cxn>
                <a:cxn ang="0">
                  <a:pos x="5155" y="0"/>
                </a:cxn>
                <a:cxn ang="0">
                  <a:pos x="5155" y="1416"/>
                </a:cxn>
                <a:cxn ang="0">
                  <a:pos x="5154" y="1769"/>
                </a:cxn>
              </a:cxnLst>
              <a:rect l="0" t="0" r="r" b="b"/>
              <a:pathLst>
                <a:path w="5155" h="2304">
                  <a:moveTo>
                    <a:pt x="5154" y="1769"/>
                  </a:moveTo>
                  <a:lnTo>
                    <a:pt x="0" y="2304"/>
                  </a:lnTo>
                  <a:lnTo>
                    <a:pt x="0" y="1252"/>
                  </a:lnTo>
                  <a:lnTo>
                    <a:pt x="5155" y="0"/>
                  </a:lnTo>
                  <a:lnTo>
                    <a:pt x="5155" y="1416"/>
                  </a:lnTo>
                  <a:lnTo>
                    <a:pt x="5154" y="1769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0324" name="Freeform 4"/>
            <p:cNvSpPr>
              <a:spLocks/>
            </p:cNvSpPr>
            <p:nvPr/>
          </p:nvSpPr>
          <p:spPr bwMode="hidden">
            <a:xfrm>
              <a:off x="0" y="0"/>
              <a:ext cx="5328" cy="3689"/>
            </a:xfrm>
            <a:custGeom>
              <a:avLst/>
              <a:gdLst/>
              <a:ahLst/>
              <a:cxnLst>
                <a:cxn ang="0">
                  <a:pos x="5311" y="3209"/>
                </a:cxn>
                <a:cxn ang="0">
                  <a:pos x="0" y="3689"/>
                </a:cxn>
                <a:cxn ang="0">
                  <a:pos x="0" y="9"/>
                </a:cxn>
                <a:cxn ang="0">
                  <a:pos x="5328" y="0"/>
                </a:cxn>
                <a:cxn ang="0">
                  <a:pos x="5311" y="3209"/>
                </a:cxn>
              </a:cxnLst>
              <a:rect l="0" t="0" r="r" b="b"/>
              <a:pathLst>
                <a:path w="5328" h="3689">
                  <a:moveTo>
                    <a:pt x="5311" y="3209"/>
                  </a:moveTo>
                  <a:lnTo>
                    <a:pt x="0" y="3689"/>
                  </a:lnTo>
                  <a:lnTo>
                    <a:pt x="0" y="9"/>
                  </a:lnTo>
                  <a:lnTo>
                    <a:pt x="5328" y="0"/>
                  </a:lnTo>
                  <a:lnTo>
                    <a:pt x="5311" y="3209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0325" name="Rectangle 5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40326" name="Rectangle 6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440327" name="Rectangle 7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0328" name="Rectangle 8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440329" name="Rectangle 9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A4B0FFD-AD46-4553-95A0-746A4270EC6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2136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2136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413699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/>
              <a:ahLst/>
              <a:cxnLst>
                <a:cxn ang="0">
                  <a:pos x="3193" y="1816"/>
                </a:cxn>
                <a:cxn ang="0">
                  <a:pos x="0" y="0"/>
                </a:cxn>
                <a:cxn ang="0">
                  <a:pos x="0" y="522"/>
                </a:cxn>
                <a:cxn ang="0">
                  <a:pos x="3037" y="1978"/>
                </a:cxn>
                <a:cxn ang="0">
                  <a:pos x="5740" y="3273"/>
                </a:cxn>
                <a:cxn ang="0">
                  <a:pos x="5740" y="3267"/>
                </a:cxn>
                <a:cxn ang="0">
                  <a:pos x="3193" y="1816"/>
                </a:cxn>
                <a:cxn ang="0">
                  <a:pos x="3193" y="1816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0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/>
              <a:ahLst/>
              <a:cxnLst>
                <a:cxn ang="0">
                  <a:pos x="3163" y="1714"/>
                </a:cxn>
                <a:cxn ang="0">
                  <a:pos x="431" y="0"/>
                </a:cxn>
                <a:cxn ang="0">
                  <a:pos x="0" y="0"/>
                </a:cxn>
                <a:cxn ang="0">
                  <a:pos x="3086" y="1786"/>
                </a:cxn>
                <a:cxn ang="0">
                  <a:pos x="5591" y="3243"/>
                </a:cxn>
                <a:cxn ang="0">
                  <a:pos x="5591" y="3237"/>
                </a:cxn>
                <a:cxn ang="0">
                  <a:pos x="3163" y="1714"/>
                </a:cxn>
                <a:cxn ang="0">
                  <a:pos x="3163" y="1714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1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/>
              <a:ahLst/>
              <a:cxnLst>
                <a:cxn ang="0">
                  <a:pos x="0" y="156"/>
                </a:cxn>
                <a:cxn ang="0">
                  <a:pos x="4042" y="192"/>
                </a:cxn>
                <a:cxn ang="0">
                  <a:pos x="4042" y="144"/>
                </a:cxn>
                <a:cxn ang="0">
                  <a:pos x="0" y="0"/>
                </a:cxn>
                <a:cxn ang="0">
                  <a:pos x="0" y="156"/>
                </a:cxn>
                <a:cxn ang="0">
                  <a:pos x="0" y="156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2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/>
              <a:ahLst/>
              <a:cxnLst>
                <a:cxn ang="0">
                  <a:pos x="1722" y="66"/>
                </a:cxn>
                <a:cxn ang="0">
                  <a:pos x="1722" y="6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722" y="66"/>
                </a:cxn>
                <a:cxn ang="0">
                  <a:pos x="1722" y="66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3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/>
              <a:ahLst/>
              <a:cxnLst>
                <a:cxn ang="0">
                  <a:pos x="0" y="329"/>
                </a:cxn>
                <a:cxn ang="0">
                  <a:pos x="4789" y="77"/>
                </a:cxn>
                <a:cxn ang="0">
                  <a:pos x="4789" y="0"/>
                </a:cxn>
                <a:cxn ang="0">
                  <a:pos x="0" y="107"/>
                </a:cxn>
                <a:cxn ang="0">
                  <a:pos x="0" y="329"/>
                </a:cxn>
                <a:cxn ang="0">
                  <a:pos x="0" y="329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3704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/>
              <a:ahLst/>
              <a:cxnLst>
                <a:cxn ang="0">
                  <a:pos x="975" y="48"/>
                </a:cxn>
                <a:cxn ang="0">
                  <a:pos x="975" y="0"/>
                </a:cxn>
                <a:cxn ang="0">
                  <a:pos x="0" y="24"/>
                </a:cxn>
                <a:cxn ang="0">
                  <a:pos x="0" y="101"/>
                </a:cxn>
                <a:cxn ang="0">
                  <a:pos x="975" y="48"/>
                </a:cxn>
                <a:cxn ang="0">
                  <a:pos x="975" y="48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5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/>
              <a:ahLst/>
              <a:cxnLst>
                <a:cxn ang="0">
                  <a:pos x="2141" y="0"/>
                </a:cxn>
                <a:cxn ang="0">
                  <a:pos x="0" y="156"/>
                </a:cxn>
                <a:cxn ang="0">
                  <a:pos x="0" y="198"/>
                </a:cxn>
                <a:cxn ang="0">
                  <a:pos x="2141" y="0"/>
                </a:cxn>
                <a:cxn ang="0">
                  <a:pos x="2141" y="0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6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311" y="348"/>
                </a:cxn>
                <a:cxn ang="0">
                  <a:pos x="3623" y="42"/>
                </a:cxn>
                <a:cxn ang="0">
                  <a:pos x="3623" y="0"/>
                </a:cxn>
                <a:cxn ang="0">
                  <a:pos x="0" y="264"/>
                </a:cxn>
                <a:cxn ang="0">
                  <a:pos x="0" y="348"/>
                </a:cxn>
                <a:cxn ang="0">
                  <a:pos x="0" y="348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7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/>
              <a:ahLst/>
              <a:cxnLst>
                <a:cxn ang="0">
                  <a:pos x="2182" y="276"/>
                </a:cxn>
                <a:cxn ang="0">
                  <a:pos x="2517" y="204"/>
                </a:cxn>
                <a:cxn ang="0">
                  <a:pos x="2260" y="0"/>
                </a:cxn>
                <a:cxn ang="0">
                  <a:pos x="0" y="276"/>
                </a:cxn>
                <a:cxn ang="0">
                  <a:pos x="2182" y="276"/>
                </a:cxn>
                <a:cxn ang="0">
                  <a:pos x="2182" y="276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8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/>
              <a:ahLst/>
              <a:cxnLst>
                <a:cxn ang="0">
                  <a:pos x="1405" y="126"/>
                </a:cxn>
                <a:cxn ang="0">
                  <a:pos x="1405" y="0"/>
                </a:cxn>
                <a:cxn ang="0">
                  <a:pos x="0" y="174"/>
                </a:cxn>
                <a:cxn ang="0">
                  <a:pos x="257" y="378"/>
                </a:cxn>
                <a:cxn ang="0">
                  <a:pos x="1405" y="126"/>
                </a:cxn>
                <a:cxn ang="0">
                  <a:pos x="1405" y="126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9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/>
              <a:ahLst/>
              <a:cxnLst>
                <a:cxn ang="0">
                  <a:pos x="729" y="24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729" y="240"/>
                </a:cxn>
                <a:cxn ang="0">
                  <a:pos x="729" y="240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0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5035" y="1672"/>
                </a:cxn>
                <a:cxn ang="0">
                  <a:pos x="5035" y="1666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0" y="72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1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/>
              <a:ahLst/>
              <a:cxnLst>
                <a:cxn ang="0">
                  <a:pos x="729" y="318"/>
                </a:cxn>
                <a:cxn ang="0">
                  <a:pos x="729" y="312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729" y="318"/>
                </a:cxn>
                <a:cxn ang="0">
                  <a:pos x="729" y="318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2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5035" y="2188"/>
                </a:cxn>
                <a:cxn ang="0">
                  <a:pos x="5035" y="2134"/>
                </a:cxn>
                <a:cxn ang="0">
                  <a:pos x="0" y="0"/>
                </a:cxn>
                <a:cxn ang="0">
                  <a:pos x="0" y="396"/>
                </a:cxn>
                <a:cxn ang="0">
                  <a:pos x="0" y="396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3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45" y="2727"/>
                </a:cxn>
                <a:cxn ang="0">
                  <a:pos x="3163" y="2704"/>
                </a:cxn>
                <a:cxn ang="0">
                  <a:pos x="10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4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/>
              <a:ahLst/>
              <a:cxnLst>
                <a:cxn ang="0">
                  <a:pos x="323" y="299"/>
                </a:cxn>
                <a:cxn ang="0">
                  <a:pos x="323" y="263"/>
                </a:cxn>
                <a:cxn ang="0">
                  <a:pos x="18" y="0"/>
                </a:cxn>
                <a:cxn ang="0">
                  <a:pos x="0" y="23"/>
                </a:cxn>
                <a:cxn ang="0">
                  <a:pos x="323" y="299"/>
                </a:cxn>
                <a:cxn ang="0">
                  <a:pos x="323" y="299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5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/>
              <a:ahLst/>
              <a:cxnLst>
                <a:cxn ang="0">
                  <a:pos x="281" y="335"/>
                </a:cxn>
                <a:cxn ang="0">
                  <a:pos x="281" y="173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281" y="335"/>
                </a:cxn>
                <a:cxn ang="0">
                  <a:pos x="281" y="335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6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26" y="2680"/>
                </a:cxn>
                <a:cxn ang="0">
                  <a:pos x="3122" y="2590"/>
                </a:cxn>
                <a:cxn ang="0">
                  <a:pos x="383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7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/>
              <a:ahLst/>
              <a:cxnLst>
                <a:cxn ang="0">
                  <a:pos x="132" y="1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2" y="132"/>
                </a:cxn>
                <a:cxn ang="0">
                  <a:pos x="132" y="132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2" y="132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8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17" y="2536"/>
                </a:cxn>
                <a:cxn ang="0">
                  <a:pos x="2517" y="25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9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8" y="2482"/>
                </a:cxn>
                <a:cxn ang="0">
                  <a:pos x="2200" y="2476"/>
                </a:cxn>
                <a:cxn ang="0">
                  <a:pos x="3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3720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/>
              <a:ahLst/>
              <a:cxnLst>
                <a:cxn ang="0">
                  <a:pos x="84" y="96"/>
                </a:cxn>
                <a:cxn ang="0">
                  <a:pos x="84" y="90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84" y="96"/>
                </a:cxn>
                <a:cxn ang="0">
                  <a:pos x="84" y="96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1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/>
              <a:ahLst/>
              <a:cxnLst>
                <a:cxn ang="0">
                  <a:pos x="155" y="516"/>
                </a:cxn>
                <a:cxn ang="0">
                  <a:pos x="155" y="204"/>
                </a:cxn>
                <a:cxn ang="0">
                  <a:pos x="77" y="0"/>
                </a:cxn>
                <a:cxn ang="0">
                  <a:pos x="0" y="192"/>
                </a:cxn>
                <a:cxn ang="0">
                  <a:pos x="155" y="516"/>
                </a:cxn>
                <a:cxn ang="0">
                  <a:pos x="155" y="516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2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97" y="1043"/>
                </a:cxn>
                <a:cxn ang="0">
                  <a:pos x="574" y="851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3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0"/>
                </a:cxn>
                <a:cxn ang="0">
                  <a:pos x="287" y="797"/>
                </a:cxn>
                <a:cxn ang="0">
                  <a:pos x="341" y="653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4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0" y="3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5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5740" y="1864"/>
                </a:cxn>
                <a:cxn ang="0">
                  <a:pos x="5740" y="1834"/>
                </a:cxn>
                <a:cxn ang="0">
                  <a:pos x="0" y="0"/>
                </a:cxn>
                <a:cxn ang="0">
                  <a:pos x="0" y="371"/>
                </a:cxn>
                <a:cxn ang="0">
                  <a:pos x="0" y="37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6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7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/>
              <a:ahLst/>
              <a:cxnLst>
                <a:cxn ang="0">
                  <a:pos x="0" y="366"/>
                </a:cxn>
                <a:cxn ang="0">
                  <a:pos x="5740" y="1337"/>
                </a:cxn>
                <a:cxn ang="0">
                  <a:pos x="5740" y="1331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0" y="366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8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5740" y="414"/>
                </a:cxn>
                <a:cxn ang="0">
                  <a:pos x="5740" y="402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9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8" y="3177"/>
                </a:cxn>
                <a:cxn ang="0">
                  <a:pos x="4448" y="3153"/>
                </a:cxn>
                <a:cxn ang="0">
                  <a:pos x="12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0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8" y="2614"/>
                </a:cxn>
                <a:cxn ang="0">
                  <a:pos x="2428" y="2608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1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0" y="0"/>
                </a:cxn>
                <a:cxn ang="0">
                  <a:pos x="1800" y="2464"/>
                </a:cxn>
                <a:cxn ang="0">
                  <a:pos x="1800" y="2248"/>
                </a:cxn>
                <a:cxn ang="0">
                  <a:pos x="1794" y="2248"/>
                </a:cxn>
                <a:cxn ang="0">
                  <a:pos x="485" y="0"/>
                </a:cxn>
                <a:cxn ang="0">
                  <a:pos x="485" y="0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2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2" y="2074"/>
                </a:cxn>
                <a:cxn ang="0">
                  <a:pos x="1232" y="2038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3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8" y="1936"/>
                </a:cxn>
                <a:cxn ang="0">
                  <a:pos x="1058" y="193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4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/>
              <a:ahLst/>
              <a:cxnLst>
                <a:cxn ang="0">
                  <a:pos x="771" y="1433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771" y="1487"/>
                </a:cxn>
                <a:cxn ang="0">
                  <a:pos x="771" y="1433"/>
                </a:cxn>
                <a:cxn ang="0">
                  <a:pos x="771" y="1433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13736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6"/>
                  </a:cxn>
                  <a:cxn ang="0">
                    <a:pos x="3635" y="1313"/>
                  </a:cxn>
                  <a:cxn ang="0">
                    <a:pos x="3647" y="1235"/>
                  </a:cxn>
                  <a:cxn ang="0">
                    <a:pos x="3659" y="116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3737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/>
                <a:ahLst/>
                <a:cxnLst>
                  <a:cxn ang="0">
                    <a:pos x="2105" y="665"/>
                  </a:cxn>
                  <a:cxn ang="0">
                    <a:pos x="24" y="0"/>
                  </a:cxn>
                  <a:cxn ang="0">
                    <a:pos x="12" y="72"/>
                  </a:cxn>
                  <a:cxn ang="0">
                    <a:pos x="0" y="150"/>
                  </a:cxn>
                  <a:cxn ang="0">
                    <a:pos x="2105" y="695"/>
                  </a:cxn>
                  <a:cxn ang="0">
                    <a:pos x="2105" y="665"/>
                  </a:cxn>
                  <a:cxn ang="0">
                    <a:pos x="2105" y="665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3738" name="Rectangle 42"/>
          <p:cNvSpPr>
            <a:spLocks noGrp="1" noChangeArrowheads="1"/>
          </p:cNvSpPr>
          <p:nvPr>
            <p:ph type="ctrTitle" sz="quarter"/>
          </p:nvPr>
        </p:nvSpPr>
        <p:spPr>
          <a:xfrm>
            <a:off x="457200" y="1600200"/>
            <a:ext cx="8229600" cy="1828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13739" name="Rectangle 4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13740" name="Rectangle 44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13741" name="Rectangle 4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13742" name="Rectangle 4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D37C617A-77C3-4181-9DA9-E1FD9700B25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908C10-331F-4C51-BD3C-DE1C9FD13C6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EC5EF-71E2-4DAC-8229-CD5CB179D99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8B5646EB-2A1E-4721-8364-9F6F0F1F27D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D9555C5-38D6-4BCC-A540-3F204712321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77D3D57-E475-4D2D-873D-3DF888922BA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96C2EBD-C709-4B26-8CCE-FA2E5463C5D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36F51-4F46-4771-94D6-B542DF1A48B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EB79C8-47D1-40CC-AEDF-5C8FF8EB938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746BB04-7BF0-49C1-B5F9-AD45ED308BD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770566-639A-4032-8B72-35A73EBABD2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6AD58D9-6029-4FE0-8285-367B862A67F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DAD8640B-941F-4724-8818-79E689FC03B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84C2B078-5449-44BE-B78C-E167DE1E8B6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6D2D845-32FB-473B-B785-5C57AC1F0AC0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27011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2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3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4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5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6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7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8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9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0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1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2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3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4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5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6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7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8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7029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27030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27031" name="Rectangle 23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27032" name="Rectangle 2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27033" name="Rectangle 2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E1FA27D1-6112-4931-9978-9420D328698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CB21B8A-9205-4A69-A7B1-4E39710ACC4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547DBBC-D0E5-406C-BE16-FF35A3638C2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D044D3-18F9-44F5-9B74-79BFBB088F9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567CFA-48AC-4383-8999-05CD79DF00B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8EDCAB0-E458-4B31-BCD4-F83B271D9E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60B4428-4D06-4FEF-AF0D-A65E55F438C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A70D60A-6BED-405C-8ABF-AD27F09F2DE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703542-2EC6-4350-9C96-B1BE212EDB9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E4DB13C-8F42-482A-8C2D-6CB5CB22D1A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92641A16-ED6D-4479-B72C-65335F3E54AA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55251BD-FF95-4739-B2C2-96E9362E90B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2333812D-A49D-4239-99E3-5E557B1695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443395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/>
              <a:ahLst/>
              <a:cxnLst>
                <a:cxn ang="0">
                  <a:pos x="2768" y="18"/>
                </a:cxn>
                <a:cxn ang="0">
                  <a:pos x="2678" y="24"/>
                </a:cxn>
                <a:cxn ang="0">
                  <a:pos x="2613" y="102"/>
                </a:cxn>
                <a:cxn ang="0">
                  <a:pos x="2511" y="156"/>
                </a:cxn>
                <a:cxn ang="0">
                  <a:pos x="2505" y="222"/>
                </a:cxn>
                <a:cxn ang="0">
                  <a:pos x="2487" y="246"/>
                </a:cxn>
                <a:cxn ang="0">
                  <a:pos x="2469" y="252"/>
                </a:cxn>
                <a:cxn ang="0">
                  <a:pos x="2397" y="210"/>
                </a:cxn>
                <a:cxn ang="0">
                  <a:pos x="2260" y="192"/>
                </a:cxn>
                <a:cxn ang="0">
                  <a:pos x="2236" y="186"/>
                </a:cxn>
                <a:cxn ang="0">
                  <a:pos x="2218" y="192"/>
                </a:cxn>
                <a:cxn ang="0">
                  <a:pos x="2146" y="228"/>
                </a:cxn>
                <a:cxn ang="0">
                  <a:pos x="2110" y="240"/>
                </a:cxn>
                <a:cxn ang="0">
                  <a:pos x="2086" y="246"/>
                </a:cxn>
                <a:cxn ang="0">
                  <a:pos x="2074" y="258"/>
                </a:cxn>
                <a:cxn ang="0">
                  <a:pos x="2074" y="276"/>
                </a:cxn>
                <a:cxn ang="0">
                  <a:pos x="2051" y="300"/>
                </a:cxn>
                <a:cxn ang="0">
                  <a:pos x="2033" y="312"/>
                </a:cxn>
                <a:cxn ang="0">
                  <a:pos x="2021" y="324"/>
                </a:cxn>
                <a:cxn ang="0">
                  <a:pos x="2009" y="336"/>
                </a:cxn>
                <a:cxn ang="0">
                  <a:pos x="1979" y="342"/>
                </a:cxn>
                <a:cxn ang="0">
                  <a:pos x="1913" y="336"/>
                </a:cxn>
                <a:cxn ang="0">
                  <a:pos x="1877" y="330"/>
                </a:cxn>
                <a:cxn ang="0">
                  <a:pos x="1865" y="342"/>
                </a:cxn>
                <a:cxn ang="0">
                  <a:pos x="1853" y="354"/>
                </a:cxn>
                <a:cxn ang="0">
                  <a:pos x="1823" y="360"/>
                </a:cxn>
                <a:cxn ang="0">
                  <a:pos x="1764" y="342"/>
                </a:cxn>
                <a:cxn ang="0">
                  <a:pos x="1740" y="342"/>
                </a:cxn>
                <a:cxn ang="0">
                  <a:pos x="1716" y="354"/>
                </a:cxn>
                <a:cxn ang="0">
                  <a:pos x="1656" y="425"/>
                </a:cxn>
                <a:cxn ang="0">
                  <a:pos x="1614" y="569"/>
                </a:cxn>
                <a:cxn ang="0">
                  <a:pos x="1614" y="593"/>
                </a:cxn>
                <a:cxn ang="0">
                  <a:pos x="1620" y="641"/>
                </a:cxn>
                <a:cxn ang="0">
                  <a:pos x="1638" y="659"/>
                </a:cxn>
                <a:cxn ang="0">
                  <a:pos x="1632" y="671"/>
                </a:cxn>
                <a:cxn ang="0">
                  <a:pos x="1620" y="683"/>
                </a:cxn>
                <a:cxn ang="0">
                  <a:pos x="1542" y="689"/>
                </a:cxn>
                <a:cxn ang="0">
                  <a:pos x="1465" y="629"/>
                </a:cxn>
                <a:cxn ang="0">
                  <a:pos x="1333" y="587"/>
                </a:cxn>
                <a:cxn ang="0">
                  <a:pos x="1184" y="671"/>
                </a:cxn>
                <a:cxn ang="0">
                  <a:pos x="1016" y="731"/>
                </a:cxn>
                <a:cxn ang="0">
                  <a:pos x="813" y="743"/>
                </a:cxn>
                <a:cxn ang="0">
                  <a:pos x="628" y="701"/>
                </a:cxn>
                <a:cxn ang="0">
                  <a:pos x="568" y="695"/>
                </a:cxn>
                <a:cxn ang="0">
                  <a:pos x="556" y="701"/>
                </a:cxn>
                <a:cxn ang="0">
                  <a:pos x="520" y="731"/>
                </a:cxn>
                <a:cxn ang="0">
                  <a:pos x="436" y="809"/>
                </a:cxn>
                <a:cxn ang="0">
                  <a:pos x="406" y="821"/>
                </a:cxn>
                <a:cxn ang="0">
                  <a:pos x="382" y="821"/>
                </a:cxn>
                <a:cxn ang="0">
                  <a:pos x="335" y="827"/>
                </a:cxn>
                <a:cxn ang="0">
                  <a:pos x="209" y="851"/>
                </a:cxn>
                <a:cxn ang="0">
                  <a:pos x="173" y="857"/>
                </a:cxn>
                <a:cxn ang="0">
                  <a:pos x="125" y="851"/>
                </a:cxn>
                <a:cxn ang="0">
                  <a:pos x="107" y="857"/>
                </a:cxn>
                <a:cxn ang="0">
                  <a:pos x="101" y="875"/>
                </a:cxn>
                <a:cxn ang="0">
                  <a:pos x="83" y="887"/>
                </a:cxn>
                <a:cxn ang="0">
                  <a:pos x="48" y="899"/>
                </a:cxn>
                <a:cxn ang="0">
                  <a:pos x="2780" y="24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  <a:lnTo>
                    <a:pt x="2780" y="24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6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7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8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9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0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1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2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3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4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5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6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7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8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9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3410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 anchor="b"/>
          <a:lstStyle>
            <a:lvl1pPr>
              <a:defRPr sz="57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43411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7338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43412" name="Rectangle 20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3413" name="Rectangle 21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3414" name="Rectangle 22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4B24874-3460-42F2-A1A8-72C029620AE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2E1AF4-846A-4BF9-BBCB-D05470F320D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E376B7-CEE5-4B95-AA98-6B8171B6779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F78C092-9583-4974-872F-9C904D6F0FB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4F32408-FC2F-4F1E-8C08-1E3D0A6696C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1264DEE-036A-4F82-A268-F25F7FC23A5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A4B0F30-2D46-47A3-B34F-EF5677FD3E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FE95A5-5C3B-4C88-AA06-58234890B66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8763" cy="6851650"/>
            <a:chOff x="1" y="0"/>
            <a:chExt cx="5763" cy="4316"/>
          </a:xfrm>
        </p:grpSpPr>
        <p:sp>
          <p:nvSpPr>
            <p:cNvPr id="464899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00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01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464903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4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5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6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7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8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9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0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1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2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3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4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5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4916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7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8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9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/>
              <a:ahLst/>
              <a:cxnLst>
                <a:cxn ang="0">
                  <a:pos x="717" y="845"/>
                </a:cxn>
                <a:cxn ang="0">
                  <a:pos x="717" y="821"/>
                </a:cxn>
                <a:cxn ang="0">
                  <a:pos x="574" y="605"/>
                </a:cxn>
                <a:cxn ang="0">
                  <a:pos x="406" y="396"/>
                </a:cxn>
                <a:cxn ang="0">
                  <a:pos x="221" y="19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209" y="198"/>
                </a:cxn>
                <a:cxn ang="0">
                  <a:pos x="400" y="408"/>
                </a:cxn>
                <a:cxn ang="0">
                  <a:pos x="568" y="623"/>
                </a:cxn>
                <a:cxn ang="0">
                  <a:pos x="717" y="845"/>
                </a:cxn>
                <a:cxn ang="0">
                  <a:pos x="717" y="845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0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/>
              <a:ahLst/>
              <a:cxnLst>
                <a:cxn ang="0">
                  <a:pos x="407" y="414"/>
                </a:cxn>
                <a:cxn ang="0">
                  <a:pos x="407" y="396"/>
                </a:cxn>
                <a:cxn ang="0">
                  <a:pos x="222" y="19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08" y="102"/>
                </a:cxn>
                <a:cxn ang="0">
                  <a:pos x="216" y="204"/>
                </a:cxn>
                <a:cxn ang="0">
                  <a:pos x="407" y="414"/>
                </a:cxn>
                <a:cxn ang="0">
                  <a:pos x="407" y="414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1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2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68" y="0"/>
                </a:cxn>
                <a:cxn ang="0">
                  <a:pos x="407" y="132"/>
                </a:cxn>
                <a:cxn ang="0">
                  <a:pos x="257" y="270"/>
                </a:cxn>
                <a:cxn ang="0">
                  <a:pos x="120" y="420"/>
                </a:cxn>
                <a:cxn ang="0">
                  <a:pos x="0" y="575"/>
                </a:cxn>
                <a:cxn ang="0">
                  <a:pos x="0" y="599"/>
                </a:cxn>
                <a:cxn ang="0">
                  <a:pos x="120" y="432"/>
                </a:cxn>
                <a:cxn ang="0">
                  <a:pos x="257" y="282"/>
                </a:cxn>
                <a:cxn ang="0">
                  <a:pos x="413" y="138"/>
                </a:cxn>
                <a:cxn ang="0">
                  <a:pos x="586" y="0"/>
                </a:cxn>
                <a:cxn ang="0">
                  <a:pos x="586" y="0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3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1" y="0"/>
                </a:cxn>
                <a:cxn ang="0">
                  <a:pos x="120" y="114"/>
                </a:cxn>
                <a:cxn ang="0">
                  <a:pos x="60" y="174"/>
                </a:cxn>
                <a:cxn ang="0">
                  <a:pos x="0" y="234"/>
                </a:cxn>
                <a:cxn ang="0">
                  <a:pos x="0" y="252"/>
                </a:cxn>
                <a:cxn ang="0">
                  <a:pos x="126" y="120"/>
                </a:cxn>
                <a:cxn ang="0">
                  <a:pos x="269" y="0"/>
                </a:cxn>
                <a:cxn ang="0">
                  <a:pos x="269" y="0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4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25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26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464928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29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0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1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2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4933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34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4935" name="Rectangle 39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922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4936" name="Rectangle 40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4937" name="Rectangle 41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4938" name="Rectangle 42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4939" name="Rectangle 43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50ADCC1D-1E05-45FE-A440-7733984873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ED1C90C-6D28-4503-84FE-2165885439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8DB856A-08E9-44BD-B3A2-B98EB8A0097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9E13C9C-E988-43FD-A58E-AB335C1D2D4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70F15B18-D5DA-42FB-988F-F26C93B401E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461827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28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29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0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1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2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3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4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5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6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7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8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9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0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1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2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3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4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5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6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/>
              <a:ahLst/>
              <a:cxnLst>
                <a:cxn ang="0">
                  <a:pos x="5700" y="86"/>
                </a:cxn>
                <a:cxn ang="0">
                  <a:pos x="5508" y="86"/>
                </a:cxn>
                <a:cxn ang="0">
                  <a:pos x="5454" y="76"/>
                </a:cxn>
                <a:cxn ang="0">
                  <a:pos x="5448" y="65"/>
                </a:cxn>
                <a:cxn ang="0">
                  <a:pos x="5442" y="44"/>
                </a:cxn>
                <a:cxn ang="0">
                  <a:pos x="5414" y="18"/>
                </a:cxn>
                <a:cxn ang="0">
                  <a:pos x="5332" y="7"/>
                </a:cxn>
                <a:cxn ang="0">
                  <a:pos x="5051" y="22"/>
                </a:cxn>
                <a:cxn ang="0">
                  <a:pos x="4986" y="55"/>
                </a:cxn>
                <a:cxn ang="0">
                  <a:pos x="4854" y="102"/>
                </a:cxn>
                <a:cxn ang="0">
                  <a:pos x="4740" y="112"/>
                </a:cxn>
                <a:cxn ang="0">
                  <a:pos x="4662" y="91"/>
                </a:cxn>
                <a:cxn ang="0">
                  <a:pos x="4598" y="25"/>
                </a:cxn>
                <a:cxn ang="0">
                  <a:pos x="4514" y="9"/>
                </a:cxn>
                <a:cxn ang="0">
                  <a:pos x="4410" y="39"/>
                </a:cxn>
                <a:cxn ang="0">
                  <a:pos x="4236" y="81"/>
                </a:cxn>
                <a:cxn ang="0">
                  <a:pos x="4020" y="102"/>
                </a:cxn>
                <a:cxn ang="0">
                  <a:pos x="3810" y="102"/>
                </a:cxn>
                <a:cxn ang="0">
                  <a:pos x="3654" y="76"/>
                </a:cxn>
                <a:cxn ang="0">
                  <a:pos x="3594" y="50"/>
                </a:cxn>
                <a:cxn ang="0">
                  <a:pos x="3528" y="44"/>
                </a:cxn>
                <a:cxn ang="0">
                  <a:pos x="3480" y="55"/>
                </a:cxn>
                <a:cxn ang="0">
                  <a:pos x="3420" y="76"/>
                </a:cxn>
                <a:cxn ang="0">
                  <a:pos x="3048" y="112"/>
                </a:cxn>
                <a:cxn ang="0">
                  <a:pos x="2844" y="128"/>
                </a:cxn>
                <a:cxn ang="0">
                  <a:pos x="2742" y="117"/>
                </a:cxn>
                <a:cxn ang="0">
                  <a:pos x="2710" y="56"/>
                </a:cxn>
                <a:cxn ang="0">
                  <a:pos x="2658" y="50"/>
                </a:cxn>
                <a:cxn ang="0">
                  <a:pos x="2558" y="95"/>
                </a:cxn>
                <a:cxn ang="0">
                  <a:pos x="2444" y="109"/>
                </a:cxn>
                <a:cxn ang="0">
                  <a:pos x="2322" y="91"/>
                </a:cxn>
                <a:cxn ang="0">
                  <a:pos x="2274" y="70"/>
                </a:cxn>
                <a:cxn ang="0">
                  <a:pos x="2185" y="3"/>
                </a:cxn>
                <a:cxn ang="0">
                  <a:pos x="2048" y="64"/>
                </a:cxn>
                <a:cxn ang="0">
                  <a:pos x="1794" y="102"/>
                </a:cxn>
                <a:cxn ang="0">
                  <a:pos x="1560" y="91"/>
                </a:cxn>
                <a:cxn ang="0">
                  <a:pos x="1482" y="76"/>
                </a:cxn>
                <a:cxn ang="0">
                  <a:pos x="1428" y="50"/>
                </a:cxn>
                <a:cxn ang="0">
                  <a:pos x="1374" y="44"/>
                </a:cxn>
                <a:cxn ang="0">
                  <a:pos x="1308" y="55"/>
                </a:cxn>
                <a:cxn ang="0">
                  <a:pos x="1140" y="107"/>
                </a:cxn>
                <a:cxn ang="0">
                  <a:pos x="948" y="143"/>
                </a:cxn>
                <a:cxn ang="0">
                  <a:pos x="708" y="138"/>
                </a:cxn>
                <a:cxn ang="0">
                  <a:pos x="534" y="96"/>
                </a:cxn>
                <a:cxn ang="0">
                  <a:pos x="444" y="55"/>
                </a:cxn>
                <a:cxn ang="0">
                  <a:pos x="396" y="34"/>
                </a:cxn>
                <a:cxn ang="0">
                  <a:pos x="378" y="39"/>
                </a:cxn>
                <a:cxn ang="0">
                  <a:pos x="342" y="70"/>
                </a:cxn>
                <a:cxn ang="0">
                  <a:pos x="288" y="96"/>
                </a:cxn>
                <a:cxn ang="0">
                  <a:pos x="192" y="112"/>
                </a:cxn>
                <a:cxn ang="0">
                  <a:pos x="90" y="112"/>
                </a:cxn>
                <a:cxn ang="0">
                  <a:pos x="0" y="96"/>
                </a:cxn>
                <a:cxn ang="0">
                  <a:pos x="5760" y="44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  <a:lnTo>
                    <a:pt x="576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1847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1848" name="Rectangle 24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1849" name="Rectangle 25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1850" name="Rectangle 26"/>
          <p:cNvSpPr>
            <a:spLocks noGrp="1" noChangeArrowheads="1"/>
          </p:cNvSpPr>
          <p:nvPr>
            <p:ph type="dt" sz="quarter" idx="2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1851" name="Rectangle 27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1852" name="Rectangle 28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BE35D45-9D54-4A58-A69B-CC7AC6BF774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19DEEDB-CE31-44B4-A2D2-23DE4A86FAF1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4E67D733-FB7B-49EB-9031-1B60BCF9CE5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AE090AD-70B1-4E4E-8007-B780244A89CF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B0FBA523-7E9A-4925-8672-366D89978A23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9" name="Дата 8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F4AB5AC-B112-4951-A620-F1E7648D8F65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DE517B-E6A9-437C-9400-06A2B1BDDB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ижний колонтитул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63CDC84-7954-4A1D-8CC1-73EE0813DEFB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4191136-BBFC-47F6-9835-A3318DDC5970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A4B0FFD-AD46-4553-95A0-746A4270EC6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8B5646EB-2A1E-4721-8364-9F6F0F1F27D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6D2D845-32FB-473B-B785-5C57AC1F0AC0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92641A16-ED6D-4479-B72C-65335F3E54AA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8763" cy="6851650"/>
            <a:chOff x="1" y="0"/>
            <a:chExt cx="5763" cy="4316"/>
          </a:xfrm>
        </p:grpSpPr>
        <p:sp>
          <p:nvSpPr>
            <p:cNvPr id="464899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00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01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464903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4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5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6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7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8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9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0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1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2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3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4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5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4916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7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8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9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/>
              <a:ahLst/>
              <a:cxnLst>
                <a:cxn ang="0">
                  <a:pos x="717" y="845"/>
                </a:cxn>
                <a:cxn ang="0">
                  <a:pos x="717" y="821"/>
                </a:cxn>
                <a:cxn ang="0">
                  <a:pos x="574" y="605"/>
                </a:cxn>
                <a:cxn ang="0">
                  <a:pos x="406" y="396"/>
                </a:cxn>
                <a:cxn ang="0">
                  <a:pos x="221" y="19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209" y="198"/>
                </a:cxn>
                <a:cxn ang="0">
                  <a:pos x="400" y="408"/>
                </a:cxn>
                <a:cxn ang="0">
                  <a:pos x="568" y="623"/>
                </a:cxn>
                <a:cxn ang="0">
                  <a:pos x="717" y="845"/>
                </a:cxn>
                <a:cxn ang="0">
                  <a:pos x="717" y="845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0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/>
              <a:ahLst/>
              <a:cxnLst>
                <a:cxn ang="0">
                  <a:pos x="407" y="414"/>
                </a:cxn>
                <a:cxn ang="0">
                  <a:pos x="407" y="396"/>
                </a:cxn>
                <a:cxn ang="0">
                  <a:pos x="222" y="19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08" y="102"/>
                </a:cxn>
                <a:cxn ang="0">
                  <a:pos x="216" y="204"/>
                </a:cxn>
                <a:cxn ang="0">
                  <a:pos x="407" y="414"/>
                </a:cxn>
                <a:cxn ang="0">
                  <a:pos x="407" y="414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1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2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68" y="0"/>
                </a:cxn>
                <a:cxn ang="0">
                  <a:pos x="407" y="132"/>
                </a:cxn>
                <a:cxn ang="0">
                  <a:pos x="257" y="270"/>
                </a:cxn>
                <a:cxn ang="0">
                  <a:pos x="120" y="420"/>
                </a:cxn>
                <a:cxn ang="0">
                  <a:pos x="0" y="575"/>
                </a:cxn>
                <a:cxn ang="0">
                  <a:pos x="0" y="599"/>
                </a:cxn>
                <a:cxn ang="0">
                  <a:pos x="120" y="432"/>
                </a:cxn>
                <a:cxn ang="0">
                  <a:pos x="257" y="282"/>
                </a:cxn>
                <a:cxn ang="0">
                  <a:pos x="413" y="138"/>
                </a:cxn>
                <a:cxn ang="0">
                  <a:pos x="586" y="0"/>
                </a:cxn>
                <a:cxn ang="0">
                  <a:pos x="586" y="0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3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1" y="0"/>
                </a:cxn>
                <a:cxn ang="0">
                  <a:pos x="120" y="114"/>
                </a:cxn>
                <a:cxn ang="0">
                  <a:pos x="60" y="174"/>
                </a:cxn>
                <a:cxn ang="0">
                  <a:pos x="0" y="234"/>
                </a:cxn>
                <a:cxn ang="0">
                  <a:pos x="0" y="252"/>
                </a:cxn>
                <a:cxn ang="0">
                  <a:pos x="126" y="120"/>
                </a:cxn>
                <a:cxn ang="0">
                  <a:pos x="269" y="0"/>
                </a:cxn>
                <a:cxn ang="0">
                  <a:pos x="269" y="0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4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25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26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464928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29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0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1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2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4933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34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4935" name="Rectangle 39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922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4936" name="Rectangle 40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4937" name="Rectangle 41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4938" name="Rectangle 42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4939" name="Rectangle 43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50ADCC1D-1E05-45FE-A440-7733984873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DE517B-E6A9-437C-9400-06A2B1BDDB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50FBE3-16EC-4FF0-A57F-C03A7C2D75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E18C448-FAE8-4CEF-8FE5-3A7C62761E8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50FBE3-16EC-4FF0-A57F-C03A7C2D75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0E278D-4585-4C2C-B56A-818C3B89099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3E7292-73C4-46A8-A04F-A1C04C02860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BC810-56E8-4735-9C52-589B74C312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5C6174-886F-4309-8E45-0012356205E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A5AE3-5972-4596-8041-716D6BEEE58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5E2B8AD-ADC3-4417-8289-F7520D54BF3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0824424-E34B-48A5-8E7E-18C91603A53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FA1DC421-5B4B-4420-A29D-D0E5429DBB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6" name="Rectangle 2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997075"/>
            <a:ext cx="7772400" cy="1431925"/>
          </a:xfrm>
        </p:spPr>
        <p:txBody>
          <a:bodyPr anchor="b" anchorCtr="1"/>
          <a:lstStyle>
            <a:lvl1pPr algn="ctr"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77187" name="Rectangle 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77188" name="Freeform 4"/>
          <p:cNvSpPr>
            <a:spLocks/>
          </p:cNvSpPr>
          <p:nvPr/>
        </p:nvSpPr>
        <p:spPr bwMode="auto">
          <a:xfrm>
            <a:off x="285750" y="2803525"/>
            <a:ext cx="1588" cy="3035300"/>
          </a:xfrm>
          <a:custGeom>
            <a:avLst/>
            <a:gdLst>
              <a:gd name="T0" fmla="*/ 0 h 1912"/>
              <a:gd name="T1" fmla="*/ 6 h 1912"/>
              <a:gd name="T2" fmla="*/ 6 h 1912"/>
              <a:gd name="T3" fmla="*/ 60 h 1912"/>
              <a:gd name="T4" fmla="*/ 1912 h 1912"/>
              <a:gd name="T5" fmla="*/ 1912 h 1912"/>
              <a:gd name="T6" fmla="*/ 0 h 1912"/>
              <a:gd name="T7" fmla="*/ 0 h 191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</a:cxnLst>
            <a:rect l="0" t="0" r="r" b="b"/>
            <a:pathLst>
              <a:path h="1912">
                <a:moveTo>
                  <a:pt x="0" y="0"/>
                </a:moveTo>
                <a:lnTo>
                  <a:pt x="0" y="6"/>
                </a:lnTo>
                <a:lnTo>
                  <a:pt x="0" y="6"/>
                </a:lnTo>
                <a:lnTo>
                  <a:pt x="0" y="60"/>
                </a:lnTo>
                <a:lnTo>
                  <a:pt x="0" y="1912"/>
                </a:lnTo>
                <a:lnTo>
                  <a:pt x="0" y="191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6BBA2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7189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77190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6B0481D0-A614-4225-88E2-A2B297B35EAD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77191" name="Rectangle 7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9DD82B-638F-4DA7-B22F-0E61091878C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E18C448-FAE8-4CEF-8FE5-3A7C62761E8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A6C58D9-8905-4844-978D-BC50A2E9740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905000"/>
            <a:ext cx="40386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905000"/>
            <a:ext cx="40386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094602F-09F8-45B6-BB4B-36951A9D870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118209A-7979-4397-8AF5-2471F872A42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C3DE94-C8FE-4164-A4F5-7330CB3AE78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93397D-239A-45DF-8EA8-02FCC19F378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578F6C-61F3-4A34-9D1A-9A7993CADAA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C0177E9-D8BC-4EB2-A5B7-373177AC7C2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7F90D4-4160-478C-96B8-0B35AD29D8C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92100"/>
            <a:ext cx="2057400" cy="572770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92100"/>
            <a:ext cx="6019800" cy="572770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BBFC53F-682A-4960-991B-619AC3B6ABC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92100"/>
            <a:ext cx="8229600" cy="13843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905000"/>
            <a:ext cx="4038600" cy="4114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905000"/>
            <a:ext cx="4038600" cy="4114800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AA2D12C1-3900-4A62-943A-97D3ACD0851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0E278D-4585-4C2C-B56A-818C3B89099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2438400"/>
            <a:ext cx="9144000" cy="4046538"/>
            <a:chOff x="0" y="1536"/>
            <a:chExt cx="5760" cy="2549"/>
          </a:xfrm>
        </p:grpSpPr>
        <p:sp>
          <p:nvSpPr>
            <p:cNvPr id="501763" name="Rectangle 3"/>
            <p:cNvSpPr>
              <a:spLocks noChangeArrowheads="1"/>
            </p:cNvSpPr>
            <p:nvPr userDrawn="1"/>
          </p:nvSpPr>
          <p:spPr bwMode="hidden">
            <a:xfrm rot="-1424751">
              <a:off x="2121" y="2592"/>
              <a:ext cx="3072" cy="384"/>
            </a:xfrm>
            <a:prstGeom prst="rect">
              <a:avLst/>
            </a:prstGeom>
            <a:gradFill rotWithShape="0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189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1764" name="Freeform 4"/>
            <p:cNvSpPr>
              <a:spLocks/>
            </p:cNvSpPr>
            <p:nvPr userDrawn="1"/>
          </p:nvSpPr>
          <p:spPr bwMode="hidden">
            <a:xfrm>
              <a:off x="0" y="2664"/>
              <a:ext cx="2688" cy="12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0" y="552"/>
                </a:cxn>
                <a:cxn ang="0">
                  <a:pos x="1968" y="264"/>
                </a:cxn>
                <a:cxn ang="0">
                  <a:pos x="2028" y="270"/>
                </a:cxn>
                <a:cxn ang="0">
                  <a:pos x="2661" y="528"/>
                </a:cxn>
                <a:cxn ang="0">
                  <a:pos x="2688" y="648"/>
                </a:cxn>
                <a:cxn ang="0">
                  <a:pos x="2304" y="1080"/>
                </a:cxn>
                <a:cxn ang="0">
                  <a:pos x="1584" y="1224"/>
                </a:cxn>
                <a:cxn ang="0">
                  <a:pos x="1296" y="936"/>
                </a:cxn>
                <a:cxn ang="0">
                  <a:pos x="864" y="1032"/>
                </a:cxn>
                <a:cxn ang="0">
                  <a:pos x="0" y="552"/>
                </a:cxn>
                <a:cxn ang="0">
                  <a:pos x="0" y="0"/>
                </a:cxn>
              </a:cxnLst>
              <a:rect l="0" t="0" r="r" b="b"/>
              <a:pathLst>
                <a:path w="2688" h="1224">
                  <a:moveTo>
                    <a:pt x="0" y="0"/>
                  </a:moveTo>
                  <a:lnTo>
                    <a:pt x="960" y="552"/>
                  </a:lnTo>
                  <a:lnTo>
                    <a:pt x="1968" y="264"/>
                  </a:lnTo>
                  <a:lnTo>
                    <a:pt x="2028" y="270"/>
                  </a:lnTo>
                  <a:lnTo>
                    <a:pt x="2661" y="528"/>
                  </a:lnTo>
                  <a:lnTo>
                    <a:pt x="2688" y="648"/>
                  </a:lnTo>
                  <a:lnTo>
                    <a:pt x="2304" y="1080"/>
                  </a:lnTo>
                  <a:lnTo>
                    <a:pt x="1584" y="1224"/>
                  </a:lnTo>
                  <a:lnTo>
                    <a:pt x="1296" y="936"/>
                  </a:lnTo>
                  <a:lnTo>
                    <a:pt x="864" y="1032"/>
                  </a:lnTo>
                  <a:lnTo>
                    <a:pt x="0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1765" name="Freeform 5"/>
            <p:cNvSpPr>
              <a:spLocks/>
            </p:cNvSpPr>
            <p:nvPr userDrawn="1"/>
          </p:nvSpPr>
          <p:spPr bwMode="hidden">
            <a:xfrm>
              <a:off x="3359" y="1536"/>
              <a:ext cx="2401" cy="1232"/>
            </a:xfrm>
            <a:custGeom>
              <a:avLst/>
              <a:gdLst/>
              <a:ahLst/>
              <a:cxnLst>
                <a:cxn ang="0">
                  <a:pos x="2208" y="15"/>
                </a:cxn>
                <a:cxn ang="0">
                  <a:pos x="2088" y="57"/>
                </a:cxn>
                <a:cxn ang="0">
                  <a:pos x="1951" y="99"/>
                </a:cxn>
                <a:cxn ang="0">
                  <a:pos x="1704" y="135"/>
                </a:cxn>
                <a:cxn ang="0">
                  <a:pos x="1314" y="177"/>
                </a:cxn>
                <a:cxn ang="0">
                  <a:pos x="1176" y="189"/>
                </a:cxn>
                <a:cxn ang="0">
                  <a:pos x="1122" y="195"/>
                </a:cxn>
                <a:cxn ang="0">
                  <a:pos x="1075" y="231"/>
                </a:cxn>
                <a:cxn ang="0">
                  <a:pos x="924" y="321"/>
                </a:cxn>
                <a:cxn ang="0">
                  <a:pos x="840" y="369"/>
                </a:cxn>
                <a:cxn ang="0">
                  <a:pos x="630" y="458"/>
                </a:cxn>
                <a:cxn ang="0">
                  <a:pos x="529" y="500"/>
                </a:cxn>
                <a:cxn ang="0">
                  <a:pos x="487" y="542"/>
                </a:cxn>
                <a:cxn ang="0">
                  <a:pos x="457" y="590"/>
                </a:cxn>
                <a:cxn ang="0">
                  <a:pos x="402" y="638"/>
                </a:cxn>
                <a:cxn ang="0">
                  <a:pos x="330" y="758"/>
                </a:cxn>
                <a:cxn ang="0">
                  <a:pos x="312" y="788"/>
                </a:cxn>
                <a:cxn ang="0">
                  <a:pos x="252" y="824"/>
                </a:cxn>
                <a:cxn ang="0">
                  <a:pos x="84" y="926"/>
                </a:cxn>
                <a:cxn ang="0">
                  <a:pos x="0" y="992"/>
                </a:cxn>
                <a:cxn ang="0">
                  <a:pos x="12" y="1040"/>
                </a:cxn>
                <a:cxn ang="0">
                  <a:pos x="132" y="1034"/>
                </a:cxn>
                <a:cxn ang="0">
                  <a:pos x="336" y="980"/>
                </a:cxn>
                <a:cxn ang="0">
                  <a:pos x="529" y="896"/>
                </a:cxn>
                <a:cxn ang="0">
                  <a:pos x="576" y="872"/>
                </a:cxn>
                <a:cxn ang="0">
                  <a:pos x="714" y="848"/>
                </a:cxn>
                <a:cxn ang="0">
                  <a:pos x="966" y="794"/>
                </a:cxn>
                <a:cxn ang="0">
                  <a:pos x="1212" y="782"/>
                </a:cxn>
                <a:cxn ang="0">
                  <a:pos x="1416" y="872"/>
                </a:cxn>
                <a:cxn ang="0">
                  <a:pos x="1464" y="932"/>
                </a:cxn>
                <a:cxn ang="0">
                  <a:pos x="1440" y="992"/>
                </a:cxn>
                <a:cxn ang="0">
                  <a:pos x="1302" y="1040"/>
                </a:cxn>
                <a:cxn ang="0">
                  <a:pos x="1158" y="1100"/>
                </a:cxn>
                <a:cxn ang="0">
                  <a:pos x="1093" y="1148"/>
                </a:cxn>
                <a:cxn ang="0">
                  <a:pos x="1075" y="1208"/>
                </a:cxn>
                <a:cxn ang="0">
                  <a:pos x="1093" y="1232"/>
                </a:cxn>
                <a:cxn ang="0">
                  <a:pos x="1152" y="1226"/>
                </a:cxn>
                <a:cxn ang="0">
                  <a:pos x="1332" y="1208"/>
                </a:cxn>
                <a:cxn ang="0">
                  <a:pos x="1434" y="1184"/>
                </a:cxn>
                <a:cxn ang="0">
                  <a:pos x="1464" y="1172"/>
                </a:cxn>
                <a:cxn ang="0">
                  <a:pos x="1578" y="1130"/>
                </a:cxn>
                <a:cxn ang="0">
                  <a:pos x="1758" y="1064"/>
                </a:cxn>
                <a:cxn ang="0">
                  <a:pos x="1872" y="962"/>
                </a:cxn>
                <a:cxn ang="0">
                  <a:pos x="1986" y="800"/>
                </a:cxn>
                <a:cxn ang="0">
                  <a:pos x="2166" y="650"/>
                </a:cxn>
                <a:cxn ang="0">
                  <a:pos x="2257" y="590"/>
                </a:cxn>
                <a:cxn ang="0">
                  <a:pos x="2400" y="57"/>
                </a:cxn>
              </a:cxnLst>
              <a:rect l="0" t="0" r="r" b="b"/>
              <a:pathLst>
                <a:path w="2401" h="1232">
                  <a:moveTo>
                    <a:pt x="2310" y="3"/>
                  </a:moveTo>
                  <a:lnTo>
                    <a:pt x="2280" y="3"/>
                  </a:lnTo>
                  <a:lnTo>
                    <a:pt x="2208" y="15"/>
                  </a:lnTo>
                  <a:lnTo>
                    <a:pt x="2136" y="27"/>
                  </a:lnTo>
                  <a:lnTo>
                    <a:pt x="2112" y="39"/>
                  </a:lnTo>
                  <a:lnTo>
                    <a:pt x="2088" y="57"/>
                  </a:lnTo>
                  <a:lnTo>
                    <a:pt x="2082" y="63"/>
                  </a:lnTo>
                  <a:lnTo>
                    <a:pt x="2076" y="69"/>
                  </a:lnTo>
                  <a:lnTo>
                    <a:pt x="1951" y="99"/>
                  </a:lnTo>
                  <a:lnTo>
                    <a:pt x="1896" y="111"/>
                  </a:lnTo>
                  <a:lnTo>
                    <a:pt x="1836" y="117"/>
                  </a:lnTo>
                  <a:lnTo>
                    <a:pt x="1704" y="135"/>
                  </a:lnTo>
                  <a:lnTo>
                    <a:pt x="1572" y="153"/>
                  </a:lnTo>
                  <a:lnTo>
                    <a:pt x="1434" y="165"/>
                  </a:lnTo>
                  <a:lnTo>
                    <a:pt x="1314" y="177"/>
                  </a:lnTo>
                  <a:lnTo>
                    <a:pt x="1260" y="183"/>
                  </a:lnTo>
                  <a:lnTo>
                    <a:pt x="1212" y="189"/>
                  </a:lnTo>
                  <a:lnTo>
                    <a:pt x="1176" y="189"/>
                  </a:lnTo>
                  <a:lnTo>
                    <a:pt x="1146" y="195"/>
                  </a:lnTo>
                  <a:lnTo>
                    <a:pt x="1128" y="195"/>
                  </a:lnTo>
                  <a:lnTo>
                    <a:pt x="1122" y="195"/>
                  </a:lnTo>
                  <a:lnTo>
                    <a:pt x="1116" y="201"/>
                  </a:lnTo>
                  <a:lnTo>
                    <a:pt x="1105" y="207"/>
                  </a:lnTo>
                  <a:lnTo>
                    <a:pt x="1075" y="231"/>
                  </a:lnTo>
                  <a:lnTo>
                    <a:pt x="1026" y="261"/>
                  </a:lnTo>
                  <a:lnTo>
                    <a:pt x="972" y="291"/>
                  </a:lnTo>
                  <a:lnTo>
                    <a:pt x="924" y="321"/>
                  </a:lnTo>
                  <a:lnTo>
                    <a:pt x="876" y="345"/>
                  </a:lnTo>
                  <a:lnTo>
                    <a:pt x="846" y="363"/>
                  </a:lnTo>
                  <a:lnTo>
                    <a:pt x="840" y="369"/>
                  </a:lnTo>
                  <a:lnTo>
                    <a:pt x="834" y="369"/>
                  </a:lnTo>
                  <a:lnTo>
                    <a:pt x="732" y="417"/>
                  </a:lnTo>
                  <a:lnTo>
                    <a:pt x="630" y="458"/>
                  </a:lnTo>
                  <a:lnTo>
                    <a:pt x="588" y="476"/>
                  </a:lnTo>
                  <a:lnTo>
                    <a:pt x="552" y="488"/>
                  </a:lnTo>
                  <a:lnTo>
                    <a:pt x="529" y="500"/>
                  </a:lnTo>
                  <a:lnTo>
                    <a:pt x="517" y="506"/>
                  </a:lnTo>
                  <a:lnTo>
                    <a:pt x="499" y="524"/>
                  </a:lnTo>
                  <a:lnTo>
                    <a:pt x="487" y="542"/>
                  </a:lnTo>
                  <a:lnTo>
                    <a:pt x="481" y="560"/>
                  </a:lnTo>
                  <a:lnTo>
                    <a:pt x="481" y="578"/>
                  </a:lnTo>
                  <a:lnTo>
                    <a:pt x="457" y="590"/>
                  </a:lnTo>
                  <a:lnTo>
                    <a:pt x="438" y="596"/>
                  </a:lnTo>
                  <a:lnTo>
                    <a:pt x="420" y="614"/>
                  </a:lnTo>
                  <a:lnTo>
                    <a:pt x="402" y="638"/>
                  </a:lnTo>
                  <a:lnTo>
                    <a:pt x="366" y="698"/>
                  </a:lnTo>
                  <a:lnTo>
                    <a:pt x="348" y="728"/>
                  </a:lnTo>
                  <a:lnTo>
                    <a:pt x="330" y="758"/>
                  </a:lnTo>
                  <a:lnTo>
                    <a:pt x="324" y="776"/>
                  </a:lnTo>
                  <a:lnTo>
                    <a:pt x="318" y="782"/>
                  </a:lnTo>
                  <a:lnTo>
                    <a:pt x="312" y="788"/>
                  </a:lnTo>
                  <a:lnTo>
                    <a:pt x="300" y="794"/>
                  </a:lnTo>
                  <a:lnTo>
                    <a:pt x="282" y="806"/>
                  </a:lnTo>
                  <a:lnTo>
                    <a:pt x="252" y="824"/>
                  </a:lnTo>
                  <a:lnTo>
                    <a:pt x="199" y="854"/>
                  </a:lnTo>
                  <a:lnTo>
                    <a:pt x="151" y="884"/>
                  </a:lnTo>
                  <a:lnTo>
                    <a:pt x="84" y="926"/>
                  </a:lnTo>
                  <a:lnTo>
                    <a:pt x="30" y="962"/>
                  </a:lnTo>
                  <a:lnTo>
                    <a:pt x="12" y="974"/>
                  </a:lnTo>
                  <a:lnTo>
                    <a:pt x="0" y="992"/>
                  </a:lnTo>
                  <a:lnTo>
                    <a:pt x="0" y="1004"/>
                  </a:lnTo>
                  <a:lnTo>
                    <a:pt x="0" y="1022"/>
                  </a:lnTo>
                  <a:lnTo>
                    <a:pt x="12" y="1040"/>
                  </a:lnTo>
                  <a:lnTo>
                    <a:pt x="42" y="1046"/>
                  </a:lnTo>
                  <a:lnTo>
                    <a:pt x="84" y="1046"/>
                  </a:lnTo>
                  <a:lnTo>
                    <a:pt x="132" y="1034"/>
                  </a:lnTo>
                  <a:lnTo>
                    <a:pt x="193" y="1022"/>
                  </a:lnTo>
                  <a:lnTo>
                    <a:pt x="264" y="1004"/>
                  </a:lnTo>
                  <a:lnTo>
                    <a:pt x="336" y="980"/>
                  </a:lnTo>
                  <a:lnTo>
                    <a:pt x="408" y="950"/>
                  </a:lnTo>
                  <a:lnTo>
                    <a:pt x="475" y="920"/>
                  </a:lnTo>
                  <a:lnTo>
                    <a:pt x="529" y="896"/>
                  </a:lnTo>
                  <a:lnTo>
                    <a:pt x="564" y="878"/>
                  </a:lnTo>
                  <a:lnTo>
                    <a:pt x="570" y="872"/>
                  </a:lnTo>
                  <a:lnTo>
                    <a:pt x="576" y="872"/>
                  </a:lnTo>
                  <a:lnTo>
                    <a:pt x="606" y="872"/>
                  </a:lnTo>
                  <a:lnTo>
                    <a:pt x="648" y="866"/>
                  </a:lnTo>
                  <a:lnTo>
                    <a:pt x="714" y="848"/>
                  </a:lnTo>
                  <a:lnTo>
                    <a:pt x="793" y="830"/>
                  </a:lnTo>
                  <a:lnTo>
                    <a:pt x="876" y="812"/>
                  </a:lnTo>
                  <a:lnTo>
                    <a:pt x="966" y="794"/>
                  </a:lnTo>
                  <a:lnTo>
                    <a:pt x="1063" y="782"/>
                  </a:lnTo>
                  <a:lnTo>
                    <a:pt x="1152" y="776"/>
                  </a:lnTo>
                  <a:lnTo>
                    <a:pt x="1212" y="782"/>
                  </a:lnTo>
                  <a:lnTo>
                    <a:pt x="1284" y="806"/>
                  </a:lnTo>
                  <a:lnTo>
                    <a:pt x="1357" y="836"/>
                  </a:lnTo>
                  <a:lnTo>
                    <a:pt x="1416" y="872"/>
                  </a:lnTo>
                  <a:lnTo>
                    <a:pt x="1434" y="890"/>
                  </a:lnTo>
                  <a:lnTo>
                    <a:pt x="1452" y="908"/>
                  </a:lnTo>
                  <a:lnTo>
                    <a:pt x="1464" y="932"/>
                  </a:lnTo>
                  <a:lnTo>
                    <a:pt x="1464" y="950"/>
                  </a:lnTo>
                  <a:lnTo>
                    <a:pt x="1458" y="968"/>
                  </a:lnTo>
                  <a:lnTo>
                    <a:pt x="1440" y="992"/>
                  </a:lnTo>
                  <a:lnTo>
                    <a:pt x="1410" y="1004"/>
                  </a:lnTo>
                  <a:lnTo>
                    <a:pt x="1369" y="1022"/>
                  </a:lnTo>
                  <a:lnTo>
                    <a:pt x="1302" y="1040"/>
                  </a:lnTo>
                  <a:lnTo>
                    <a:pt x="1248" y="1064"/>
                  </a:lnTo>
                  <a:lnTo>
                    <a:pt x="1200" y="1082"/>
                  </a:lnTo>
                  <a:lnTo>
                    <a:pt x="1158" y="1100"/>
                  </a:lnTo>
                  <a:lnTo>
                    <a:pt x="1128" y="1118"/>
                  </a:lnTo>
                  <a:lnTo>
                    <a:pt x="1110" y="1130"/>
                  </a:lnTo>
                  <a:lnTo>
                    <a:pt x="1093" y="1148"/>
                  </a:lnTo>
                  <a:lnTo>
                    <a:pt x="1081" y="1160"/>
                  </a:lnTo>
                  <a:lnTo>
                    <a:pt x="1069" y="1190"/>
                  </a:lnTo>
                  <a:lnTo>
                    <a:pt x="1075" y="1208"/>
                  </a:lnTo>
                  <a:lnTo>
                    <a:pt x="1081" y="1220"/>
                  </a:lnTo>
                  <a:lnTo>
                    <a:pt x="1087" y="1226"/>
                  </a:lnTo>
                  <a:lnTo>
                    <a:pt x="1093" y="1232"/>
                  </a:lnTo>
                  <a:lnTo>
                    <a:pt x="1110" y="1232"/>
                  </a:lnTo>
                  <a:lnTo>
                    <a:pt x="1128" y="1226"/>
                  </a:lnTo>
                  <a:lnTo>
                    <a:pt x="1152" y="1226"/>
                  </a:lnTo>
                  <a:lnTo>
                    <a:pt x="1212" y="1220"/>
                  </a:lnTo>
                  <a:lnTo>
                    <a:pt x="1272" y="1214"/>
                  </a:lnTo>
                  <a:lnTo>
                    <a:pt x="1332" y="1208"/>
                  </a:lnTo>
                  <a:lnTo>
                    <a:pt x="1393" y="1196"/>
                  </a:lnTo>
                  <a:lnTo>
                    <a:pt x="1416" y="1190"/>
                  </a:lnTo>
                  <a:lnTo>
                    <a:pt x="1434" y="1184"/>
                  </a:lnTo>
                  <a:lnTo>
                    <a:pt x="1446" y="1178"/>
                  </a:lnTo>
                  <a:lnTo>
                    <a:pt x="1452" y="1178"/>
                  </a:lnTo>
                  <a:lnTo>
                    <a:pt x="1464" y="1172"/>
                  </a:lnTo>
                  <a:lnTo>
                    <a:pt x="1488" y="1166"/>
                  </a:lnTo>
                  <a:lnTo>
                    <a:pt x="1530" y="1148"/>
                  </a:lnTo>
                  <a:lnTo>
                    <a:pt x="1578" y="1130"/>
                  </a:lnTo>
                  <a:lnTo>
                    <a:pt x="1681" y="1094"/>
                  </a:lnTo>
                  <a:lnTo>
                    <a:pt x="1722" y="1076"/>
                  </a:lnTo>
                  <a:lnTo>
                    <a:pt x="1758" y="1064"/>
                  </a:lnTo>
                  <a:lnTo>
                    <a:pt x="1812" y="1040"/>
                  </a:lnTo>
                  <a:lnTo>
                    <a:pt x="1848" y="1004"/>
                  </a:lnTo>
                  <a:lnTo>
                    <a:pt x="1872" y="962"/>
                  </a:lnTo>
                  <a:lnTo>
                    <a:pt x="1890" y="932"/>
                  </a:lnTo>
                  <a:lnTo>
                    <a:pt x="1932" y="866"/>
                  </a:lnTo>
                  <a:lnTo>
                    <a:pt x="1986" y="800"/>
                  </a:lnTo>
                  <a:lnTo>
                    <a:pt x="2046" y="740"/>
                  </a:lnTo>
                  <a:lnTo>
                    <a:pt x="2112" y="692"/>
                  </a:lnTo>
                  <a:lnTo>
                    <a:pt x="2166" y="650"/>
                  </a:lnTo>
                  <a:lnTo>
                    <a:pt x="2214" y="620"/>
                  </a:lnTo>
                  <a:lnTo>
                    <a:pt x="2244" y="596"/>
                  </a:lnTo>
                  <a:lnTo>
                    <a:pt x="2257" y="590"/>
                  </a:lnTo>
                  <a:lnTo>
                    <a:pt x="2257" y="590"/>
                  </a:lnTo>
                  <a:lnTo>
                    <a:pt x="2400" y="518"/>
                  </a:lnTo>
                  <a:lnTo>
                    <a:pt x="2400" y="57"/>
                  </a:lnTo>
                  <a:lnTo>
                    <a:pt x="2401" y="0"/>
                  </a:lnTo>
                  <a:lnTo>
                    <a:pt x="231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6" name="Freeform 6"/>
            <p:cNvSpPr>
              <a:spLocks/>
            </p:cNvSpPr>
            <p:nvPr userDrawn="1"/>
          </p:nvSpPr>
          <p:spPr bwMode="hidden">
            <a:xfrm>
              <a:off x="3792" y="1536"/>
              <a:ext cx="1968" cy="762"/>
            </a:xfrm>
            <a:custGeom>
              <a:avLst/>
              <a:gdLst/>
              <a:ahLst/>
              <a:cxnLst>
                <a:cxn ang="0">
                  <a:pos x="965" y="165"/>
                </a:cxn>
                <a:cxn ang="0">
                  <a:pos x="696" y="200"/>
                </a:cxn>
                <a:cxn ang="0">
                  <a:pos x="693" y="237"/>
                </a:cxn>
                <a:cxn ang="0">
                  <a:pos x="924" y="258"/>
                </a:cxn>
                <a:cxn ang="0">
                  <a:pos x="993" y="267"/>
                </a:cxn>
                <a:cxn ang="0">
                  <a:pos x="681" y="291"/>
                </a:cxn>
                <a:cxn ang="0">
                  <a:pos x="633" y="309"/>
                </a:cxn>
                <a:cxn ang="0">
                  <a:pos x="645" y="336"/>
                </a:cxn>
                <a:cxn ang="0">
                  <a:pos x="672" y="351"/>
                </a:cxn>
                <a:cxn ang="0">
                  <a:pos x="984" y="333"/>
                </a:cxn>
                <a:cxn ang="0">
                  <a:pos x="1080" y="357"/>
                </a:cxn>
                <a:cxn ang="0">
                  <a:pos x="624" y="492"/>
                </a:cxn>
                <a:cxn ang="0">
                  <a:pos x="616" y="536"/>
                </a:cxn>
                <a:cxn ang="0">
                  <a:pos x="8" y="724"/>
                </a:cxn>
                <a:cxn ang="0">
                  <a:pos x="0" y="756"/>
                </a:cxn>
                <a:cxn ang="0">
                  <a:pos x="27" y="762"/>
                </a:cxn>
                <a:cxn ang="0">
                  <a:pos x="664" y="564"/>
                </a:cxn>
                <a:cxn ang="0">
                  <a:pos x="856" y="600"/>
                </a:cxn>
                <a:cxn ang="0">
                  <a:pos x="1158" y="507"/>
                </a:cxn>
                <a:cxn ang="0">
                  <a:pos x="1434" y="465"/>
                </a:cxn>
                <a:cxn ang="0">
                  <a:pos x="1572" y="368"/>
                </a:cxn>
                <a:cxn ang="0">
                  <a:pos x="1712" y="340"/>
                </a:cxn>
                <a:cxn ang="0">
                  <a:pos x="1856" y="328"/>
                </a:cxn>
                <a:cxn ang="0">
                  <a:pos x="1968" y="330"/>
                </a:cxn>
                <a:cxn ang="0">
                  <a:pos x="1968" y="0"/>
                </a:cxn>
                <a:cxn ang="0">
                  <a:pos x="1934" y="3"/>
                </a:cxn>
                <a:cxn ang="0">
                  <a:pos x="1832" y="5"/>
                </a:cxn>
                <a:cxn ang="0">
                  <a:pos x="1682" y="35"/>
                </a:cxn>
                <a:cxn ang="0">
                  <a:pos x="1643" y="72"/>
                </a:cxn>
                <a:cxn ang="0">
                  <a:pos x="1392" y="119"/>
                </a:cxn>
              </a:cxnLst>
              <a:rect l="0" t="0" r="r" b="b"/>
              <a:pathLst>
                <a:path w="1968" h="762">
                  <a:moveTo>
                    <a:pt x="965" y="165"/>
                  </a:moveTo>
                  <a:lnTo>
                    <a:pt x="696" y="200"/>
                  </a:lnTo>
                  <a:lnTo>
                    <a:pt x="693" y="237"/>
                  </a:lnTo>
                  <a:lnTo>
                    <a:pt x="924" y="258"/>
                  </a:lnTo>
                  <a:lnTo>
                    <a:pt x="993" y="267"/>
                  </a:lnTo>
                  <a:lnTo>
                    <a:pt x="681" y="291"/>
                  </a:lnTo>
                  <a:lnTo>
                    <a:pt x="633" y="309"/>
                  </a:lnTo>
                  <a:lnTo>
                    <a:pt x="645" y="336"/>
                  </a:lnTo>
                  <a:lnTo>
                    <a:pt x="672" y="351"/>
                  </a:lnTo>
                  <a:lnTo>
                    <a:pt x="984" y="333"/>
                  </a:lnTo>
                  <a:lnTo>
                    <a:pt x="1080" y="357"/>
                  </a:lnTo>
                  <a:lnTo>
                    <a:pt x="624" y="492"/>
                  </a:lnTo>
                  <a:lnTo>
                    <a:pt x="616" y="536"/>
                  </a:lnTo>
                  <a:lnTo>
                    <a:pt x="8" y="724"/>
                  </a:lnTo>
                  <a:lnTo>
                    <a:pt x="0" y="756"/>
                  </a:lnTo>
                  <a:lnTo>
                    <a:pt x="27" y="762"/>
                  </a:lnTo>
                  <a:lnTo>
                    <a:pt x="664" y="564"/>
                  </a:lnTo>
                  <a:lnTo>
                    <a:pt x="856" y="600"/>
                  </a:lnTo>
                  <a:lnTo>
                    <a:pt x="1158" y="507"/>
                  </a:lnTo>
                  <a:lnTo>
                    <a:pt x="1434" y="465"/>
                  </a:lnTo>
                  <a:lnTo>
                    <a:pt x="1572" y="368"/>
                  </a:lnTo>
                  <a:lnTo>
                    <a:pt x="1712" y="340"/>
                  </a:lnTo>
                  <a:lnTo>
                    <a:pt x="1856" y="328"/>
                  </a:lnTo>
                  <a:lnTo>
                    <a:pt x="1968" y="330"/>
                  </a:lnTo>
                  <a:lnTo>
                    <a:pt x="1968" y="0"/>
                  </a:lnTo>
                  <a:lnTo>
                    <a:pt x="1934" y="3"/>
                  </a:lnTo>
                  <a:lnTo>
                    <a:pt x="1832" y="5"/>
                  </a:lnTo>
                  <a:lnTo>
                    <a:pt x="1682" y="35"/>
                  </a:lnTo>
                  <a:lnTo>
                    <a:pt x="1643" y="72"/>
                  </a:lnTo>
                  <a:lnTo>
                    <a:pt x="1392" y="119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7" name="Freeform 7"/>
            <p:cNvSpPr>
              <a:spLocks/>
            </p:cNvSpPr>
            <p:nvPr userDrawn="1"/>
          </p:nvSpPr>
          <p:spPr bwMode="hidden">
            <a:xfrm>
              <a:off x="3599" y="2477"/>
              <a:ext cx="186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85" y="18"/>
                </a:cxn>
                <a:cxn ang="0">
                  <a:pos x="185" y="36"/>
                </a:cxn>
                <a:cxn ang="0">
                  <a:pos x="179" y="54"/>
                </a:cxn>
                <a:cxn ang="0">
                  <a:pos x="161" y="72"/>
                </a:cxn>
                <a:cxn ang="0">
                  <a:pos x="137" y="96"/>
                </a:cxn>
                <a:cxn ang="0">
                  <a:pos x="101" y="108"/>
                </a:cxn>
                <a:cxn ang="0">
                  <a:pos x="47" y="120"/>
                </a:cxn>
                <a:cxn ang="0">
                  <a:pos x="29" y="120"/>
                </a:cxn>
                <a:cxn ang="0">
                  <a:pos x="17" y="114"/>
                </a:cxn>
                <a:cxn ang="0">
                  <a:pos x="0" y="96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85" y="18"/>
                  </a:lnTo>
                  <a:lnTo>
                    <a:pt x="185" y="36"/>
                  </a:lnTo>
                  <a:lnTo>
                    <a:pt x="179" y="54"/>
                  </a:lnTo>
                  <a:lnTo>
                    <a:pt x="161" y="72"/>
                  </a:lnTo>
                  <a:lnTo>
                    <a:pt x="137" y="96"/>
                  </a:lnTo>
                  <a:lnTo>
                    <a:pt x="101" y="108"/>
                  </a:lnTo>
                  <a:lnTo>
                    <a:pt x="47" y="120"/>
                  </a:lnTo>
                  <a:lnTo>
                    <a:pt x="29" y="120"/>
                  </a:lnTo>
                  <a:lnTo>
                    <a:pt x="17" y="11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8" name="Freeform 8"/>
            <p:cNvSpPr>
              <a:spLocks/>
            </p:cNvSpPr>
            <p:nvPr userDrawn="1"/>
          </p:nvSpPr>
          <p:spPr bwMode="hidden">
            <a:xfrm>
              <a:off x="3779" y="2393"/>
              <a:ext cx="185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79" y="24"/>
                </a:cxn>
                <a:cxn ang="0">
                  <a:pos x="167" y="42"/>
                </a:cxn>
                <a:cxn ang="0">
                  <a:pos x="149" y="66"/>
                </a:cxn>
                <a:cxn ang="0">
                  <a:pos x="131" y="90"/>
                </a:cxn>
                <a:cxn ang="0">
                  <a:pos x="102" y="108"/>
                </a:cxn>
                <a:cxn ang="0">
                  <a:pos x="66" y="120"/>
                </a:cxn>
                <a:cxn ang="0">
                  <a:pos x="18" y="120"/>
                </a:cxn>
                <a:cxn ang="0">
                  <a:pos x="0" y="60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79" y="24"/>
                  </a:lnTo>
                  <a:lnTo>
                    <a:pt x="167" y="42"/>
                  </a:lnTo>
                  <a:lnTo>
                    <a:pt x="149" y="66"/>
                  </a:lnTo>
                  <a:lnTo>
                    <a:pt x="131" y="90"/>
                  </a:lnTo>
                  <a:lnTo>
                    <a:pt x="102" y="108"/>
                  </a:lnTo>
                  <a:lnTo>
                    <a:pt x="66" y="120"/>
                  </a:lnTo>
                  <a:lnTo>
                    <a:pt x="18" y="120"/>
                  </a:lnTo>
                  <a:lnTo>
                    <a:pt x="0" y="6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9" name="Freeform 9"/>
            <p:cNvSpPr>
              <a:spLocks/>
            </p:cNvSpPr>
            <p:nvPr userDrawn="1"/>
          </p:nvSpPr>
          <p:spPr bwMode="hidden">
            <a:xfrm>
              <a:off x="3839" y="1836"/>
              <a:ext cx="528" cy="2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0" y="269"/>
                </a:cxn>
                <a:cxn ang="0">
                  <a:pos x="6" y="251"/>
                </a:cxn>
                <a:cxn ang="0">
                  <a:pos x="6" y="239"/>
                </a:cxn>
                <a:cxn ang="0">
                  <a:pos x="12" y="227"/>
                </a:cxn>
                <a:cxn ang="0">
                  <a:pos x="18" y="221"/>
                </a:cxn>
                <a:cxn ang="0">
                  <a:pos x="36" y="215"/>
                </a:cxn>
                <a:cxn ang="0">
                  <a:pos x="77" y="203"/>
                </a:cxn>
                <a:cxn ang="0">
                  <a:pos x="137" y="179"/>
                </a:cxn>
                <a:cxn ang="0">
                  <a:pos x="209" y="143"/>
                </a:cxn>
                <a:cxn ang="0">
                  <a:pos x="251" y="120"/>
                </a:cxn>
                <a:cxn ang="0">
                  <a:pos x="299" y="96"/>
                </a:cxn>
                <a:cxn ang="0">
                  <a:pos x="394" y="48"/>
                </a:cxn>
                <a:cxn ang="0">
                  <a:pos x="442" y="30"/>
                </a:cxn>
                <a:cxn ang="0">
                  <a:pos x="478" y="12"/>
                </a:cxn>
                <a:cxn ang="0">
                  <a:pos x="502" y="6"/>
                </a:cxn>
                <a:cxn ang="0">
                  <a:pos x="520" y="0"/>
                </a:cxn>
                <a:cxn ang="0">
                  <a:pos x="526" y="0"/>
                </a:cxn>
                <a:cxn ang="0">
                  <a:pos x="520" y="6"/>
                </a:cxn>
                <a:cxn ang="0">
                  <a:pos x="508" y="12"/>
                </a:cxn>
                <a:cxn ang="0">
                  <a:pos x="484" y="24"/>
                </a:cxn>
                <a:cxn ang="0">
                  <a:pos x="460" y="42"/>
                </a:cxn>
                <a:cxn ang="0">
                  <a:pos x="436" y="54"/>
                </a:cxn>
                <a:cxn ang="0">
                  <a:pos x="394" y="78"/>
                </a:cxn>
                <a:cxn ang="0">
                  <a:pos x="340" y="108"/>
                </a:cxn>
                <a:cxn ang="0">
                  <a:pos x="275" y="143"/>
                </a:cxn>
                <a:cxn ang="0">
                  <a:pos x="131" y="221"/>
                </a:cxn>
                <a:cxn ang="0">
                  <a:pos x="65" y="251"/>
                </a:cxn>
                <a:cxn ang="0">
                  <a:pos x="0" y="275"/>
                </a:cxn>
                <a:cxn ang="0">
                  <a:pos x="0" y="275"/>
                </a:cxn>
              </a:cxnLst>
              <a:rect l="0" t="0" r="r" b="b"/>
              <a:pathLst>
                <a:path w="526" h="275">
                  <a:moveTo>
                    <a:pt x="0" y="275"/>
                  </a:moveTo>
                  <a:lnTo>
                    <a:pt x="0" y="269"/>
                  </a:lnTo>
                  <a:lnTo>
                    <a:pt x="6" y="251"/>
                  </a:lnTo>
                  <a:lnTo>
                    <a:pt x="6" y="239"/>
                  </a:lnTo>
                  <a:lnTo>
                    <a:pt x="12" y="227"/>
                  </a:lnTo>
                  <a:lnTo>
                    <a:pt x="18" y="221"/>
                  </a:lnTo>
                  <a:lnTo>
                    <a:pt x="36" y="215"/>
                  </a:lnTo>
                  <a:lnTo>
                    <a:pt x="77" y="203"/>
                  </a:lnTo>
                  <a:lnTo>
                    <a:pt x="137" y="179"/>
                  </a:lnTo>
                  <a:lnTo>
                    <a:pt x="209" y="143"/>
                  </a:lnTo>
                  <a:lnTo>
                    <a:pt x="251" y="120"/>
                  </a:lnTo>
                  <a:lnTo>
                    <a:pt x="299" y="96"/>
                  </a:lnTo>
                  <a:lnTo>
                    <a:pt x="394" y="48"/>
                  </a:lnTo>
                  <a:lnTo>
                    <a:pt x="442" y="30"/>
                  </a:lnTo>
                  <a:lnTo>
                    <a:pt x="478" y="12"/>
                  </a:lnTo>
                  <a:lnTo>
                    <a:pt x="502" y="6"/>
                  </a:lnTo>
                  <a:lnTo>
                    <a:pt x="520" y="0"/>
                  </a:lnTo>
                  <a:lnTo>
                    <a:pt x="526" y="0"/>
                  </a:lnTo>
                  <a:lnTo>
                    <a:pt x="520" y="6"/>
                  </a:lnTo>
                  <a:lnTo>
                    <a:pt x="508" y="12"/>
                  </a:lnTo>
                  <a:lnTo>
                    <a:pt x="484" y="24"/>
                  </a:lnTo>
                  <a:lnTo>
                    <a:pt x="460" y="42"/>
                  </a:lnTo>
                  <a:lnTo>
                    <a:pt x="436" y="54"/>
                  </a:lnTo>
                  <a:lnTo>
                    <a:pt x="394" y="78"/>
                  </a:lnTo>
                  <a:lnTo>
                    <a:pt x="340" y="108"/>
                  </a:lnTo>
                  <a:lnTo>
                    <a:pt x="275" y="143"/>
                  </a:lnTo>
                  <a:lnTo>
                    <a:pt x="131" y="221"/>
                  </a:lnTo>
                  <a:lnTo>
                    <a:pt x="65" y="251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0" name="Freeform 10"/>
            <p:cNvSpPr>
              <a:spLocks/>
            </p:cNvSpPr>
            <p:nvPr userDrawn="1"/>
          </p:nvSpPr>
          <p:spPr bwMode="hidden">
            <a:xfrm>
              <a:off x="3676" y="2015"/>
              <a:ext cx="721" cy="306"/>
            </a:xfrm>
            <a:custGeom>
              <a:avLst/>
              <a:gdLst/>
              <a:ahLst/>
              <a:cxnLst>
                <a:cxn ang="0">
                  <a:pos x="48" y="216"/>
                </a:cxn>
                <a:cxn ang="0">
                  <a:pos x="30" y="252"/>
                </a:cxn>
                <a:cxn ang="0">
                  <a:pos x="12" y="282"/>
                </a:cxn>
                <a:cxn ang="0">
                  <a:pos x="6" y="300"/>
                </a:cxn>
                <a:cxn ang="0">
                  <a:pos x="0" y="306"/>
                </a:cxn>
                <a:cxn ang="0">
                  <a:pos x="48" y="276"/>
                </a:cxn>
                <a:cxn ang="0">
                  <a:pos x="84" y="252"/>
                </a:cxn>
                <a:cxn ang="0">
                  <a:pos x="108" y="234"/>
                </a:cxn>
                <a:cxn ang="0">
                  <a:pos x="120" y="228"/>
                </a:cxn>
                <a:cxn ang="0">
                  <a:pos x="126" y="228"/>
                </a:cxn>
                <a:cxn ang="0">
                  <a:pos x="144" y="222"/>
                </a:cxn>
                <a:cxn ang="0">
                  <a:pos x="168" y="216"/>
                </a:cxn>
                <a:cxn ang="0">
                  <a:pos x="198" y="204"/>
                </a:cxn>
                <a:cxn ang="0">
                  <a:pos x="275" y="180"/>
                </a:cxn>
                <a:cxn ang="0">
                  <a:pos x="371" y="156"/>
                </a:cxn>
                <a:cxn ang="0">
                  <a:pos x="461" y="126"/>
                </a:cxn>
                <a:cxn ang="0">
                  <a:pos x="544" y="102"/>
                </a:cxn>
                <a:cxn ang="0">
                  <a:pos x="574" y="90"/>
                </a:cxn>
                <a:cxn ang="0">
                  <a:pos x="604" y="84"/>
                </a:cxn>
                <a:cxn ang="0">
                  <a:pos x="622" y="78"/>
                </a:cxn>
                <a:cxn ang="0">
                  <a:pos x="628" y="72"/>
                </a:cxn>
                <a:cxn ang="0">
                  <a:pos x="634" y="66"/>
                </a:cxn>
                <a:cxn ang="0">
                  <a:pos x="652" y="60"/>
                </a:cxn>
                <a:cxn ang="0">
                  <a:pos x="694" y="30"/>
                </a:cxn>
                <a:cxn ang="0">
                  <a:pos x="712" y="18"/>
                </a:cxn>
                <a:cxn ang="0">
                  <a:pos x="718" y="6"/>
                </a:cxn>
                <a:cxn ang="0">
                  <a:pos x="712" y="0"/>
                </a:cxn>
                <a:cxn ang="0">
                  <a:pos x="688" y="0"/>
                </a:cxn>
                <a:cxn ang="0">
                  <a:pos x="628" y="0"/>
                </a:cxn>
                <a:cxn ang="0">
                  <a:pos x="580" y="0"/>
                </a:cxn>
                <a:cxn ang="0">
                  <a:pos x="544" y="0"/>
                </a:cxn>
                <a:cxn ang="0">
                  <a:pos x="514" y="18"/>
                </a:cxn>
                <a:cxn ang="0">
                  <a:pos x="485" y="42"/>
                </a:cxn>
                <a:cxn ang="0">
                  <a:pos x="467" y="54"/>
                </a:cxn>
                <a:cxn ang="0">
                  <a:pos x="449" y="60"/>
                </a:cxn>
                <a:cxn ang="0">
                  <a:pos x="425" y="60"/>
                </a:cxn>
                <a:cxn ang="0">
                  <a:pos x="389" y="66"/>
                </a:cxn>
                <a:cxn ang="0">
                  <a:pos x="347" y="84"/>
                </a:cxn>
                <a:cxn ang="0">
                  <a:pos x="311" y="108"/>
                </a:cxn>
                <a:cxn ang="0">
                  <a:pos x="287" y="126"/>
                </a:cxn>
                <a:cxn ang="0">
                  <a:pos x="275" y="132"/>
                </a:cxn>
                <a:cxn ang="0">
                  <a:pos x="257" y="138"/>
                </a:cxn>
                <a:cxn ang="0">
                  <a:pos x="221" y="138"/>
                </a:cxn>
                <a:cxn ang="0">
                  <a:pos x="186" y="138"/>
                </a:cxn>
                <a:cxn ang="0">
                  <a:pos x="180" y="138"/>
                </a:cxn>
                <a:cxn ang="0">
                  <a:pos x="174" y="138"/>
                </a:cxn>
                <a:cxn ang="0">
                  <a:pos x="114" y="162"/>
                </a:cxn>
                <a:cxn ang="0">
                  <a:pos x="48" y="216"/>
                </a:cxn>
                <a:cxn ang="0">
                  <a:pos x="48" y="216"/>
                </a:cxn>
              </a:cxnLst>
              <a:rect l="0" t="0" r="r" b="b"/>
              <a:pathLst>
                <a:path w="718" h="306">
                  <a:moveTo>
                    <a:pt x="48" y="216"/>
                  </a:moveTo>
                  <a:lnTo>
                    <a:pt x="30" y="252"/>
                  </a:lnTo>
                  <a:lnTo>
                    <a:pt x="12" y="282"/>
                  </a:lnTo>
                  <a:lnTo>
                    <a:pt x="6" y="300"/>
                  </a:lnTo>
                  <a:lnTo>
                    <a:pt x="0" y="306"/>
                  </a:lnTo>
                  <a:lnTo>
                    <a:pt x="48" y="276"/>
                  </a:lnTo>
                  <a:lnTo>
                    <a:pt x="84" y="252"/>
                  </a:lnTo>
                  <a:lnTo>
                    <a:pt x="108" y="234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44" y="222"/>
                  </a:lnTo>
                  <a:lnTo>
                    <a:pt x="168" y="216"/>
                  </a:lnTo>
                  <a:lnTo>
                    <a:pt x="198" y="204"/>
                  </a:lnTo>
                  <a:lnTo>
                    <a:pt x="275" y="180"/>
                  </a:lnTo>
                  <a:lnTo>
                    <a:pt x="371" y="156"/>
                  </a:lnTo>
                  <a:lnTo>
                    <a:pt x="461" y="126"/>
                  </a:lnTo>
                  <a:lnTo>
                    <a:pt x="544" y="102"/>
                  </a:lnTo>
                  <a:lnTo>
                    <a:pt x="574" y="90"/>
                  </a:lnTo>
                  <a:lnTo>
                    <a:pt x="604" y="84"/>
                  </a:lnTo>
                  <a:lnTo>
                    <a:pt x="622" y="78"/>
                  </a:lnTo>
                  <a:lnTo>
                    <a:pt x="628" y="72"/>
                  </a:lnTo>
                  <a:lnTo>
                    <a:pt x="634" y="66"/>
                  </a:lnTo>
                  <a:lnTo>
                    <a:pt x="652" y="60"/>
                  </a:lnTo>
                  <a:lnTo>
                    <a:pt x="694" y="30"/>
                  </a:lnTo>
                  <a:lnTo>
                    <a:pt x="712" y="18"/>
                  </a:lnTo>
                  <a:lnTo>
                    <a:pt x="718" y="6"/>
                  </a:lnTo>
                  <a:lnTo>
                    <a:pt x="712" y="0"/>
                  </a:lnTo>
                  <a:lnTo>
                    <a:pt x="688" y="0"/>
                  </a:lnTo>
                  <a:lnTo>
                    <a:pt x="628" y="0"/>
                  </a:lnTo>
                  <a:lnTo>
                    <a:pt x="580" y="0"/>
                  </a:lnTo>
                  <a:lnTo>
                    <a:pt x="544" y="0"/>
                  </a:lnTo>
                  <a:lnTo>
                    <a:pt x="514" y="18"/>
                  </a:lnTo>
                  <a:lnTo>
                    <a:pt x="485" y="42"/>
                  </a:lnTo>
                  <a:lnTo>
                    <a:pt x="467" y="54"/>
                  </a:lnTo>
                  <a:lnTo>
                    <a:pt x="449" y="60"/>
                  </a:lnTo>
                  <a:lnTo>
                    <a:pt x="425" y="60"/>
                  </a:lnTo>
                  <a:lnTo>
                    <a:pt x="389" y="66"/>
                  </a:lnTo>
                  <a:lnTo>
                    <a:pt x="347" y="84"/>
                  </a:lnTo>
                  <a:lnTo>
                    <a:pt x="311" y="108"/>
                  </a:lnTo>
                  <a:lnTo>
                    <a:pt x="287" y="126"/>
                  </a:lnTo>
                  <a:lnTo>
                    <a:pt x="275" y="132"/>
                  </a:lnTo>
                  <a:lnTo>
                    <a:pt x="257" y="138"/>
                  </a:lnTo>
                  <a:lnTo>
                    <a:pt x="221" y="138"/>
                  </a:lnTo>
                  <a:lnTo>
                    <a:pt x="186" y="138"/>
                  </a:lnTo>
                  <a:lnTo>
                    <a:pt x="180" y="138"/>
                  </a:lnTo>
                  <a:lnTo>
                    <a:pt x="174" y="138"/>
                  </a:lnTo>
                  <a:lnTo>
                    <a:pt x="114" y="162"/>
                  </a:lnTo>
                  <a:lnTo>
                    <a:pt x="48" y="216"/>
                  </a:lnTo>
                  <a:lnTo>
                    <a:pt x="48" y="2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1" name="Freeform 11"/>
            <p:cNvSpPr>
              <a:spLocks/>
            </p:cNvSpPr>
            <p:nvPr userDrawn="1"/>
          </p:nvSpPr>
          <p:spPr bwMode="hidden">
            <a:xfrm>
              <a:off x="3358" y="1890"/>
              <a:ext cx="2400" cy="881"/>
            </a:xfrm>
            <a:custGeom>
              <a:avLst/>
              <a:gdLst/>
              <a:ahLst/>
              <a:cxnLst>
                <a:cxn ang="0">
                  <a:pos x="2231" y="54"/>
                </a:cxn>
                <a:cxn ang="0">
                  <a:pos x="2189" y="54"/>
                </a:cxn>
                <a:cxn ang="0">
                  <a:pos x="2147" y="66"/>
                </a:cxn>
                <a:cxn ang="0">
                  <a:pos x="2021" y="101"/>
                </a:cxn>
                <a:cxn ang="0">
                  <a:pos x="1956" y="119"/>
                </a:cxn>
                <a:cxn ang="0">
                  <a:pos x="1860" y="167"/>
                </a:cxn>
                <a:cxn ang="0">
                  <a:pos x="1836" y="245"/>
                </a:cxn>
                <a:cxn ang="0">
                  <a:pos x="1842" y="305"/>
                </a:cxn>
                <a:cxn ang="0">
                  <a:pos x="1758" y="317"/>
                </a:cxn>
                <a:cxn ang="0">
                  <a:pos x="1597" y="263"/>
                </a:cxn>
                <a:cxn ang="0">
                  <a:pos x="1507" y="257"/>
                </a:cxn>
                <a:cxn ang="0">
                  <a:pos x="1399" y="311"/>
                </a:cxn>
                <a:cxn ang="0">
                  <a:pos x="1334" y="353"/>
                </a:cxn>
                <a:cxn ang="0">
                  <a:pos x="1310" y="359"/>
                </a:cxn>
                <a:cxn ang="0">
                  <a:pos x="1214" y="371"/>
                </a:cxn>
                <a:cxn ang="0">
                  <a:pos x="1160" y="365"/>
                </a:cxn>
                <a:cxn ang="0">
                  <a:pos x="1053" y="371"/>
                </a:cxn>
                <a:cxn ang="0">
                  <a:pos x="957" y="383"/>
                </a:cxn>
                <a:cxn ang="0">
                  <a:pos x="921" y="401"/>
                </a:cxn>
                <a:cxn ang="0">
                  <a:pos x="819" y="419"/>
                </a:cxn>
                <a:cxn ang="0">
                  <a:pos x="778" y="419"/>
                </a:cxn>
                <a:cxn ang="0">
                  <a:pos x="664" y="437"/>
                </a:cxn>
                <a:cxn ang="0">
                  <a:pos x="598" y="473"/>
                </a:cxn>
                <a:cxn ang="0">
                  <a:pos x="503" y="467"/>
                </a:cxn>
                <a:cxn ang="0">
                  <a:pos x="431" y="491"/>
                </a:cxn>
                <a:cxn ang="0">
                  <a:pos x="413" y="539"/>
                </a:cxn>
                <a:cxn ang="0">
                  <a:pos x="347" y="569"/>
                </a:cxn>
                <a:cxn ang="0">
                  <a:pos x="222" y="599"/>
                </a:cxn>
                <a:cxn ang="0">
                  <a:pos x="138" y="647"/>
                </a:cxn>
                <a:cxn ang="0">
                  <a:pos x="108" y="659"/>
                </a:cxn>
                <a:cxn ang="0">
                  <a:pos x="0" y="671"/>
                </a:cxn>
                <a:cxn ang="0">
                  <a:pos x="84" y="695"/>
                </a:cxn>
                <a:cxn ang="0">
                  <a:pos x="263" y="653"/>
                </a:cxn>
                <a:cxn ang="0">
                  <a:pos x="473" y="569"/>
                </a:cxn>
                <a:cxn ang="0">
                  <a:pos x="568" y="521"/>
                </a:cxn>
                <a:cxn ang="0">
                  <a:pos x="646" y="515"/>
                </a:cxn>
                <a:cxn ang="0">
                  <a:pos x="873" y="461"/>
                </a:cxn>
                <a:cxn ang="0">
                  <a:pos x="1148" y="425"/>
                </a:cxn>
                <a:cxn ang="0">
                  <a:pos x="1292" y="461"/>
                </a:cxn>
                <a:cxn ang="0">
                  <a:pos x="1417" y="533"/>
                </a:cxn>
                <a:cxn ang="0">
                  <a:pos x="1435" y="617"/>
                </a:cxn>
                <a:cxn ang="0">
                  <a:pos x="1376" y="653"/>
                </a:cxn>
                <a:cxn ang="0">
                  <a:pos x="1226" y="701"/>
                </a:cxn>
                <a:cxn ang="0">
                  <a:pos x="1112" y="755"/>
                </a:cxn>
                <a:cxn ang="0">
                  <a:pos x="1065" y="809"/>
                </a:cxn>
                <a:cxn ang="0">
                  <a:pos x="1077" y="869"/>
                </a:cxn>
                <a:cxn ang="0">
                  <a:pos x="1106" y="881"/>
                </a:cxn>
                <a:cxn ang="0">
                  <a:pos x="1208" y="869"/>
                </a:cxn>
                <a:cxn ang="0">
                  <a:pos x="1388" y="857"/>
                </a:cxn>
                <a:cxn ang="0">
                  <a:pos x="1441" y="851"/>
                </a:cxn>
                <a:cxn ang="0">
                  <a:pos x="1483" y="833"/>
                </a:cxn>
                <a:cxn ang="0">
                  <a:pos x="1675" y="743"/>
                </a:cxn>
                <a:cxn ang="0">
                  <a:pos x="1806" y="689"/>
                </a:cxn>
                <a:cxn ang="0">
                  <a:pos x="1884" y="581"/>
                </a:cxn>
                <a:cxn ang="0">
                  <a:pos x="2039" y="389"/>
                </a:cxn>
                <a:cxn ang="0">
                  <a:pos x="2207" y="269"/>
                </a:cxn>
                <a:cxn ang="0">
                  <a:pos x="2249" y="239"/>
                </a:cxn>
                <a:cxn ang="0">
                  <a:pos x="2392" y="0"/>
                </a:cxn>
                <a:cxn ang="0">
                  <a:pos x="2302" y="36"/>
                </a:cxn>
              </a:cxnLst>
              <a:rect l="0" t="0" r="r" b="b"/>
              <a:pathLst>
                <a:path w="2392" h="881">
                  <a:moveTo>
                    <a:pt x="2302" y="36"/>
                  </a:moveTo>
                  <a:lnTo>
                    <a:pt x="2266" y="48"/>
                  </a:lnTo>
                  <a:lnTo>
                    <a:pt x="2231" y="54"/>
                  </a:lnTo>
                  <a:lnTo>
                    <a:pt x="2201" y="54"/>
                  </a:lnTo>
                  <a:lnTo>
                    <a:pt x="2195" y="54"/>
                  </a:lnTo>
                  <a:lnTo>
                    <a:pt x="2189" y="54"/>
                  </a:lnTo>
                  <a:lnTo>
                    <a:pt x="2189" y="54"/>
                  </a:lnTo>
                  <a:lnTo>
                    <a:pt x="2177" y="60"/>
                  </a:lnTo>
                  <a:lnTo>
                    <a:pt x="2147" y="66"/>
                  </a:lnTo>
                  <a:lnTo>
                    <a:pt x="2105" y="78"/>
                  </a:lnTo>
                  <a:lnTo>
                    <a:pt x="2057" y="89"/>
                  </a:lnTo>
                  <a:lnTo>
                    <a:pt x="2021" y="101"/>
                  </a:lnTo>
                  <a:lnTo>
                    <a:pt x="1997" y="107"/>
                  </a:lnTo>
                  <a:lnTo>
                    <a:pt x="1973" y="113"/>
                  </a:lnTo>
                  <a:lnTo>
                    <a:pt x="1956" y="119"/>
                  </a:lnTo>
                  <a:lnTo>
                    <a:pt x="1926" y="131"/>
                  </a:lnTo>
                  <a:lnTo>
                    <a:pt x="1896" y="137"/>
                  </a:lnTo>
                  <a:lnTo>
                    <a:pt x="1860" y="167"/>
                  </a:lnTo>
                  <a:lnTo>
                    <a:pt x="1842" y="191"/>
                  </a:lnTo>
                  <a:lnTo>
                    <a:pt x="1836" y="221"/>
                  </a:lnTo>
                  <a:lnTo>
                    <a:pt x="1836" y="245"/>
                  </a:lnTo>
                  <a:lnTo>
                    <a:pt x="1842" y="269"/>
                  </a:lnTo>
                  <a:lnTo>
                    <a:pt x="1842" y="293"/>
                  </a:lnTo>
                  <a:lnTo>
                    <a:pt x="1842" y="305"/>
                  </a:lnTo>
                  <a:lnTo>
                    <a:pt x="1824" y="323"/>
                  </a:lnTo>
                  <a:lnTo>
                    <a:pt x="1794" y="329"/>
                  </a:lnTo>
                  <a:lnTo>
                    <a:pt x="1758" y="317"/>
                  </a:lnTo>
                  <a:lnTo>
                    <a:pt x="1716" y="299"/>
                  </a:lnTo>
                  <a:lnTo>
                    <a:pt x="1657" y="275"/>
                  </a:lnTo>
                  <a:lnTo>
                    <a:pt x="1597" y="263"/>
                  </a:lnTo>
                  <a:lnTo>
                    <a:pt x="1543" y="257"/>
                  </a:lnTo>
                  <a:lnTo>
                    <a:pt x="1519" y="257"/>
                  </a:lnTo>
                  <a:lnTo>
                    <a:pt x="1507" y="257"/>
                  </a:lnTo>
                  <a:lnTo>
                    <a:pt x="1489" y="263"/>
                  </a:lnTo>
                  <a:lnTo>
                    <a:pt x="1459" y="275"/>
                  </a:lnTo>
                  <a:lnTo>
                    <a:pt x="1399" y="311"/>
                  </a:lnTo>
                  <a:lnTo>
                    <a:pt x="1376" y="329"/>
                  </a:lnTo>
                  <a:lnTo>
                    <a:pt x="1352" y="341"/>
                  </a:lnTo>
                  <a:lnTo>
                    <a:pt x="1334" y="353"/>
                  </a:lnTo>
                  <a:lnTo>
                    <a:pt x="1328" y="359"/>
                  </a:lnTo>
                  <a:lnTo>
                    <a:pt x="1322" y="359"/>
                  </a:lnTo>
                  <a:lnTo>
                    <a:pt x="1310" y="359"/>
                  </a:lnTo>
                  <a:lnTo>
                    <a:pt x="1286" y="365"/>
                  </a:lnTo>
                  <a:lnTo>
                    <a:pt x="1262" y="365"/>
                  </a:lnTo>
                  <a:lnTo>
                    <a:pt x="1214" y="371"/>
                  </a:lnTo>
                  <a:lnTo>
                    <a:pt x="1196" y="371"/>
                  </a:lnTo>
                  <a:lnTo>
                    <a:pt x="1178" y="365"/>
                  </a:lnTo>
                  <a:lnTo>
                    <a:pt x="1160" y="365"/>
                  </a:lnTo>
                  <a:lnTo>
                    <a:pt x="1130" y="365"/>
                  </a:lnTo>
                  <a:lnTo>
                    <a:pt x="1095" y="365"/>
                  </a:lnTo>
                  <a:lnTo>
                    <a:pt x="1053" y="371"/>
                  </a:lnTo>
                  <a:lnTo>
                    <a:pt x="1017" y="377"/>
                  </a:lnTo>
                  <a:lnTo>
                    <a:pt x="981" y="377"/>
                  </a:lnTo>
                  <a:lnTo>
                    <a:pt x="957" y="383"/>
                  </a:lnTo>
                  <a:lnTo>
                    <a:pt x="945" y="389"/>
                  </a:lnTo>
                  <a:lnTo>
                    <a:pt x="939" y="395"/>
                  </a:lnTo>
                  <a:lnTo>
                    <a:pt x="921" y="401"/>
                  </a:lnTo>
                  <a:lnTo>
                    <a:pt x="879" y="407"/>
                  </a:lnTo>
                  <a:lnTo>
                    <a:pt x="837" y="419"/>
                  </a:lnTo>
                  <a:lnTo>
                    <a:pt x="819" y="419"/>
                  </a:lnTo>
                  <a:lnTo>
                    <a:pt x="808" y="419"/>
                  </a:lnTo>
                  <a:lnTo>
                    <a:pt x="796" y="419"/>
                  </a:lnTo>
                  <a:lnTo>
                    <a:pt x="778" y="419"/>
                  </a:lnTo>
                  <a:lnTo>
                    <a:pt x="754" y="419"/>
                  </a:lnTo>
                  <a:lnTo>
                    <a:pt x="724" y="425"/>
                  </a:lnTo>
                  <a:lnTo>
                    <a:pt x="664" y="437"/>
                  </a:lnTo>
                  <a:lnTo>
                    <a:pt x="640" y="449"/>
                  </a:lnTo>
                  <a:lnTo>
                    <a:pt x="616" y="461"/>
                  </a:lnTo>
                  <a:lnTo>
                    <a:pt x="598" y="473"/>
                  </a:lnTo>
                  <a:lnTo>
                    <a:pt x="580" y="473"/>
                  </a:lnTo>
                  <a:lnTo>
                    <a:pt x="538" y="473"/>
                  </a:lnTo>
                  <a:lnTo>
                    <a:pt x="503" y="467"/>
                  </a:lnTo>
                  <a:lnTo>
                    <a:pt x="461" y="473"/>
                  </a:lnTo>
                  <a:lnTo>
                    <a:pt x="443" y="479"/>
                  </a:lnTo>
                  <a:lnTo>
                    <a:pt x="431" y="491"/>
                  </a:lnTo>
                  <a:lnTo>
                    <a:pt x="425" y="509"/>
                  </a:lnTo>
                  <a:lnTo>
                    <a:pt x="419" y="533"/>
                  </a:lnTo>
                  <a:lnTo>
                    <a:pt x="413" y="539"/>
                  </a:lnTo>
                  <a:lnTo>
                    <a:pt x="407" y="545"/>
                  </a:lnTo>
                  <a:lnTo>
                    <a:pt x="389" y="551"/>
                  </a:lnTo>
                  <a:lnTo>
                    <a:pt x="347" y="569"/>
                  </a:lnTo>
                  <a:lnTo>
                    <a:pt x="299" y="587"/>
                  </a:lnTo>
                  <a:lnTo>
                    <a:pt x="257" y="593"/>
                  </a:lnTo>
                  <a:lnTo>
                    <a:pt x="222" y="599"/>
                  </a:lnTo>
                  <a:lnTo>
                    <a:pt x="180" y="617"/>
                  </a:lnTo>
                  <a:lnTo>
                    <a:pt x="150" y="641"/>
                  </a:lnTo>
                  <a:lnTo>
                    <a:pt x="138" y="647"/>
                  </a:lnTo>
                  <a:lnTo>
                    <a:pt x="132" y="653"/>
                  </a:lnTo>
                  <a:lnTo>
                    <a:pt x="126" y="659"/>
                  </a:lnTo>
                  <a:lnTo>
                    <a:pt x="108" y="659"/>
                  </a:lnTo>
                  <a:lnTo>
                    <a:pt x="96" y="653"/>
                  </a:lnTo>
                  <a:lnTo>
                    <a:pt x="90" y="653"/>
                  </a:lnTo>
                  <a:lnTo>
                    <a:pt x="0" y="671"/>
                  </a:lnTo>
                  <a:lnTo>
                    <a:pt x="12" y="689"/>
                  </a:lnTo>
                  <a:lnTo>
                    <a:pt x="42" y="695"/>
                  </a:lnTo>
                  <a:lnTo>
                    <a:pt x="84" y="695"/>
                  </a:lnTo>
                  <a:lnTo>
                    <a:pt x="132" y="683"/>
                  </a:lnTo>
                  <a:lnTo>
                    <a:pt x="192" y="671"/>
                  </a:lnTo>
                  <a:lnTo>
                    <a:pt x="263" y="653"/>
                  </a:lnTo>
                  <a:lnTo>
                    <a:pt x="335" y="629"/>
                  </a:lnTo>
                  <a:lnTo>
                    <a:pt x="407" y="599"/>
                  </a:lnTo>
                  <a:lnTo>
                    <a:pt x="473" y="569"/>
                  </a:lnTo>
                  <a:lnTo>
                    <a:pt x="527" y="545"/>
                  </a:lnTo>
                  <a:lnTo>
                    <a:pt x="562" y="527"/>
                  </a:lnTo>
                  <a:lnTo>
                    <a:pt x="568" y="521"/>
                  </a:lnTo>
                  <a:lnTo>
                    <a:pt x="574" y="521"/>
                  </a:lnTo>
                  <a:lnTo>
                    <a:pt x="604" y="521"/>
                  </a:lnTo>
                  <a:lnTo>
                    <a:pt x="646" y="515"/>
                  </a:lnTo>
                  <a:lnTo>
                    <a:pt x="712" y="497"/>
                  </a:lnTo>
                  <a:lnTo>
                    <a:pt x="790" y="479"/>
                  </a:lnTo>
                  <a:lnTo>
                    <a:pt x="873" y="461"/>
                  </a:lnTo>
                  <a:lnTo>
                    <a:pt x="963" y="443"/>
                  </a:lnTo>
                  <a:lnTo>
                    <a:pt x="1059" y="431"/>
                  </a:lnTo>
                  <a:lnTo>
                    <a:pt x="1148" y="425"/>
                  </a:lnTo>
                  <a:lnTo>
                    <a:pt x="1178" y="425"/>
                  </a:lnTo>
                  <a:lnTo>
                    <a:pt x="1214" y="437"/>
                  </a:lnTo>
                  <a:lnTo>
                    <a:pt x="1292" y="461"/>
                  </a:lnTo>
                  <a:lnTo>
                    <a:pt x="1340" y="479"/>
                  </a:lnTo>
                  <a:lnTo>
                    <a:pt x="1382" y="503"/>
                  </a:lnTo>
                  <a:lnTo>
                    <a:pt x="1417" y="533"/>
                  </a:lnTo>
                  <a:lnTo>
                    <a:pt x="1441" y="563"/>
                  </a:lnTo>
                  <a:lnTo>
                    <a:pt x="1447" y="587"/>
                  </a:lnTo>
                  <a:lnTo>
                    <a:pt x="1435" y="617"/>
                  </a:lnTo>
                  <a:lnTo>
                    <a:pt x="1423" y="629"/>
                  </a:lnTo>
                  <a:lnTo>
                    <a:pt x="1405" y="641"/>
                  </a:lnTo>
                  <a:lnTo>
                    <a:pt x="1376" y="653"/>
                  </a:lnTo>
                  <a:lnTo>
                    <a:pt x="1346" y="665"/>
                  </a:lnTo>
                  <a:lnTo>
                    <a:pt x="1280" y="683"/>
                  </a:lnTo>
                  <a:lnTo>
                    <a:pt x="1226" y="701"/>
                  </a:lnTo>
                  <a:lnTo>
                    <a:pt x="1178" y="719"/>
                  </a:lnTo>
                  <a:lnTo>
                    <a:pt x="1142" y="743"/>
                  </a:lnTo>
                  <a:lnTo>
                    <a:pt x="1112" y="755"/>
                  </a:lnTo>
                  <a:lnTo>
                    <a:pt x="1089" y="773"/>
                  </a:lnTo>
                  <a:lnTo>
                    <a:pt x="1077" y="791"/>
                  </a:lnTo>
                  <a:lnTo>
                    <a:pt x="1065" y="809"/>
                  </a:lnTo>
                  <a:lnTo>
                    <a:pt x="1059" y="833"/>
                  </a:lnTo>
                  <a:lnTo>
                    <a:pt x="1065" y="857"/>
                  </a:lnTo>
                  <a:lnTo>
                    <a:pt x="1077" y="869"/>
                  </a:lnTo>
                  <a:lnTo>
                    <a:pt x="1083" y="875"/>
                  </a:lnTo>
                  <a:lnTo>
                    <a:pt x="1089" y="881"/>
                  </a:lnTo>
                  <a:lnTo>
                    <a:pt x="1106" y="881"/>
                  </a:lnTo>
                  <a:lnTo>
                    <a:pt x="1124" y="875"/>
                  </a:lnTo>
                  <a:lnTo>
                    <a:pt x="1148" y="875"/>
                  </a:lnTo>
                  <a:lnTo>
                    <a:pt x="1208" y="869"/>
                  </a:lnTo>
                  <a:lnTo>
                    <a:pt x="1268" y="863"/>
                  </a:lnTo>
                  <a:lnTo>
                    <a:pt x="1328" y="863"/>
                  </a:lnTo>
                  <a:lnTo>
                    <a:pt x="1388" y="857"/>
                  </a:lnTo>
                  <a:lnTo>
                    <a:pt x="1411" y="857"/>
                  </a:lnTo>
                  <a:lnTo>
                    <a:pt x="1429" y="851"/>
                  </a:lnTo>
                  <a:lnTo>
                    <a:pt x="1441" y="851"/>
                  </a:lnTo>
                  <a:lnTo>
                    <a:pt x="1447" y="851"/>
                  </a:lnTo>
                  <a:lnTo>
                    <a:pt x="1459" y="845"/>
                  </a:lnTo>
                  <a:lnTo>
                    <a:pt x="1483" y="833"/>
                  </a:lnTo>
                  <a:lnTo>
                    <a:pt x="1525" y="815"/>
                  </a:lnTo>
                  <a:lnTo>
                    <a:pt x="1573" y="791"/>
                  </a:lnTo>
                  <a:lnTo>
                    <a:pt x="1675" y="743"/>
                  </a:lnTo>
                  <a:lnTo>
                    <a:pt x="1716" y="725"/>
                  </a:lnTo>
                  <a:lnTo>
                    <a:pt x="1752" y="713"/>
                  </a:lnTo>
                  <a:lnTo>
                    <a:pt x="1806" y="689"/>
                  </a:lnTo>
                  <a:lnTo>
                    <a:pt x="1842" y="653"/>
                  </a:lnTo>
                  <a:lnTo>
                    <a:pt x="1866" y="611"/>
                  </a:lnTo>
                  <a:lnTo>
                    <a:pt x="1884" y="581"/>
                  </a:lnTo>
                  <a:lnTo>
                    <a:pt x="1926" y="515"/>
                  </a:lnTo>
                  <a:lnTo>
                    <a:pt x="1979" y="449"/>
                  </a:lnTo>
                  <a:lnTo>
                    <a:pt x="2039" y="389"/>
                  </a:lnTo>
                  <a:lnTo>
                    <a:pt x="2105" y="341"/>
                  </a:lnTo>
                  <a:lnTo>
                    <a:pt x="2159" y="299"/>
                  </a:lnTo>
                  <a:lnTo>
                    <a:pt x="2207" y="269"/>
                  </a:lnTo>
                  <a:lnTo>
                    <a:pt x="2237" y="245"/>
                  </a:lnTo>
                  <a:lnTo>
                    <a:pt x="2249" y="239"/>
                  </a:lnTo>
                  <a:lnTo>
                    <a:pt x="2249" y="239"/>
                  </a:lnTo>
                  <a:lnTo>
                    <a:pt x="2392" y="167"/>
                  </a:lnTo>
                  <a:lnTo>
                    <a:pt x="2392" y="60"/>
                  </a:lnTo>
                  <a:lnTo>
                    <a:pt x="2392" y="0"/>
                  </a:lnTo>
                  <a:lnTo>
                    <a:pt x="2344" y="18"/>
                  </a:lnTo>
                  <a:lnTo>
                    <a:pt x="2302" y="36"/>
                  </a:lnTo>
                  <a:lnTo>
                    <a:pt x="230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2" name="Freeform 12"/>
            <p:cNvSpPr>
              <a:spLocks/>
            </p:cNvSpPr>
            <p:nvPr userDrawn="1"/>
          </p:nvSpPr>
          <p:spPr bwMode="hidden">
            <a:xfrm>
              <a:off x="3839" y="1854"/>
              <a:ext cx="577" cy="258"/>
            </a:xfrm>
            <a:custGeom>
              <a:avLst/>
              <a:gdLst/>
              <a:ahLst/>
              <a:cxnLst>
                <a:cxn ang="0">
                  <a:pos x="30" y="245"/>
                </a:cxn>
                <a:cxn ang="0">
                  <a:pos x="18" y="251"/>
                </a:cxn>
                <a:cxn ang="0">
                  <a:pos x="6" y="257"/>
                </a:cxn>
                <a:cxn ang="0">
                  <a:pos x="0" y="257"/>
                </a:cxn>
                <a:cxn ang="0">
                  <a:pos x="305" y="113"/>
                </a:cxn>
                <a:cxn ang="0">
                  <a:pos x="520" y="0"/>
                </a:cxn>
                <a:cxn ang="0">
                  <a:pos x="526" y="6"/>
                </a:cxn>
                <a:cxn ang="0">
                  <a:pos x="544" y="18"/>
                </a:cxn>
                <a:cxn ang="0">
                  <a:pos x="550" y="24"/>
                </a:cxn>
                <a:cxn ang="0">
                  <a:pos x="550" y="36"/>
                </a:cxn>
                <a:cxn ang="0">
                  <a:pos x="544" y="42"/>
                </a:cxn>
                <a:cxn ang="0">
                  <a:pos x="526" y="54"/>
                </a:cxn>
                <a:cxn ang="0">
                  <a:pos x="514" y="60"/>
                </a:cxn>
                <a:cxn ang="0">
                  <a:pos x="502" y="66"/>
                </a:cxn>
                <a:cxn ang="0">
                  <a:pos x="448" y="84"/>
                </a:cxn>
                <a:cxn ang="0">
                  <a:pos x="382" y="113"/>
                </a:cxn>
                <a:cxn ang="0">
                  <a:pos x="305" y="143"/>
                </a:cxn>
                <a:cxn ang="0">
                  <a:pos x="227" y="173"/>
                </a:cxn>
                <a:cxn ang="0">
                  <a:pos x="149" y="203"/>
                </a:cxn>
                <a:cxn ang="0">
                  <a:pos x="83" y="227"/>
                </a:cxn>
                <a:cxn ang="0">
                  <a:pos x="30" y="245"/>
                </a:cxn>
                <a:cxn ang="0">
                  <a:pos x="30" y="245"/>
                </a:cxn>
              </a:cxnLst>
              <a:rect l="0" t="0" r="r" b="b"/>
              <a:pathLst>
                <a:path w="550" h="257">
                  <a:moveTo>
                    <a:pt x="30" y="245"/>
                  </a:moveTo>
                  <a:lnTo>
                    <a:pt x="18" y="251"/>
                  </a:lnTo>
                  <a:lnTo>
                    <a:pt x="6" y="257"/>
                  </a:lnTo>
                  <a:lnTo>
                    <a:pt x="0" y="257"/>
                  </a:lnTo>
                  <a:lnTo>
                    <a:pt x="305" y="113"/>
                  </a:lnTo>
                  <a:lnTo>
                    <a:pt x="520" y="0"/>
                  </a:lnTo>
                  <a:lnTo>
                    <a:pt x="526" y="6"/>
                  </a:lnTo>
                  <a:lnTo>
                    <a:pt x="544" y="18"/>
                  </a:lnTo>
                  <a:lnTo>
                    <a:pt x="550" y="24"/>
                  </a:lnTo>
                  <a:lnTo>
                    <a:pt x="550" y="36"/>
                  </a:lnTo>
                  <a:lnTo>
                    <a:pt x="544" y="42"/>
                  </a:lnTo>
                  <a:lnTo>
                    <a:pt x="526" y="54"/>
                  </a:lnTo>
                  <a:lnTo>
                    <a:pt x="514" y="60"/>
                  </a:lnTo>
                  <a:lnTo>
                    <a:pt x="502" y="66"/>
                  </a:lnTo>
                  <a:lnTo>
                    <a:pt x="448" y="84"/>
                  </a:lnTo>
                  <a:lnTo>
                    <a:pt x="382" y="113"/>
                  </a:lnTo>
                  <a:lnTo>
                    <a:pt x="305" y="143"/>
                  </a:lnTo>
                  <a:lnTo>
                    <a:pt x="227" y="173"/>
                  </a:lnTo>
                  <a:lnTo>
                    <a:pt x="149" y="203"/>
                  </a:lnTo>
                  <a:lnTo>
                    <a:pt x="83" y="227"/>
                  </a:lnTo>
                  <a:lnTo>
                    <a:pt x="30" y="245"/>
                  </a:lnTo>
                  <a:lnTo>
                    <a:pt x="30" y="24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3" name="Freeform 13"/>
            <p:cNvSpPr>
              <a:spLocks/>
            </p:cNvSpPr>
            <p:nvPr userDrawn="1"/>
          </p:nvSpPr>
          <p:spPr bwMode="hidden">
            <a:xfrm>
              <a:off x="5327" y="164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1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4" name="Freeform 14"/>
            <p:cNvSpPr>
              <a:spLocks/>
            </p:cNvSpPr>
            <p:nvPr userDrawn="1"/>
          </p:nvSpPr>
          <p:spPr bwMode="hidden">
            <a:xfrm>
              <a:off x="3839" y="1728"/>
              <a:ext cx="716" cy="383"/>
            </a:xfrm>
            <a:custGeom>
              <a:avLst/>
              <a:gdLst/>
              <a:ahLst/>
              <a:cxnLst>
                <a:cxn ang="0">
                  <a:pos x="659" y="6"/>
                </a:cxn>
                <a:cxn ang="0">
                  <a:pos x="588" y="42"/>
                </a:cxn>
                <a:cxn ang="0">
                  <a:pos x="515" y="84"/>
                </a:cxn>
                <a:cxn ang="0">
                  <a:pos x="509" y="90"/>
                </a:cxn>
                <a:cxn ang="0">
                  <a:pos x="485" y="102"/>
                </a:cxn>
                <a:cxn ang="0">
                  <a:pos x="455" y="120"/>
                </a:cxn>
                <a:cxn ang="0">
                  <a:pos x="425" y="138"/>
                </a:cxn>
                <a:cxn ang="0">
                  <a:pos x="371" y="168"/>
                </a:cxn>
                <a:cxn ang="0">
                  <a:pos x="306" y="198"/>
                </a:cxn>
                <a:cxn ang="0">
                  <a:pos x="186" y="251"/>
                </a:cxn>
                <a:cxn ang="0">
                  <a:pos x="131" y="269"/>
                </a:cxn>
                <a:cxn ang="0">
                  <a:pos x="89" y="287"/>
                </a:cxn>
                <a:cxn ang="0">
                  <a:pos x="53" y="305"/>
                </a:cxn>
                <a:cxn ang="0">
                  <a:pos x="36" y="311"/>
                </a:cxn>
                <a:cxn ang="0">
                  <a:pos x="12" y="329"/>
                </a:cxn>
                <a:cxn ang="0">
                  <a:pos x="0" y="353"/>
                </a:cxn>
                <a:cxn ang="0">
                  <a:pos x="0" y="371"/>
                </a:cxn>
                <a:cxn ang="0">
                  <a:pos x="0" y="383"/>
                </a:cxn>
                <a:cxn ang="0">
                  <a:pos x="0" y="383"/>
                </a:cxn>
                <a:cxn ang="0">
                  <a:pos x="12" y="371"/>
                </a:cxn>
                <a:cxn ang="0">
                  <a:pos x="30" y="353"/>
                </a:cxn>
                <a:cxn ang="0">
                  <a:pos x="53" y="335"/>
                </a:cxn>
                <a:cxn ang="0">
                  <a:pos x="77" y="317"/>
                </a:cxn>
                <a:cxn ang="0">
                  <a:pos x="101" y="311"/>
                </a:cxn>
                <a:cxn ang="0">
                  <a:pos x="131" y="299"/>
                </a:cxn>
                <a:cxn ang="0">
                  <a:pos x="204" y="269"/>
                </a:cxn>
                <a:cxn ang="0">
                  <a:pos x="240" y="251"/>
                </a:cxn>
                <a:cxn ang="0">
                  <a:pos x="270" y="239"/>
                </a:cxn>
                <a:cxn ang="0">
                  <a:pos x="294" y="228"/>
                </a:cxn>
                <a:cxn ang="0">
                  <a:pos x="312" y="222"/>
                </a:cxn>
                <a:cxn ang="0">
                  <a:pos x="330" y="210"/>
                </a:cxn>
                <a:cxn ang="0">
                  <a:pos x="365" y="186"/>
                </a:cxn>
                <a:cxn ang="0">
                  <a:pos x="419" y="156"/>
                </a:cxn>
                <a:cxn ang="0">
                  <a:pos x="473" y="120"/>
                </a:cxn>
                <a:cxn ang="0">
                  <a:pos x="527" y="90"/>
                </a:cxn>
                <a:cxn ang="0">
                  <a:pos x="576" y="60"/>
                </a:cxn>
                <a:cxn ang="0">
                  <a:pos x="612" y="42"/>
                </a:cxn>
                <a:cxn ang="0">
                  <a:pos x="629" y="36"/>
                </a:cxn>
                <a:cxn ang="0">
                  <a:pos x="647" y="30"/>
                </a:cxn>
                <a:cxn ang="0">
                  <a:pos x="677" y="18"/>
                </a:cxn>
                <a:cxn ang="0">
                  <a:pos x="701" y="6"/>
                </a:cxn>
                <a:cxn ang="0">
                  <a:pos x="713" y="0"/>
                </a:cxn>
                <a:cxn ang="0">
                  <a:pos x="713" y="0"/>
                </a:cxn>
                <a:cxn ang="0">
                  <a:pos x="659" y="6"/>
                </a:cxn>
                <a:cxn ang="0">
                  <a:pos x="716" y="63"/>
                </a:cxn>
              </a:cxnLst>
              <a:rect l="0" t="0" r="r" b="b"/>
              <a:pathLst>
                <a:path w="716" h="383">
                  <a:moveTo>
                    <a:pt x="659" y="6"/>
                  </a:moveTo>
                  <a:lnTo>
                    <a:pt x="588" y="42"/>
                  </a:lnTo>
                  <a:lnTo>
                    <a:pt x="515" y="84"/>
                  </a:lnTo>
                  <a:lnTo>
                    <a:pt x="509" y="90"/>
                  </a:lnTo>
                  <a:lnTo>
                    <a:pt x="485" y="102"/>
                  </a:lnTo>
                  <a:lnTo>
                    <a:pt x="455" y="120"/>
                  </a:lnTo>
                  <a:lnTo>
                    <a:pt x="425" y="138"/>
                  </a:lnTo>
                  <a:lnTo>
                    <a:pt x="371" y="168"/>
                  </a:lnTo>
                  <a:lnTo>
                    <a:pt x="306" y="198"/>
                  </a:lnTo>
                  <a:lnTo>
                    <a:pt x="186" y="251"/>
                  </a:lnTo>
                  <a:lnTo>
                    <a:pt x="131" y="269"/>
                  </a:lnTo>
                  <a:lnTo>
                    <a:pt x="89" y="287"/>
                  </a:lnTo>
                  <a:lnTo>
                    <a:pt x="53" y="305"/>
                  </a:lnTo>
                  <a:lnTo>
                    <a:pt x="36" y="311"/>
                  </a:lnTo>
                  <a:lnTo>
                    <a:pt x="12" y="329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12" y="371"/>
                  </a:lnTo>
                  <a:lnTo>
                    <a:pt x="30" y="353"/>
                  </a:lnTo>
                  <a:lnTo>
                    <a:pt x="53" y="335"/>
                  </a:lnTo>
                  <a:lnTo>
                    <a:pt x="77" y="317"/>
                  </a:lnTo>
                  <a:lnTo>
                    <a:pt x="101" y="311"/>
                  </a:lnTo>
                  <a:lnTo>
                    <a:pt x="131" y="299"/>
                  </a:lnTo>
                  <a:lnTo>
                    <a:pt x="204" y="269"/>
                  </a:lnTo>
                  <a:lnTo>
                    <a:pt x="240" y="251"/>
                  </a:lnTo>
                  <a:lnTo>
                    <a:pt x="270" y="239"/>
                  </a:lnTo>
                  <a:lnTo>
                    <a:pt x="294" y="228"/>
                  </a:lnTo>
                  <a:lnTo>
                    <a:pt x="312" y="222"/>
                  </a:lnTo>
                  <a:lnTo>
                    <a:pt x="330" y="210"/>
                  </a:lnTo>
                  <a:lnTo>
                    <a:pt x="365" y="186"/>
                  </a:lnTo>
                  <a:lnTo>
                    <a:pt x="419" y="156"/>
                  </a:lnTo>
                  <a:lnTo>
                    <a:pt x="473" y="120"/>
                  </a:lnTo>
                  <a:lnTo>
                    <a:pt x="527" y="90"/>
                  </a:lnTo>
                  <a:lnTo>
                    <a:pt x="576" y="60"/>
                  </a:lnTo>
                  <a:lnTo>
                    <a:pt x="612" y="42"/>
                  </a:lnTo>
                  <a:lnTo>
                    <a:pt x="629" y="36"/>
                  </a:lnTo>
                  <a:lnTo>
                    <a:pt x="647" y="30"/>
                  </a:lnTo>
                  <a:lnTo>
                    <a:pt x="677" y="18"/>
                  </a:lnTo>
                  <a:lnTo>
                    <a:pt x="701" y="6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659" y="6"/>
                  </a:lnTo>
                  <a:lnTo>
                    <a:pt x="716" y="63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5" name="Freeform 15"/>
            <p:cNvSpPr>
              <a:spLocks/>
            </p:cNvSpPr>
            <p:nvPr userDrawn="1"/>
          </p:nvSpPr>
          <p:spPr bwMode="hidden">
            <a:xfrm>
              <a:off x="3453" y="2271"/>
              <a:ext cx="318" cy="225"/>
            </a:xfrm>
            <a:custGeom>
              <a:avLst/>
              <a:gdLst/>
              <a:ahLst/>
              <a:cxnLst>
                <a:cxn ang="0">
                  <a:pos x="6" y="225"/>
                </a:cxn>
                <a:cxn ang="0">
                  <a:pos x="0" y="195"/>
                </a:cxn>
                <a:cxn ang="0">
                  <a:pos x="315" y="0"/>
                </a:cxn>
                <a:cxn ang="0">
                  <a:pos x="303" y="27"/>
                </a:cxn>
                <a:cxn ang="0">
                  <a:pos x="318" y="42"/>
                </a:cxn>
              </a:cxnLst>
              <a:rect l="0" t="0" r="r" b="b"/>
              <a:pathLst>
                <a:path w="318" h="225">
                  <a:moveTo>
                    <a:pt x="6" y="225"/>
                  </a:moveTo>
                  <a:lnTo>
                    <a:pt x="0" y="195"/>
                  </a:lnTo>
                  <a:lnTo>
                    <a:pt x="315" y="0"/>
                  </a:lnTo>
                  <a:lnTo>
                    <a:pt x="303" y="27"/>
                  </a:lnTo>
                  <a:lnTo>
                    <a:pt x="318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6" name="Freeform 16"/>
            <p:cNvSpPr>
              <a:spLocks/>
            </p:cNvSpPr>
            <p:nvPr userDrawn="1"/>
          </p:nvSpPr>
          <p:spPr bwMode="hidden">
            <a:xfrm>
              <a:off x="0" y="2658"/>
              <a:ext cx="2595" cy="933"/>
            </a:xfrm>
            <a:custGeom>
              <a:avLst/>
              <a:gdLst/>
              <a:ahLst/>
              <a:cxnLst>
                <a:cxn ang="0">
                  <a:pos x="1050" y="657"/>
                </a:cxn>
                <a:cxn ang="0">
                  <a:pos x="1581" y="690"/>
                </a:cxn>
                <a:cxn ang="0">
                  <a:pos x="1671" y="723"/>
                </a:cxn>
                <a:cxn ang="0">
                  <a:pos x="1176" y="621"/>
                </a:cxn>
                <a:cxn ang="0">
                  <a:pos x="1854" y="567"/>
                </a:cxn>
                <a:cxn ang="0">
                  <a:pos x="1869" y="612"/>
                </a:cxn>
                <a:cxn ang="0">
                  <a:pos x="2103" y="861"/>
                </a:cxn>
                <a:cxn ang="0">
                  <a:pos x="1883" y="520"/>
                </a:cxn>
                <a:cxn ang="0">
                  <a:pos x="1842" y="490"/>
                </a:cxn>
                <a:cxn ang="0">
                  <a:pos x="1770" y="466"/>
                </a:cxn>
                <a:cxn ang="0">
                  <a:pos x="1740" y="448"/>
                </a:cxn>
                <a:cxn ang="0">
                  <a:pos x="1758" y="436"/>
                </a:cxn>
                <a:cxn ang="0">
                  <a:pos x="1830" y="430"/>
                </a:cxn>
                <a:cxn ang="0">
                  <a:pos x="1877" y="424"/>
                </a:cxn>
                <a:cxn ang="0">
                  <a:pos x="1955" y="394"/>
                </a:cxn>
                <a:cxn ang="0">
                  <a:pos x="2052" y="396"/>
                </a:cxn>
                <a:cxn ang="0">
                  <a:pos x="2253" y="732"/>
                </a:cxn>
                <a:cxn ang="0">
                  <a:pos x="2415" y="933"/>
                </a:cxn>
                <a:cxn ang="0">
                  <a:pos x="2397" y="828"/>
                </a:cxn>
                <a:cxn ang="0">
                  <a:pos x="2088" y="400"/>
                </a:cxn>
                <a:cxn ang="0">
                  <a:pos x="2046" y="346"/>
                </a:cxn>
                <a:cxn ang="0">
                  <a:pos x="1997" y="304"/>
                </a:cxn>
                <a:cxn ang="0">
                  <a:pos x="1967" y="286"/>
                </a:cxn>
                <a:cxn ang="0">
                  <a:pos x="1973" y="286"/>
                </a:cxn>
                <a:cxn ang="0">
                  <a:pos x="2009" y="286"/>
                </a:cxn>
                <a:cxn ang="0">
                  <a:pos x="2082" y="322"/>
                </a:cxn>
                <a:cxn ang="0">
                  <a:pos x="2199" y="384"/>
                </a:cxn>
                <a:cxn ang="0">
                  <a:pos x="2394" y="448"/>
                </a:cxn>
                <a:cxn ang="0">
                  <a:pos x="2595" y="516"/>
                </a:cxn>
                <a:cxn ang="0">
                  <a:pos x="2388" y="424"/>
                </a:cxn>
                <a:cxn ang="0">
                  <a:pos x="2219" y="340"/>
                </a:cxn>
                <a:cxn ang="0">
                  <a:pos x="2052" y="280"/>
                </a:cxn>
                <a:cxn ang="0">
                  <a:pos x="1955" y="262"/>
                </a:cxn>
                <a:cxn ang="0">
                  <a:pos x="1877" y="274"/>
                </a:cxn>
                <a:cxn ang="0">
                  <a:pos x="1752" y="274"/>
                </a:cxn>
                <a:cxn ang="0">
                  <a:pos x="1661" y="292"/>
                </a:cxn>
                <a:cxn ang="0">
                  <a:pos x="1607" y="316"/>
                </a:cxn>
                <a:cxn ang="0">
                  <a:pos x="1589" y="322"/>
                </a:cxn>
                <a:cxn ang="0">
                  <a:pos x="1409" y="358"/>
                </a:cxn>
                <a:cxn ang="0">
                  <a:pos x="1152" y="442"/>
                </a:cxn>
                <a:cxn ang="0">
                  <a:pos x="966" y="460"/>
                </a:cxn>
                <a:cxn ang="0">
                  <a:pos x="870" y="442"/>
                </a:cxn>
                <a:cxn ang="0">
                  <a:pos x="828" y="430"/>
                </a:cxn>
                <a:cxn ang="0">
                  <a:pos x="743" y="388"/>
                </a:cxn>
                <a:cxn ang="0">
                  <a:pos x="636" y="334"/>
                </a:cxn>
                <a:cxn ang="0">
                  <a:pos x="467" y="256"/>
                </a:cxn>
                <a:cxn ang="0">
                  <a:pos x="0" y="0"/>
                </a:cxn>
                <a:cxn ang="0">
                  <a:pos x="585" y="390"/>
                </a:cxn>
                <a:cxn ang="0">
                  <a:pos x="849" y="543"/>
                </a:cxn>
                <a:cxn ang="0">
                  <a:pos x="897" y="621"/>
                </a:cxn>
              </a:cxnLst>
              <a:rect l="0" t="0" r="r" b="b"/>
              <a:pathLst>
                <a:path w="2595" h="933">
                  <a:moveTo>
                    <a:pt x="981" y="675"/>
                  </a:moveTo>
                  <a:lnTo>
                    <a:pt x="1050" y="657"/>
                  </a:lnTo>
                  <a:lnTo>
                    <a:pt x="1143" y="651"/>
                  </a:lnTo>
                  <a:lnTo>
                    <a:pt x="1581" y="690"/>
                  </a:lnTo>
                  <a:lnTo>
                    <a:pt x="1623" y="738"/>
                  </a:lnTo>
                  <a:lnTo>
                    <a:pt x="1671" y="723"/>
                  </a:lnTo>
                  <a:lnTo>
                    <a:pt x="1656" y="675"/>
                  </a:lnTo>
                  <a:lnTo>
                    <a:pt x="1176" y="621"/>
                  </a:lnTo>
                  <a:lnTo>
                    <a:pt x="1797" y="534"/>
                  </a:lnTo>
                  <a:lnTo>
                    <a:pt x="1854" y="567"/>
                  </a:lnTo>
                  <a:lnTo>
                    <a:pt x="1881" y="585"/>
                  </a:lnTo>
                  <a:lnTo>
                    <a:pt x="1869" y="612"/>
                  </a:lnTo>
                  <a:lnTo>
                    <a:pt x="1995" y="852"/>
                  </a:lnTo>
                  <a:lnTo>
                    <a:pt x="2103" y="861"/>
                  </a:lnTo>
                  <a:lnTo>
                    <a:pt x="1889" y="538"/>
                  </a:lnTo>
                  <a:lnTo>
                    <a:pt x="1883" y="520"/>
                  </a:lnTo>
                  <a:lnTo>
                    <a:pt x="1872" y="508"/>
                  </a:lnTo>
                  <a:lnTo>
                    <a:pt x="1842" y="490"/>
                  </a:lnTo>
                  <a:lnTo>
                    <a:pt x="1806" y="478"/>
                  </a:lnTo>
                  <a:lnTo>
                    <a:pt x="1770" y="466"/>
                  </a:lnTo>
                  <a:lnTo>
                    <a:pt x="1752" y="454"/>
                  </a:lnTo>
                  <a:lnTo>
                    <a:pt x="1740" y="448"/>
                  </a:lnTo>
                  <a:lnTo>
                    <a:pt x="1746" y="436"/>
                  </a:lnTo>
                  <a:lnTo>
                    <a:pt x="1758" y="436"/>
                  </a:lnTo>
                  <a:lnTo>
                    <a:pt x="1782" y="430"/>
                  </a:lnTo>
                  <a:lnTo>
                    <a:pt x="1830" y="430"/>
                  </a:lnTo>
                  <a:lnTo>
                    <a:pt x="1854" y="430"/>
                  </a:lnTo>
                  <a:lnTo>
                    <a:pt x="1877" y="424"/>
                  </a:lnTo>
                  <a:lnTo>
                    <a:pt x="1925" y="400"/>
                  </a:lnTo>
                  <a:lnTo>
                    <a:pt x="1955" y="394"/>
                  </a:lnTo>
                  <a:lnTo>
                    <a:pt x="1979" y="394"/>
                  </a:lnTo>
                  <a:lnTo>
                    <a:pt x="2052" y="396"/>
                  </a:lnTo>
                  <a:lnTo>
                    <a:pt x="2046" y="456"/>
                  </a:lnTo>
                  <a:lnTo>
                    <a:pt x="2253" y="732"/>
                  </a:lnTo>
                  <a:lnTo>
                    <a:pt x="2334" y="816"/>
                  </a:lnTo>
                  <a:lnTo>
                    <a:pt x="2415" y="933"/>
                  </a:lnTo>
                  <a:lnTo>
                    <a:pt x="2430" y="909"/>
                  </a:lnTo>
                  <a:lnTo>
                    <a:pt x="2397" y="828"/>
                  </a:lnTo>
                  <a:lnTo>
                    <a:pt x="2094" y="412"/>
                  </a:lnTo>
                  <a:lnTo>
                    <a:pt x="2088" y="400"/>
                  </a:lnTo>
                  <a:lnTo>
                    <a:pt x="2076" y="376"/>
                  </a:lnTo>
                  <a:lnTo>
                    <a:pt x="2046" y="346"/>
                  </a:lnTo>
                  <a:lnTo>
                    <a:pt x="2015" y="322"/>
                  </a:lnTo>
                  <a:lnTo>
                    <a:pt x="1997" y="304"/>
                  </a:lnTo>
                  <a:lnTo>
                    <a:pt x="1979" y="292"/>
                  </a:lnTo>
                  <a:lnTo>
                    <a:pt x="1967" y="286"/>
                  </a:lnTo>
                  <a:lnTo>
                    <a:pt x="1967" y="286"/>
                  </a:lnTo>
                  <a:lnTo>
                    <a:pt x="1973" y="286"/>
                  </a:lnTo>
                  <a:lnTo>
                    <a:pt x="1985" y="286"/>
                  </a:lnTo>
                  <a:lnTo>
                    <a:pt x="2009" y="286"/>
                  </a:lnTo>
                  <a:lnTo>
                    <a:pt x="2040" y="298"/>
                  </a:lnTo>
                  <a:lnTo>
                    <a:pt x="2082" y="322"/>
                  </a:lnTo>
                  <a:lnTo>
                    <a:pt x="2124" y="348"/>
                  </a:lnTo>
                  <a:lnTo>
                    <a:pt x="2199" y="384"/>
                  </a:lnTo>
                  <a:lnTo>
                    <a:pt x="2325" y="426"/>
                  </a:lnTo>
                  <a:lnTo>
                    <a:pt x="2394" y="448"/>
                  </a:lnTo>
                  <a:lnTo>
                    <a:pt x="2523" y="522"/>
                  </a:lnTo>
                  <a:lnTo>
                    <a:pt x="2595" y="516"/>
                  </a:lnTo>
                  <a:lnTo>
                    <a:pt x="2442" y="454"/>
                  </a:lnTo>
                  <a:lnTo>
                    <a:pt x="2388" y="424"/>
                  </a:lnTo>
                  <a:lnTo>
                    <a:pt x="2327" y="388"/>
                  </a:lnTo>
                  <a:lnTo>
                    <a:pt x="2219" y="340"/>
                  </a:lnTo>
                  <a:lnTo>
                    <a:pt x="2106" y="292"/>
                  </a:lnTo>
                  <a:lnTo>
                    <a:pt x="2052" y="280"/>
                  </a:lnTo>
                  <a:lnTo>
                    <a:pt x="2003" y="268"/>
                  </a:lnTo>
                  <a:lnTo>
                    <a:pt x="1955" y="262"/>
                  </a:lnTo>
                  <a:lnTo>
                    <a:pt x="1919" y="268"/>
                  </a:lnTo>
                  <a:lnTo>
                    <a:pt x="1877" y="274"/>
                  </a:lnTo>
                  <a:lnTo>
                    <a:pt x="1812" y="274"/>
                  </a:lnTo>
                  <a:lnTo>
                    <a:pt x="1752" y="274"/>
                  </a:lnTo>
                  <a:lnTo>
                    <a:pt x="1703" y="286"/>
                  </a:lnTo>
                  <a:lnTo>
                    <a:pt x="1661" y="292"/>
                  </a:lnTo>
                  <a:lnTo>
                    <a:pt x="1631" y="304"/>
                  </a:lnTo>
                  <a:lnTo>
                    <a:pt x="1607" y="316"/>
                  </a:lnTo>
                  <a:lnTo>
                    <a:pt x="1595" y="322"/>
                  </a:lnTo>
                  <a:lnTo>
                    <a:pt x="1589" y="322"/>
                  </a:lnTo>
                  <a:lnTo>
                    <a:pt x="1500" y="334"/>
                  </a:lnTo>
                  <a:lnTo>
                    <a:pt x="1409" y="358"/>
                  </a:lnTo>
                  <a:lnTo>
                    <a:pt x="1236" y="418"/>
                  </a:lnTo>
                  <a:lnTo>
                    <a:pt x="1152" y="442"/>
                  </a:lnTo>
                  <a:lnTo>
                    <a:pt x="1061" y="460"/>
                  </a:lnTo>
                  <a:lnTo>
                    <a:pt x="966" y="460"/>
                  </a:lnTo>
                  <a:lnTo>
                    <a:pt x="918" y="454"/>
                  </a:lnTo>
                  <a:lnTo>
                    <a:pt x="870" y="442"/>
                  </a:lnTo>
                  <a:lnTo>
                    <a:pt x="858" y="436"/>
                  </a:lnTo>
                  <a:lnTo>
                    <a:pt x="828" y="430"/>
                  </a:lnTo>
                  <a:lnTo>
                    <a:pt x="791" y="412"/>
                  </a:lnTo>
                  <a:lnTo>
                    <a:pt x="743" y="388"/>
                  </a:lnTo>
                  <a:lnTo>
                    <a:pt x="690" y="364"/>
                  </a:lnTo>
                  <a:lnTo>
                    <a:pt x="636" y="334"/>
                  </a:lnTo>
                  <a:lnTo>
                    <a:pt x="515" y="280"/>
                  </a:lnTo>
                  <a:lnTo>
                    <a:pt x="467" y="256"/>
                  </a:lnTo>
                  <a:lnTo>
                    <a:pt x="443" y="244"/>
                  </a:lnTo>
                  <a:lnTo>
                    <a:pt x="0" y="0"/>
                  </a:lnTo>
                  <a:lnTo>
                    <a:pt x="123" y="120"/>
                  </a:lnTo>
                  <a:lnTo>
                    <a:pt x="585" y="390"/>
                  </a:lnTo>
                  <a:lnTo>
                    <a:pt x="708" y="462"/>
                  </a:lnTo>
                  <a:lnTo>
                    <a:pt x="849" y="543"/>
                  </a:lnTo>
                  <a:lnTo>
                    <a:pt x="882" y="564"/>
                  </a:lnTo>
                  <a:lnTo>
                    <a:pt x="897" y="621"/>
                  </a:lnTo>
                  <a:lnTo>
                    <a:pt x="981" y="67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7" name="Freeform 17"/>
            <p:cNvSpPr>
              <a:spLocks/>
            </p:cNvSpPr>
            <p:nvPr userDrawn="1"/>
          </p:nvSpPr>
          <p:spPr bwMode="hidden">
            <a:xfrm>
              <a:off x="0" y="2994"/>
              <a:ext cx="2723" cy="1091"/>
            </a:xfrm>
            <a:custGeom>
              <a:avLst/>
              <a:gdLst/>
              <a:ahLst/>
              <a:cxnLst>
                <a:cxn ang="0">
                  <a:pos x="2370" y="72"/>
                </a:cxn>
                <a:cxn ang="0">
                  <a:pos x="2597" y="198"/>
                </a:cxn>
                <a:cxn ang="0">
                  <a:pos x="2639" y="276"/>
                </a:cxn>
                <a:cxn ang="0">
                  <a:pos x="2453" y="264"/>
                </a:cxn>
                <a:cxn ang="0">
                  <a:pos x="2297" y="204"/>
                </a:cxn>
                <a:cxn ang="0">
                  <a:pos x="2112" y="66"/>
                </a:cxn>
                <a:cxn ang="0">
                  <a:pos x="2088" y="72"/>
                </a:cxn>
                <a:cxn ang="0">
                  <a:pos x="2106" y="114"/>
                </a:cxn>
                <a:cxn ang="0">
                  <a:pos x="2412" y="552"/>
                </a:cxn>
                <a:cxn ang="0">
                  <a:pos x="2279" y="564"/>
                </a:cxn>
                <a:cxn ang="0">
                  <a:pos x="2189" y="492"/>
                </a:cxn>
                <a:cxn ang="0">
                  <a:pos x="2058" y="330"/>
                </a:cxn>
                <a:cxn ang="0">
                  <a:pos x="1991" y="234"/>
                </a:cxn>
                <a:cxn ang="0">
                  <a:pos x="1949" y="174"/>
                </a:cxn>
                <a:cxn ang="0">
                  <a:pos x="1824" y="132"/>
                </a:cxn>
                <a:cxn ang="0">
                  <a:pos x="1794" y="144"/>
                </a:cxn>
                <a:cxn ang="0">
                  <a:pos x="1895" y="222"/>
                </a:cxn>
                <a:cxn ang="0">
                  <a:pos x="1943" y="366"/>
                </a:cxn>
                <a:cxn ang="0">
                  <a:pos x="2064" y="630"/>
                </a:cxn>
                <a:cxn ang="0">
                  <a:pos x="2052" y="695"/>
                </a:cxn>
                <a:cxn ang="0">
                  <a:pos x="1955" y="683"/>
                </a:cxn>
                <a:cxn ang="0">
                  <a:pos x="1913" y="636"/>
                </a:cxn>
                <a:cxn ang="0">
                  <a:pos x="1703" y="312"/>
                </a:cxn>
                <a:cxn ang="0">
                  <a:pos x="1637" y="276"/>
                </a:cxn>
                <a:cxn ang="0">
                  <a:pos x="1643" y="318"/>
                </a:cxn>
                <a:cxn ang="0">
                  <a:pos x="1673" y="408"/>
                </a:cxn>
                <a:cxn ang="0">
                  <a:pos x="1716" y="779"/>
                </a:cxn>
                <a:cxn ang="0">
                  <a:pos x="1691" y="737"/>
                </a:cxn>
                <a:cxn ang="0">
                  <a:pos x="1613" y="582"/>
                </a:cxn>
                <a:cxn ang="0">
                  <a:pos x="1494" y="480"/>
                </a:cxn>
                <a:cxn ang="0">
                  <a:pos x="1248" y="528"/>
                </a:cxn>
                <a:cxn ang="0">
                  <a:pos x="996" y="630"/>
                </a:cxn>
                <a:cxn ang="0">
                  <a:pos x="714" y="534"/>
                </a:cxn>
                <a:cxn ang="0">
                  <a:pos x="198" y="288"/>
                </a:cxn>
                <a:cxn ang="0">
                  <a:pos x="0" y="460"/>
                </a:cxn>
                <a:cxn ang="0">
                  <a:pos x="288" y="570"/>
                </a:cxn>
                <a:cxn ang="0">
                  <a:pos x="461" y="654"/>
                </a:cxn>
                <a:cxn ang="0">
                  <a:pos x="725" y="755"/>
                </a:cxn>
                <a:cxn ang="0">
                  <a:pos x="966" y="791"/>
                </a:cxn>
                <a:cxn ang="0">
                  <a:pos x="1176" y="779"/>
                </a:cxn>
                <a:cxn ang="0">
                  <a:pos x="1278" y="791"/>
                </a:cxn>
                <a:cxn ang="0">
                  <a:pos x="1404" y="845"/>
                </a:cxn>
                <a:cxn ang="0">
                  <a:pos x="1416" y="887"/>
                </a:cxn>
                <a:cxn ang="0">
                  <a:pos x="1361" y="923"/>
                </a:cxn>
                <a:cxn ang="0">
                  <a:pos x="1385" y="1007"/>
                </a:cxn>
                <a:cxn ang="0">
                  <a:pos x="1494" y="1085"/>
                </a:cxn>
                <a:cxn ang="0">
                  <a:pos x="1697" y="1043"/>
                </a:cxn>
                <a:cxn ang="0">
                  <a:pos x="1812" y="989"/>
                </a:cxn>
                <a:cxn ang="0">
                  <a:pos x="1973" y="917"/>
                </a:cxn>
                <a:cxn ang="0">
                  <a:pos x="2201" y="899"/>
                </a:cxn>
                <a:cxn ang="0">
                  <a:pos x="2364" y="863"/>
                </a:cxn>
                <a:cxn ang="0">
                  <a:pos x="2400" y="743"/>
                </a:cxn>
                <a:cxn ang="0">
                  <a:pos x="2471" y="701"/>
                </a:cxn>
                <a:cxn ang="0">
                  <a:pos x="2621" y="504"/>
                </a:cxn>
                <a:cxn ang="0">
                  <a:pos x="2693" y="374"/>
                </a:cxn>
              </a:cxnLst>
              <a:rect l="0" t="0" r="r" b="b"/>
              <a:pathLst>
                <a:path w="2723" h="1091">
                  <a:moveTo>
                    <a:pt x="2723" y="299"/>
                  </a:moveTo>
                  <a:lnTo>
                    <a:pt x="2715" y="240"/>
                  </a:lnTo>
                  <a:lnTo>
                    <a:pt x="2656" y="195"/>
                  </a:lnTo>
                  <a:lnTo>
                    <a:pt x="2370" y="72"/>
                  </a:lnTo>
                  <a:lnTo>
                    <a:pt x="2303" y="54"/>
                  </a:lnTo>
                  <a:lnTo>
                    <a:pt x="2585" y="186"/>
                  </a:lnTo>
                  <a:lnTo>
                    <a:pt x="2591" y="192"/>
                  </a:lnTo>
                  <a:lnTo>
                    <a:pt x="2597" y="198"/>
                  </a:lnTo>
                  <a:lnTo>
                    <a:pt x="2621" y="228"/>
                  </a:lnTo>
                  <a:lnTo>
                    <a:pt x="2639" y="258"/>
                  </a:lnTo>
                  <a:lnTo>
                    <a:pt x="2646" y="270"/>
                  </a:lnTo>
                  <a:lnTo>
                    <a:pt x="2639" y="276"/>
                  </a:lnTo>
                  <a:lnTo>
                    <a:pt x="2603" y="282"/>
                  </a:lnTo>
                  <a:lnTo>
                    <a:pt x="2555" y="282"/>
                  </a:lnTo>
                  <a:lnTo>
                    <a:pt x="2507" y="276"/>
                  </a:lnTo>
                  <a:lnTo>
                    <a:pt x="2453" y="264"/>
                  </a:lnTo>
                  <a:lnTo>
                    <a:pt x="2394" y="246"/>
                  </a:lnTo>
                  <a:lnTo>
                    <a:pt x="2340" y="222"/>
                  </a:lnTo>
                  <a:lnTo>
                    <a:pt x="2321" y="216"/>
                  </a:lnTo>
                  <a:lnTo>
                    <a:pt x="2297" y="204"/>
                  </a:lnTo>
                  <a:lnTo>
                    <a:pt x="2171" y="126"/>
                  </a:lnTo>
                  <a:lnTo>
                    <a:pt x="2165" y="120"/>
                  </a:lnTo>
                  <a:lnTo>
                    <a:pt x="2154" y="102"/>
                  </a:lnTo>
                  <a:lnTo>
                    <a:pt x="2112" y="66"/>
                  </a:lnTo>
                  <a:lnTo>
                    <a:pt x="2064" y="24"/>
                  </a:lnTo>
                  <a:lnTo>
                    <a:pt x="2046" y="6"/>
                  </a:lnTo>
                  <a:lnTo>
                    <a:pt x="2034" y="0"/>
                  </a:lnTo>
                  <a:lnTo>
                    <a:pt x="2088" y="72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14"/>
                  </a:lnTo>
                  <a:lnTo>
                    <a:pt x="2112" y="114"/>
                  </a:lnTo>
                  <a:lnTo>
                    <a:pt x="2406" y="516"/>
                  </a:lnTo>
                  <a:lnTo>
                    <a:pt x="2412" y="534"/>
                  </a:lnTo>
                  <a:lnTo>
                    <a:pt x="2412" y="552"/>
                  </a:lnTo>
                  <a:lnTo>
                    <a:pt x="2394" y="576"/>
                  </a:lnTo>
                  <a:lnTo>
                    <a:pt x="2364" y="588"/>
                  </a:lnTo>
                  <a:lnTo>
                    <a:pt x="2321" y="588"/>
                  </a:lnTo>
                  <a:lnTo>
                    <a:pt x="2279" y="564"/>
                  </a:lnTo>
                  <a:lnTo>
                    <a:pt x="2237" y="534"/>
                  </a:lnTo>
                  <a:lnTo>
                    <a:pt x="2201" y="504"/>
                  </a:lnTo>
                  <a:lnTo>
                    <a:pt x="2195" y="498"/>
                  </a:lnTo>
                  <a:lnTo>
                    <a:pt x="2189" y="492"/>
                  </a:lnTo>
                  <a:lnTo>
                    <a:pt x="2171" y="462"/>
                  </a:lnTo>
                  <a:lnTo>
                    <a:pt x="2142" y="420"/>
                  </a:lnTo>
                  <a:lnTo>
                    <a:pt x="2100" y="378"/>
                  </a:lnTo>
                  <a:lnTo>
                    <a:pt x="2058" y="330"/>
                  </a:lnTo>
                  <a:lnTo>
                    <a:pt x="2040" y="318"/>
                  </a:lnTo>
                  <a:lnTo>
                    <a:pt x="2028" y="300"/>
                  </a:lnTo>
                  <a:lnTo>
                    <a:pt x="2009" y="264"/>
                  </a:lnTo>
                  <a:lnTo>
                    <a:pt x="1991" y="234"/>
                  </a:lnTo>
                  <a:lnTo>
                    <a:pt x="1985" y="210"/>
                  </a:lnTo>
                  <a:lnTo>
                    <a:pt x="1973" y="192"/>
                  </a:lnTo>
                  <a:lnTo>
                    <a:pt x="1967" y="180"/>
                  </a:lnTo>
                  <a:lnTo>
                    <a:pt x="1949" y="174"/>
                  </a:lnTo>
                  <a:lnTo>
                    <a:pt x="1907" y="156"/>
                  </a:lnTo>
                  <a:lnTo>
                    <a:pt x="1860" y="138"/>
                  </a:lnTo>
                  <a:lnTo>
                    <a:pt x="1836" y="132"/>
                  </a:lnTo>
                  <a:lnTo>
                    <a:pt x="1824" y="132"/>
                  </a:lnTo>
                  <a:lnTo>
                    <a:pt x="1806" y="132"/>
                  </a:lnTo>
                  <a:lnTo>
                    <a:pt x="1800" y="138"/>
                  </a:lnTo>
                  <a:lnTo>
                    <a:pt x="1794" y="144"/>
                  </a:lnTo>
                  <a:lnTo>
                    <a:pt x="1794" y="144"/>
                  </a:lnTo>
                  <a:lnTo>
                    <a:pt x="1842" y="156"/>
                  </a:lnTo>
                  <a:lnTo>
                    <a:pt x="1872" y="180"/>
                  </a:lnTo>
                  <a:lnTo>
                    <a:pt x="1889" y="204"/>
                  </a:lnTo>
                  <a:lnTo>
                    <a:pt x="1895" y="222"/>
                  </a:lnTo>
                  <a:lnTo>
                    <a:pt x="1889" y="240"/>
                  </a:lnTo>
                  <a:lnTo>
                    <a:pt x="1901" y="270"/>
                  </a:lnTo>
                  <a:lnTo>
                    <a:pt x="1919" y="318"/>
                  </a:lnTo>
                  <a:lnTo>
                    <a:pt x="1943" y="366"/>
                  </a:lnTo>
                  <a:lnTo>
                    <a:pt x="1991" y="480"/>
                  </a:lnTo>
                  <a:lnTo>
                    <a:pt x="2021" y="534"/>
                  </a:lnTo>
                  <a:lnTo>
                    <a:pt x="2040" y="582"/>
                  </a:lnTo>
                  <a:lnTo>
                    <a:pt x="2064" y="630"/>
                  </a:lnTo>
                  <a:lnTo>
                    <a:pt x="2076" y="666"/>
                  </a:lnTo>
                  <a:lnTo>
                    <a:pt x="2082" y="683"/>
                  </a:lnTo>
                  <a:lnTo>
                    <a:pt x="2070" y="695"/>
                  </a:lnTo>
                  <a:lnTo>
                    <a:pt x="2052" y="695"/>
                  </a:lnTo>
                  <a:lnTo>
                    <a:pt x="2021" y="695"/>
                  </a:lnTo>
                  <a:lnTo>
                    <a:pt x="1997" y="695"/>
                  </a:lnTo>
                  <a:lnTo>
                    <a:pt x="1973" y="689"/>
                  </a:lnTo>
                  <a:lnTo>
                    <a:pt x="1955" y="683"/>
                  </a:lnTo>
                  <a:lnTo>
                    <a:pt x="1949" y="683"/>
                  </a:lnTo>
                  <a:lnTo>
                    <a:pt x="1949" y="677"/>
                  </a:lnTo>
                  <a:lnTo>
                    <a:pt x="1943" y="672"/>
                  </a:lnTo>
                  <a:lnTo>
                    <a:pt x="1913" y="636"/>
                  </a:lnTo>
                  <a:lnTo>
                    <a:pt x="1806" y="324"/>
                  </a:lnTo>
                  <a:lnTo>
                    <a:pt x="1776" y="330"/>
                  </a:lnTo>
                  <a:lnTo>
                    <a:pt x="1746" y="330"/>
                  </a:lnTo>
                  <a:lnTo>
                    <a:pt x="1703" y="312"/>
                  </a:lnTo>
                  <a:lnTo>
                    <a:pt x="1673" y="288"/>
                  </a:lnTo>
                  <a:lnTo>
                    <a:pt x="1667" y="276"/>
                  </a:lnTo>
                  <a:lnTo>
                    <a:pt x="1655" y="270"/>
                  </a:lnTo>
                  <a:lnTo>
                    <a:pt x="1637" y="276"/>
                  </a:lnTo>
                  <a:lnTo>
                    <a:pt x="1631" y="288"/>
                  </a:lnTo>
                  <a:lnTo>
                    <a:pt x="1625" y="306"/>
                  </a:lnTo>
                  <a:lnTo>
                    <a:pt x="1625" y="312"/>
                  </a:lnTo>
                  <a:lnTo>
                    <a:pt x="1643" y="318"/>
                  </a:lnTo>
                  <a:lnTo>
                    <a:pt x="1655" y="336"/>
                  </a:lnTo>
                  <a:lnTo>
                    <a:pt x="1667" y="366"/>
                  </a:lnTo>
                  <a:lnTo>
                    <a:pt x="1673" y="402"/>
                  </a:lnTo>
                  <a:lnTo>
                    <a:pt x="1673" y="408"/>
                  </a:lnTo>
                  <a:lnTo>
                    <a:pt x="1673" y="414"/>
                  </a:lnTo>
                  <a:lnTo>
                    <a:pt x="1716" y="761"/>
                  </a:lnTo>
                  <a:lnTo>
                    <a:pt x="1716" y="773"/>
                  </a:lnTo>
                  <a:lnTo>
                    <a:pt x="1716" y="779"/>
                  </a:lnTo>
                  <a:lnTo>
                    <a:pt x="1709" y="773"/>
                  </a:lnTo>
                  <a:lnTo>
                    <a:pt x="1703" y="755"/>
                  </a:lnTo>
                  <a:lnTo>
                    <a:pt x="1697" y="749"/>
                  </a:lnTo>
                  <a:lnTo>
                    <a:pt x="1691" y="737"/>
                  </a:lnTo>
                  <a:lnTo>
                    <a:pt x="1679" y="713"/>
                  </a:lnTo>
                  <a:lnTo>
                    <a:pt x="1661" y="672"/>
                  </a:lnTo>
                  <a:lnTo>
                    <a:pt x="1643" y="630"/>
                  </a:lnTo>
                  <a:lnTo>
                    <a:pt x="1613" y="582"/>
                  </a:lnTo>
                  <a:lnTo>
                    <a:pt x="1589" y="540"/>
                  </a:lnTo>
                  <a:lnTo>
                    <a:pt x="1560" y="510"/>
                  </a:lnTo>
                  <a:lnTo>
                    <a:pt x="1536" y="492"/>
                  </a:lnTo>
                  <a:lnTo>
                    <a:pt x="1494" y="480"/>
                  </a:lnTo>
                  <a:lnTo>
                    <a:pt x="1446" y="480"/>
                  </a:lnTo>
                  <a:lnTo>
                    <a:pt x="1397" y="486"/>
                  </a:lnTo>
                  <a:lnTo>
                    <a:pt x="1349" y="498"/>
                  </a:lnTo>
                  <a:lnTo>
                    <a:pt x="1248" y="528"/>
                  </a:lnTo>
                  <a:lnTo>
                    <a:pt x="1158" y="570"/>
                  </a:lnTo>
                  <a:lnTo>
                    <a:pt x="1104" y="600"/>
                  </a:lnTo>
                  <a:lnTo>
                    <a:pt x="1037" y="624"/>
                  </a:lnTo>
                  <a:lnTo>
                    <a:pt x="996" y="630"/>
                  </a:lnTo>
                  <a:lnTo>
                    <a:pt x="948" y="630"/>
                  </a:lnTo>
                  <a:lnTo>
                    <a:pt x="900" y="618"/>
                  </a:lnTo>
                  <a:lnTo>
                    <a:pt x="840" y="588"/>
                  </a:lnTo>
                  <a:lnTo>
                    <a:pt x="714" y="534"/>
                  </a:lnTo>
                  <a:lnTo>
                    <a:pt x="582" y="474"/>
                  </a:lnTo>
                  <a:lnTo>
                    <a:pt x="443" y="408"/>
                  </a:lnTo>
                  <a:lnTo>
                    <a:pt x="318" y="348"/>
                  </a:lnTo>
                  <a:lnTo>
                    <a:pt x="198" y="288"/>
                  </a:lnTo>
                  <a:lnTo>
                    <a:pt x="149" y="264"/>
                  </a:lnTo>
                  <a:lnTo>
                    <a:pt x="102" y="240"/>
                  </a:lnTo>
                  <a:lnTo>
                    <a:pt x="0" y="187"/>
                  </a:lnTo>
                  <a:lnTo>
                    <a:pt x="0" y="460"/>
                  </a:lnTo>
                  <a:lnTo>
                    <a:pt x="36" y="474"/>
                  </a:lnTo>
                  <a:lnTo>
                    <a:pt x="149" y="516"/>
                  </a:lnTo>
                  <a:lnTo>
                    <a:pt x="216" y="540"/>
                  </a:lnTo>
                  <a:lnTo>
                    <a:pt x="288" y="570"/>
                  </a:lnTo>
                  <a:lnTo>
                    <a:pt x="348" y="594"/>
                  </a:lnTo>
                  <a:lnTo>
                    <a:pt x="396" y="618"/>
                  </a:lnTo>
                  <a:lnTo>
                    <a:pt x="432" y="636"/>
                  </a:lnTo>
                  <a:lnTo>
                    <a:pt x="461" y="654"/>
                  </a:lnTo>
                  <a:lnTo>
                    <a:pt x="504" y="672"/>
                  </a:lnTo>
                  <a:lnTo>
                    <a:pt x="588" y="707"/>
                  </a:lnTo>
                  <a:lnTo>
                    <a:pt x="684" y="743"/>
                  </a:lnTo>
                  <a:lnTo>
                    <a:pt x="725" y="755"/>
                  </a:lnTo>
                  <a:lnTo>
                    <a:pt x="761" y="767"/>
                  </a:lnTo>
                  <a:lnTo>
                    <a:pt x="828" y="779"/>
                  </a:lnTo>
                  <a:lnTo>
                    <a:pt x="894" y="785"/>
                  </a:lnTo>
                  <a:lnTo>
                    <a:pt x="966" y="791"/>
                  </a:lnTo>
                  <a:lnTo>
                    <a:pt x="1031" y="791"/>
                  </a:lnTo>
                  <a:lnTo>
                    <a:pt x="1092" y="785"/>
                  </a:lnTo>
                  <a:lnTo>
                    <a:pt x="1146" y="785"/>
                  </a:lnTo>
                  <a:lnTo>
                    <a:pt x="1176" y="779"/>
                  </a:lnTo>
                  <a:lnTo>
                    <a:pt x="1188" y="779"/>
                  </a:lnTo>
                  <a:lnTo>
                    <a:pt x="1188" y="779"/>
                  </a:lnTo>
                  <a:lnTo>
                    <a:pt x="1236" y="785"/>
                  </a:lnTo>
                  <a:lnTo>
                    <a:pt x="1278" y="791"/>
                  </a:lnTo>
                  <a:lnTo>
                    <a:pt x="1307" y="803"/>
                  </a:lnTo>
                  <a:lnTo>
                    <a:pt x="1337" y="809"/>
                  </a:lnTo>
                  <a:lnTo>
                    <a:pt x="1379" y="827"/>
                  </a:lnTo>
                  <a:lnTo>
                    <a:pt x="1404" y="845"/>
                  </a:lnTo>
                  <a:lnTo>
                    <a:pt x="1416" y="863"/>
                  </a:lnTo>
                  <a:lnTo>
                    <a:pt x="1416" y="875"/>
                  </a:lnTo>
                  <a:lnTo>
                    <a:pt x="1416" y="881"/>
                  </a:lnTo>
                  <a:lnTo>
                    <a:pt x="1416" y="887"/>
                  </a:lnTo>
                  <a:lnTo>
                    <a:pt x="1410" y="887"/>
                  </a:lnTo>
                  <a:lnTo>
                    <a:pt x="1397" y="893"/>
                  </a:lnTo>
                  <a:lnTo>
                    <a:pt x="1379" y="905"/>
                  </a:lnTo>
                  <a:lnTo>
                    <a:pt x="1361" y="923"/>
                  </a:lnTo>
                  <a:lnTo>
                    <a:pt x="1355" y="941"/>
                  </a:lnTo>
                  <a:lnTo>
                    <a:pt x="1361" y="971"/>
                  </a:lnTo>
                  <a:lnTo>
                    <a:pt x="1367" y="989"/>
                  </a:lnTo>
                  <a:lnTo>
                    <a:pt x="1385" y="1007"/>
                  </a:lnTo>
                  <a:lnTo>
                    <a:pt x="1404" y="1025"/>
                  </a:lnTo>
                  <a:lnTo>
                    <a:pt x="1434" y="1049"/>
                  </a:lnTo>
                  <a:lnTo>
                    <a:pt x="1464" y="1067"/>
                  </a:lnTo>
                  <a:lnTo>
                    <a:pt x="1494" y="1085"/>
                  </a:lnTo>
                  <a:lnTo>
                    <a:pt x="1554" y="1091"/>
                  </a:lnTo>
                  <a:lnTo>
                    <a:pt x="1607" y="1085"/>
                  </a:lnTo>
                  <a:lnTo>
                    <a:pt x="1661" y="1067"/>
                  </a:lnTo>
                  <a:lnTo>
                    <a:pt x="1697" y="1043"/>
                  </a:lnTo>
                  <a:lnTo>
                    <a:pt x="1734" y="1019"/>
                  </a:lnTo>
                  <a:lnTo>
                    <a:pt x="1752" y="995"/>
                  </a:lnTo>
                  <a:lnTo>
                    <a:pt x="1758" y="989"/>
                  </a:lnTo>
                  <a:lnTo>
                    <a:pt x="1812" y="989"/>
                  </a:lnTo>
                  <a:lnTo>
                    <a:pt x="1860" y="983"/>
                  </a:lnTo>
                  <a:lnTo>
                    <a:pt x="1907" y="965"/>
                  </a:lnTo>
                  <a:lnTo>
                    <a:pt x="1943" y="941"/>
                  </a:lnTo>
                  <a:lnTo>
                    <a:pt x="1973" y="917"/>
                  </a:lnTo>
                  <a:lnTo>
                    <a:pt x="2003" y="899"/>
                  </a:lnTo>
                  <a:lnTo>
                    <a:pt x="2015" y="881"/>
                  </a:lnTo>
                  <a:lnTo>
                    <a:pt x="2021" y="875"/>
                  </a:lnTo>
                  <a:lnTo>
                    <a:pt x="2201" y="899"/>
                  </a:lnTo>
                  <a:lnTo>
                    <a:pt x="2243" y="905"/>
                  </a:lnTo>
                  <a:lnTo>
                    <a:pt x="2273" y="899"/>
                  </a:lnTo>
                  <a:lnTo>
                    <a:pt x="2327" y="887"/>
                  </a:lnTo>
                  <a:lnTo>
                    <a:pt x="2364" y="863"/>
                  </a:lnTo>
                  <a:lnTo>
                    <a:pt x="2388" y="827"/>
                  </a:lnTo>
                  <a:lnTo>
                    <a:pt x="2400" y="797"/>
                  </a:lnTo>
                  <a:lnTo>
                    <a:pt x="2400" y="767"/>
                  </a:lnTo>
                  <a:lnTo>
                    <a:pt x="2400" y="743"/>
                  </a:lnTo>
                  <a:lnTo>
                    <a:pt x="2400" y="737"/>
                  </a:lnTo>
                  <a:lnTo>
                    <a:pt x="2418" y="737"/>
                  </a:lnTo>
                  <a:lnTo>
                    <a:pt x="2436" y="731"/>
                  </a:lnTo>
                  <a:lnTo>
                    <a:pt x="2471" y="701"/>
                  </a:lnTo>
                  <a:lnTo>
                    <a:pt x="2513" y="660"/>
                  </a:lnTo>
                  <a:lnTo>
                    <a:pt x="2555" y="606"/>
                  </a:lnTo>
                  <a:lnTo>
                    <a:pt x="2591" y="552"/>
                  </a:lnTo>
                  <a:lnTo>
                    <a:pt x="2621" y="504"/>
                  </a:lnTo>
                  <a:lnTo>
                    <a:pt x="2639" y="468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93" y="374"/>
                  </a:lnTo>
                  <a:lnTo>
                    <a:pt x="2723" y="2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1778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01779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01780" name="Rectangle 20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1781" name="Rectangle 21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1782" name="Rectangle 22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B771EDF-3517-4AEB-826D-EAA519A41FB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1545A35-8F35-475C-951B-3CDDC18DEAF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B500266-5C59-4184-9891-61DD9993872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EDA99E1-7E62-4F0B-8F87-A245FB5EF2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88D8C95-9925-410D-ACF9-A0571756F59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2094FB-4307-4F9F-ADF2-C2553866DEB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A3DBB12-3605-450A-981A-C9727FE827A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539882-1308-46D5-9CA7-9C5C86A2D94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F129EC6-C8FB-4BA2-9B8A-03BEF059280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17B0AD0-9B2F-424E-BF7B-33DDBCE0D77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3E7292-73C4-46A8-A04F-A1C04C02860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2136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2136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D5569F-3BF1-441F-9CEC-F58481E4294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Заголовок, текст и 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717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Содержимое 4"/>
          <p:cNvSpPr>
            <a:spLocks noGrp="1"/>
          </p:cNvSpPr>
          <p:nvPr>
            <p:ph sz="quarter" idx="3"/>
          </p:nvPr>
        </p:nvSpPr>
        <p:spPr>
          <a:xfrm>
            <a:off x="4648200" y="3924300"/>
            <a:ext cx="4038600" cy="21717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89A1E8E1-C9BF-4EE8-B519-04BA7164382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506883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4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5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6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7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6888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6889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6890" name="Rectangle 10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73250"/>
            <a:ext cx="7772400" cy="155575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06891" name="Rectangle 11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06892" name="Rectangle 12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6893" name="Rectangle 13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6894" name="Rectangle 14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4B8BAD2-9E10-4BCC-84EE-1BCE0BDC5A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F1D882-8407-45B5-A2EE-7457A5EDEA2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24331E7-AADA-4823-A5AB-420D1C5ACDD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C1721E7-F132-48E1-9673-AF32E1F8EA3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B8C9BF3-3D86-4B66-90CE-F5191D69341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51B434-4DE3-4DF1-B091-D339CF5970B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9916915-7755-44E4-A0FF-A29283C8211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B5A3DCB-B692-443E-84B6-89E6CD375BF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BC810-56E8-4735-9C52-589B74C312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2A1138-76B8-47C0-9E64-84A4B045D6E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F6B257E-174D-4A96-B2CF-C6B83E1FFF3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A9D6D5-A47A-4CA0-82BA-01C07C00F73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DA94B875-4DBB-4947-976E-F7627713567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3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513028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29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0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1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2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3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4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5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6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7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8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9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40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513042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3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4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5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6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7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8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9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0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1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2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3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4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5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6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7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8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9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0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1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2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3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4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5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6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7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8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9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0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1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2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3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4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5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6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7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8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9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0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1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2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3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4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5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6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7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8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9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0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1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2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3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4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5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6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7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8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9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0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1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2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3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4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5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06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7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8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9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0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1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2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3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4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5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6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7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8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9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0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1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2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3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4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5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6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7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8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9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0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1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2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3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4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5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6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7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8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9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0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1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2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3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4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5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6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7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8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9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0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1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2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3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4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5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6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7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8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9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0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1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2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3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4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5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6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7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8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9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0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1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72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73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4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5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6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3177" name="Rectangle 153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3178" name="Rectangle 154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Arial" charset="0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13179" name="Rectangle 155"/>
          <p:cNvSpPr>
            <a:spLocks noGrp="1" noChangeArrowheads="1"/>
          </p:cNvSpPr>
          <p:nvPr>
            <p:ph type="dt" sz="quarter" idx="2"/>
          </p:nvPr>
        </p:nvSpPr>
        <p:spPr>
          <a:xfrm>
            <a:off x="3048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3180" name="Rectangle 156"/>
          <p:cNvSpPr>
            <a:spLocks noGrp="1" noChangeArrowheads="1"/>
          </p:cNvSpPr>
          <p:nvPr>
            <p:ph type="ftr" sz="quarter" idx="3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3181" name="Rectangle 157"/>
          <p:cNvSpPr>
            <a:spLocks noGrp="1" noChangeArrowheads="1"/>
          </p:cNvSpPr>
          <p:nvPr>
            <p:ph type="sldNum" sz="quarter" idx="4"/>
          </p:nvPr>
        </p:nvSpPr>
        <p:spPr>
          <a:xfrm>
            <a:off x="65532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A6124B8A-C6E6-4BCE-9944-E594EAB9EE3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8923B0-8C33-48CF-90CB-48A1FCE891B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688807B-05A2-4AAB-B467-0F0A9538C54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8863CA-7974-4A53-B0E0-5632459C28D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9A0A05E-7664-4CDD-9F31-C0FB2DF0CC4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B37481-F36C-42B0-A424-0C5058C295E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5C6174-886F-4309-8E45-0012356205E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671E634-63C3-4C51-AB25-713214930C0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4EEB47E-55D6-4FDB-818C-B5DDBA23F81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582F054-846E-4B31-8D77-D30E83DE074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2562EB-FFB8-48BE-A56F-9BA53187F9A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07188" y="228600"/>
            <a:ext cx="2135187" cy="587057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301625" y="228600"/>
            <a:ext cx="6253163" cy="587057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AA5C316-37CE-4E35-8327-9355C7221C9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01625" y="228600"/>
            <a:ext cx="854075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301625" y="6245225"/>
            <a:ext cx="2289175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289175" cy="476250"/>
          </a:xfrm>
        </p:spPr>
        <p:txBody>
          <a:bodyPr/>
          <a:lstStyle>
            <a:lvl1pPr>
              <a:defRPr/>
            </a:lvl1pPr>
          </a:lstStyle>
          <a:p>
            <a:fld id="{4949C918-88EA-4315-B51A-27FF0C4A663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16099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0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1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2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3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4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5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6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7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8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9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0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1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2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3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4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5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6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6117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6118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16119" name="Rectangle 23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16120" name="Rectangle 2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16121" name="Rectangle 2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69076A13-8D41-4FBA-A6E5-6727E8333AC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542B94-6786-45E1-8BEA-50DF2A0DCCB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06D04BB-9FDE-4F54-9CC4-E0E0217B54B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86A5102-1DEE-400E-A5B1-972C601153B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A5AE3-5972-4596-8041-716D6BEEE58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CF4E32C-E0B3-406C-9C74-31D2BCE4981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7C9550A-A214-43F9-B827-A99893D4F84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1DE6C-8205-4D7A-ADED-9411DAD4428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83555F-EA6D-4FE6-BE64-F4E9DB14EFD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BE68F2-D037-4D22-B837-DDCBB1AF0B3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89CC1C-E22C-40EB-B9DA-888453A1342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E4D1A5-CFCE-4528-97B1-A2935A232A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3ADCF392-9B16-47FC-9358-61FA6ACADC9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763000" cy="5943600"/>
            <a:chOff x="0" y="0"/>
            <a:chExt cx="5520" cy="3744"/>
          </a:xfrm>
        </p:grpSpPr>
        <p:sp>
          <p:nvSpPr>
            <p:cNvPr id="521219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110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2400">
                <a:latin typeface="Times New Roman" pitchFamily="18" charset="0"/>
              </a:endParaRPr>
            </a:p>
          </p:txBody>
        </p:sp>
        <p:grpSp>
          <p:nvGrpSpPr>
            <p:cNvPr id="3" name="Group 4"/>
            <p:cNvGrpSpPr>
              <a:grpSpLocks/>
            </p:cNvGrpSpPr>
            <p:nvPr userDrawn="1"/>
          </p:nvGrpSpPr>
          <p:grpSpPr bwMode="auto">
            <a:xfrm>
              <a:off x="0" y="2208"/>
              <a:ext cx="5520" cy="1536"/>
              <a:chOff x="0" y="2208"/>
              <a:chExt cx="5520" cy="1536"/>
            </a:xfrm>
          </p:grpSpPr>
          <p:sp>
            <p:nvSpPr>
              <p:cNvPr id="521221" name="Rectangle 5"/>
              <p:cNvSpPr>
                <a:spLocks noChangeArrowheads="1"/>
              </p:cNvSpPr>
              <p:nvPr/>
            </p:nvSpPr>
            <p:spPr bwMode="ltGray">
              <a:xfrm>
                <a:off x="624" y="2208"/>
                <a:ext cx="4896" cy="1536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2" name="Rectangle 6"/>
              <p:cNvSpPr>
                <a:spLocks noChangeArrowheads="1"/>
              </p:cNvSpPr>
              <p:nvPr/>
            </p:nvSpPr>
            <p:spPr bwMode="white">
              <a:xfrm>
                <a:off x="654" y="2352"/>
                <a:ext cx="4818" cy="1347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3" name="Line 7"/>
              <p:cNvSpPr>
                <a:spLocks noChangeShapeType="1"/>
              </p:cNvSpPr>
              <p:nvPr/>
            </p:nvSpPr>
            <p:spPr bwMode="auto">
              <a:xfrm>
                <a:off x="0" y="3072"/>
                <a:ext cx="624" cy="0"/>
              </a:xfrm>
              <a:prstGeom prst="line">
                <a:avLst/>
              </a:prstGeom>
              <a:noFill/>
              <a:ln w="5080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8"/>
            <p:cNvGrpSpPr>
              <a:grpSpLocks/>
            </p:cNvGrpSpPr>
            <p:nvPr userDrawn="1"/>
          </p:nvGrpSpPr>
          <p:grpSpPr bwMode="auto">
            <a:xfrm>
              <a:off x="400" y="336"/>
              <a:ext cx="5088" cy="192"/>
              <a:chOff x="400" y="336"/>
              <a:chExt cx="5088" cy="192"/>
            </a:xfrm>
          </p:grpSpPr>
          <p:sp>
            <p:nvSpPr>
              <p:cNvPr id="521225" name="Rectangle 9"/>
              <p:cNvSpPr>
                <a:spLocks noChangeArrowheads="1"/>
              </p:cNvSpPr>
              <p:nvPr/>
            </p:nvSpPr>
            <p:spPr bwMode="auto">
              <a:xfrm>
                <a:off x="3952" y="336"/>
                <a:ext cx="1536" cy="192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6" name="Line 10"/>
              <p:cNvSpPr>
                <a:spLocks noChangeShapeType="1"/>
              </p:cNvSpPr>
              <p:nvPr/>
            </p:nvSpPr>
            <p:spPr bwMode="auto">
              <a:xfrm>
                <a:off x="400" y="432"/>
                <a:ext cx="5088" cy="0"/>
              </a:xfrm>
              <a:prstGeom prst="line">
                <a:avLst/>
              </a:prstGeom>
              <a:noFill/>
              <a:ln w="444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1227" name="Rectangle 11"/>
          <p:cNvSpPr>
            <a:spLocks noGrp="1" noChangeArrowheads="1"/>
          </p:cNvSpPr>
          <p:nvPr>
            <p:ph type="ctrTitle"/>
          </p:nvPr>
        </p:nvSpPr>
        <p:spPr>
          <a:xfrm>
            <a:off x="2057400" y="1143000"/>
            <a:ext cx="6629400" cy="2209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21228" name="Rectangle 12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962400"/>
            <a:ext cx="6858000" cy="1600200"/>
          </a:xfrm>
        </p:spPr>
        <p:txBody>
          <a:bodyPr anchor="ctr"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21229" name="Rectangle 13"/>
          <p:cNvSpPr>
            <a:spLocks noGrp="1" noChangeArrowheads="1"/>
          </p:cNvSpPr>
          <p:nvPr>
            <p:ph type="dt" sz="half" idx="2"/>
          </p:nvPr>
        </p:nvSpPr>
        <p:spPr>
          <a:xfrm>
            <a:off x="912813" y="6251575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21230" name="Rectangle 14"/>
          <p:cNvSpPr>
            <a:spLocks noGrp="1" noChangeArrowheads="1"/>
          </p:cNvSpPr>
          <p:nvPr>
            <p:ph type="ftr" sz="quarter" idx="3"/>
          </p:nvPr>
        </p:nvSpPr>
        <p:spPr>
          <a:xfrm>
            <a:off x="3354388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21231" name="Rectangle 1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AD8CC37F-CFE0-48D6-A79A-260C6D64459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704CD70-FD00-40D0-931C-DAE6E6D38C7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5E2B8AD-ADC3-4417-8289-F7520D54BF3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221184-28AE-45B4-89B2-C201B8A159C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914400" y="1600200"/>
            <a:ext cx="38100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38100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C878E8-1740-4617-8521-CBB53CEA0FF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9CA501-8672-44E5-A159-A9D03129B8F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E8ACA6-CBF6-496E-AF50-EA2EABF512E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B1BE01A-FF06-4C1E-95CE-5D9244F86F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9ADB7D-F272-45DC-BF78-8FFAF5C8F74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EC38F2D-9A3E-423A-A97F-C0FB022ED2D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ECBDC4-B0D6-476A-9066-B549E6B78B6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43700" y="277813"/>
            <a:ext cx="19431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914400" y="277813"/>
            <a:ext cx="56769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FC8C275-72A8-4B84-B5E5-F00A441AA08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Заголовок, текст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14400" y="277813"/>
            <a:ext cx="77724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914400" y="1600200"/>
            <a:ext cx="38100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38100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914400" y="6251575"/>
            <a:ext cx="19812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352800" y="6248400"/>
            <a:ext cx="29718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781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B2D01D33-8145-400D-8190-FB19551DAB7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0824424-E34B-48A5-8E7E-18C91603A53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FA1DC421-5B4B-4420-A29D-D0E5429DBB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413699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/>
              <a:ahLst/>
              <a:cxnLst>
                <a:cxn ang="0">
                  <a:pos x="3193" y="1816"/>
                </a:cxn>
                <a:cxn ang="0">
                  <a:pos x="0" y="0"/>
                </a:cxn>
                <a:cxn ang="0">
                  <a:pos x="0" y="522"/>
                </a:cxn>
                <a:cxn ang="0">
                  <a:pos x="3037" y="1978"/>
                </a:cxn>
                <a:cxn ang="0">
                  <a:pos x="5740" y="3273"/>
                </a:cxn>
                <a:cxn ang="0">
                  <a:pos x="5740" y="3267"/>
                </a:cxn>
                <a:cxn ang="0">
                  <a:pos x="3193" y="1816"/>
                </a:cxn>
                <a:cxn ang="0">
                  <a:pos x="3193" y="1816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0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/>
              <a:ahLst/>
              <a:cxnLst>
                <a:cxn ang="0">
                  <a:pos x="3163" y="1714"/>
                </a:cxn>
                <a:cxn ang="0">
                  <a:pos x="431" y="0"/>
                </a:cxn>
                <a:cxn ang="0">
                  <a:pos x="0" y="0"/>
                </a:cxn>
                <a:cxn ang="0">
                  <a:pos x="3086" y="1786"/>
                </a:cxn>
                <a:cxn ang="0">
                  <a:pos x="5591" y="3243"/>
                </a:cxn>
                <a:cxn ang="0">
                  <a:pos x="5591" y="3237"/>
                </a:cxn>
                <a:cxn ang="0">
                  <a:pos x="3163" y="1714"/>
                </a:cxn>
                <a:cxn ang="0">
                  <a:pos x="3163" y="1714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1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/>
              <a:ahLst/>
              <a:cxnLst>
                <a:cxn ang="0">
                  <a:pos x="0" y="156"/>
                </a:cxn>
                <a:cxn ang="0">
                  <a:pos x="4042" y="192"/>
                </a:cxn>
                <a:cxn ang="0">
                  <a:pos x="4042" y="144"/>
                </a:cxn>
                <a:cxn ang="0">
                  <a:pos x="0" y="0"/>
                </a:cxn>
                <a:cxn ang="0">
                  <a:pos x="0" y="156"/>
                </a:cxn>
                <a:cxn ang="0">
                  <a:pos x="0" y="156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2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/>
              <a:ahLst/>
              <a:cxnLst>
                <a:cxn ang="0">
                  <a:pos x="1722" y="66"/>
                </a:cxn>
                <a:cxn ang="0">
                  <a:pos x="1722" y="6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722" y="66"/>
                </a:cxn>
                <a:cxn ang="0">
                  <a:pos x="1722" y="66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3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/>
              <a:ahLst/>
              <a:cxnLst>
                <a:cxn ang="0">
                  <a:pos x="0" y="329"/>
                </a:cxn>
                <a:cxn ang="0">
                  <a:pos x="4789" y="77"/>
                </a:cxn>
                <a:cxn ang="0">
                  <a:pos x="4789" y="0"/>
                </a:cxn>
                <a:cxn ang="0">
                  <a:pos x="0" y="107"/>
                </a:cxn>
                <a:cxn ang="0">
                  <a:pos x="0" y="329"/>
                </a:cxn>
                <a:cxn ang="0">
                  <a:pos x="0" y="329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3704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/>
              <a:ahLst/>
              <a:cxnLst>
                <a:cxn ang="0">
                  <a:pos x="975" y="48"/>
                </a:cxn>
                <a:cxn ang="0">
                  <a:pos x="975" y="0"/>
                </a:cxn>
                <a:cxn ang="0">
                  <a:pos x="0" y="24"/>
                </a:cxn>
                <a:cxn ang="0">
                  <a:pos x="0" y="101"/>
                </a:cxn>
                <a:cxn ang="0">
                  <a:pos x="975" y="48"/>
                </a:cxn>
                <a:cxn ang="0">
                  <a:pos x="975" y="48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5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/>
              <a:ahLst/>
              <a:cxnLst>
                <a:cxn ang="0">
                  <a:pos x="2141" y="0"/>
                </a:cxn>
                <a:cxn ang="0">
                  <a:pos x="0" y="156"/>
                </a:cxn>
                <a:cxn ang="0">
                  <a:pos x="0" y="198"/>
                </a:cxn>
                <a:cxn ang="0">
                  <a:pos x="2141" y="0"/>
                </a:cxn>
                <a:cxn ang="0">
                  <a:pos x="2141" y="0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6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311" y="348"/>
                </a:cxn>
                <a:cxn ang="0">
                  <a:pos x="3623" y="42"/>
                </a:cxn>
                <a:cxn ang="0">
                  <a:pos x="3623" y="0"/>
                </a:cxn>
                <a:cxn ang="0">
                  <a:pos x="0" y="264"/>
                </a:cxn>
                <a:cxn ang="0">
                  <a:pos x="0" y="348"/>
                </a:cxn>
                <a:cxn ang="0">
                  <a:pos x="0" y="348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7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/>
              <a:ahLst/>
              <a:cxnLst>
                <a:cxn ang="0">
                  <a:pos x="2182" y="276"/>
                </a:cxn>
                <a:cxn ang="0">
                  <a:pos x="2517" y="204"/>
                </a:cxn>
                <a:cxn ang="0">
                  <a:pos x="2260" y="0"/>
                </a:cxn>
                <a:cxn ang="0">
                  <a:pos x="0" y="276"/>
                </a:cxn>
                <a:cxn ang="0">
                  <a:pos x="2182" y="276"/>
                </a:cxn>
                <a:cxn ang="0">
                  <a:pos x="2182" y="276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8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/>
              <a:ahLst/>
              <a:cxnLst>
                <a:cxn ang="0">
                  <a:pos x="1405" y="126"/>
                </a:cxn>
                <a:cxn ang="0">
                  <a:pos x="1405" y="0"/>
                </a:cxn>
                <a:cxn ang="0">
                  <a:pos x="0" y="174"/>
                </a:cxn>
                <a:cxn ang="0">
                  <a:pos x="257" y="378"/>
                </a:cxn>
                <a:cxn ang="0">
                  <a:pos x="1405" y="126"/>
                </a:cxn>
                <a:cxn ang="0">
                  <a:pos x="1405" y="126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9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/>
              <a:ahLst/>
              <a:cxnLst>
                <a:cxn ang="0">
                  <a:pos x="729" y="24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729" y="240"/>
                </a:cxn>
                <a:cxn ang="0">
                  <a:pos x="729" y="240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0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5035" y="1672"/>
                </a:cxn>
                <a:cxn ang="0">
                  <a:pos x="5035" y="1666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0" y="72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1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/>
              <a:ahLst/>
              <a:cxnLst>
                <a:cxn ang="0">
                  <a:pos x="729" y="318"/>
                </a:cxn>
                <a:cxn ang="0">
                  <a:pos x="729" y="312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729" y="318"/>
                </a:cxn>
                <a:cxn ang="0">
                  <a:pos x="729" y="318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2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5035" y="2188"/>
                </a:cxn>
                <a:cxn ang="0">
                  <a:pos x="5035" y="2134"/>
                </a:cxn>
                <a:cxn ang="0">
                  <a:pos x="0" y="0"/>
                </a:cxn>
                <a:cxn ang="0">
                  <a:pos x="0" y="396"/>
                </a:cxn>
                <a:cxn ang="0">
                  <a:pos x="0" y="396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3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45" y="2727"/>
                </a:cxn>
                <a:cxn ang="0">
                  <a:pos x="3163" y="2704"/>
                </a:cxn>
                <a:cxn ang="0">
                  <a:pos x="10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4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/>
              <a:ahLst/>
              <a:cxnLst>
                <a:cxn ang="0">
                  <a:pos x="323" y="299"/>
                </a:cxn>
                <a:cxn ang="0">
                  <a:pos x="323" y="263"/>
                </a:cxn>
                <a:cxn ang="0">
                  <a:pos x="18" y="0"/>
                </a:cxn>
                <a:cxn ang="0">
                  <a:pos x="0" y="23"/>
                </a:cxn>
                <a:cxn ang="0">
                  <a:pos x="323" y="299"/>
                </a:cxn>
                <a:cxn ang="0">
                  <a:pos x="323" y="299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5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/>
              <a:ahLst/>
              <a:cxnLst>
                <a:cxn ang="0">
                  <a:pos x="281" y="335"/>
                </a:cxn>
                <a:cxn ang="0">
                  <a:pos x="281" y="173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281" y="335"/>
                </a:cxn>
                <a:cxn ang="0">
                  <a:pos x="281" y="335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6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26" y="2680"/>
                </a:cxn>
                <a:cxn ang="0">
                  <a:pos x="3122" y="2590"/>
                </a:cxn>
                <a:cxn ang="0">
                  <a:pos x="383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7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/>
              <a:ahLst/>
              <a:cxnLst>
                <a:cxn ang="0">
                  <a:pos x="132" y="1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2" y="132"/>
                </a:cxn>
                <a:cxn ang="0">
                  <a:pos x="132" y="132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2" y="132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8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17" y="2536"/>
                </a:cxn>
                <a:cxn ang="0">
                  <a:pos x="2517" y="25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9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8" y="2482"/>
                </a:cxn>
                <a:cxn ang="0">
                  <a:pos x="2200" y="2476"/>
                </a:cxn>
                <a:cxn ang="0">
                  <a:pos x="3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3720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/>
              <a:ahLst/>
              <a:cxnLst>
                <a:cxn ang="0">
                  <a:pos x="84" y="96"/>
                </a:cxn>
                <a:cxn ang="0">
                  <a:pos x="84" y="90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84" y="96"/>
                </a:cxn>
                <a:cxn ang="0">
                  <a:pos x="84" y="96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1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/>
              <a:ahLst/>
              <a:cxnLst>
                <a:cxn ang="0">
                  <a:pos x="155" y="516"/>
                </a:cxn>
                <a:cxn ang="0">
                  <a:pos x="155" y="204"/>
                </a:cxn>
                <a:cxn ang="0">
                  <a:pos x="77" y="0"/>
                </a:cxn>
                <a:cxn ang="0">
                  <a:pos x="0" y="192"/>
                </a:cxn>
                <a:cxn ang="0">
                  <a:pos x="155" y="516"/>
                </a:cxn>
                <a:cxn ang="0">
                  <a:pos x="155" y="516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2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97" y="1043"/>
                </a:cxn>
                <a:cxn ang="0">
                  <a:pos x="574" y="851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3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0"/>
                </a:cxn>
                <a:cxn ang="0">
                  <a:pos x="287" y="797"/>
                </a:cxn>
                <a:cxn ang="0">
                  <a:pos x="341" y="653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4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0" y="3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5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5740" y="1864"/>
                </a:cxn>
                <a:cxn ang="0">
                  <a:pos x="5740" y="1834"/>
                </a:cxn>
                <a:cxn ang="0">
                  <a:pos x="0" y="0"/>
                </a:cxn>
                <a:cxn ang="0">
                  <a:pos x="0" y="371"/>
                </a:cxn>
                <a:cxn ang="0">
                  <a:pos x="0" y="37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6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7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/>
              <a:ahLst/>
              <a:cxnLst>
                <a:cxn ang="0">
                  <a:pos x="0" y="366"/>
                </a:cxn>
                <a:cxn ang="0">
                  <a:pos x="5740" y="1337"/>
                </a:cxn>
                <a:cxn ang="0">
                  <a:pos x="5740" y="1331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0" y="366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8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5740" y="414"/>
                </a:cxn>
                <a:cxn ang="0">
                  <a:pos x="5740" y="402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9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8" y="3177"/>
                </a:cxn>
                <a:cxn ang="0">
                  <a:pos x="4448" y="3153"/>
                </a:cxn>
                <a:cxn ang="0">
                  <a:pos x="12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0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8" y="2614"/>
                </a:cxn>
                <a:cxn ang="0">
                  <a:pos x="2428" y="2608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1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0" y="0"/>
                </a:cxn>
                <a:cxn ang="0">
                  <a:pos x="1800" y="2464"/>
                </a:cxn>
                <a:cxn ang="0">
                  <a:pos x="1800" y="2248"/>
                </a:cxn>
                <a:cxn ang="0">
                  <a:pos x="1794" y="2248"/>
                </a:cxn>
                <a:cxn ang="0">
                  <a:pos x="485" y="0"/>
                </a:cxn>
                <a:cxn ang="0">
                  <a:pos x="485" y="0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2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2" y="2074"/>
                </a:cxn>
                <a:cxn ang="0">
                  <a:pos x="1232" y="2038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3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8" y="1936"/>
                </a:cxn>
                <a:cxn ang="0">
                  <a:pos x="1058" y="193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4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/>
              <a:ahLst/>
              <a:cxnLst>
                <a:cxn ang="0">
                  <a:pos x="771" y="1433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771" y="1487"/>
                </a:cxn>
                <a:cxn ang="0">
                  <a:pos x="771" y="1433"/>
                </a:cxn>
                <a:cxn ang="0">
                  <a:pos x="771" y="1433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13736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6"/>
                  </a:cxn>
                  <a:cxn ang="0">
                    <a:pos x="3635" y="1313"/>
                  </a:cxn>
                  <a:cxn ang="0">
                    <a:pos x="3647" y="1235"/>
                  </a:cxn>
                  <a:cxn ang="0">
                    <a:pos x="3659" y="116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3737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/>
                <a:ahLst/>
                <a:cxnLst>
                  <a:cxn ang="0">
                    <a:pos x="2105" y="665"/>
                  </a:cxn>
                  <a:cxn ang="0">
                    <a:pos x="24" y="0"/>
                  </a:cxn>
                  <a:cxn ang="0">
                    <a:pos x="12" y="72"/>
                  </a:cxn>
                  <a:cxn ang="0">
                    <a:pos x="0" y="150"/>
                  </a:cxn>
                  <a:cxn ang="0">
                    <a:pos x="2105" y="695"/>
                  </a:cxn>
                  <a:cxn ang="0">
                    <a:pos x="2105" y="665"/>
                  </a:cxn>
                  <a:cxn ang="0">
                    <a:pos x="2105" y="665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3738" name="Rectangle 42"/>
          <p:cNvSpPr>
            <a:spLocks noGrp="1" noChangeArrowheads="1"/>
          </p:cNvSpPr>
          <p:nvPr>
            <p:ph type="ctrTitle" sz="quarter"/>
          </p:nvPr>
        </p:nvSpPr>
        <p:spPr>
          <a:xfrm>
            <a:off x="457200" y="1600200"/>
            <a:ext cx="8229600" cy="1828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13739" name="Rectangle 4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13740" name="Rectangle 44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13741" name="Rectangle 4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13742" name="Rectangle 4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D37C617A-77C3-4181-9DA9-E1FD9700B25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908C10-331F-4C51-BD3C-DE1C9FD13C6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EC5EF-71E2-4DAC-8229-CD5CB179D99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D9555C5-38D6-4BCC-A540-3F204712321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77D3D57-E475-4D2D-873D-3DF888922BA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96C2EBD-C709-4B26-8CCE-FA2E5463C5D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36F51-4F46-4771-94D6-B542DF1A48B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EB79C8-47D1-40CC-AEDF-5C8FF8EB938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746BB04-7BF0-49C1-B5F9-AD45ED308BD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6" name="Rectangle 2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997075"/>
            <a:ext cx="7772400" cy="1431925"/>
          </a:xfrm>
        </p:spPr>
        <p:txBody>
          <a:bodyPr anchor="b" anchorCtr="1"/>
          <a:lstStyle>
            <a:lvl1pPr algn="ctr"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77187" name="Rectangle 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77188" name="Freeform 4"/>
          <p:cNvSpPr>
            <a:spLocks/>
          </p:cNvSpPr>
          <p:nvPr/>
        </p:nvSpPr>
        <p:spPr bwMode="auto">
          <a:xfrm>
            <a:off x="285750" y="2803525"/>
            <a:ext cx="1588" cy="3035300"/>
          </a:xfrm>
          <a:custGeom>
            <a:avLst/>
            <a:gdLst>
              <a:gd name="T0" fmla="*/ 0 h 1912"/>
              <a:gd name="T1" fmla="*/ 6 h 1912"/>
              <a:gd name="T2" fmla="*/ 6 h 1912"/>
              <a:gd name="T3" fmla="*/ 60 h 1912"/>
              <a:gd name="T4" fmla="*/ 1912 h 1912"/>
              <a:gd name="T5" fmla="*/ 1912 h 1912"/>
              <a:gd name="T6" fmla="*/ 0 h 1912"/>
              <a:gd name="T7" fmla="*/ 0 h 191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</a:cxnLst>
            <a:rect l="0" t="0" r="r" b="b"/>
            <a:pathLst>
              <a:path h="1912">
                <a:moveTo>
                  <a:pt x="0" y="0"/>
                </a:moveTo>
                <a:lnTo>
                  <a:pt x="0" y="6"/>
                </a:lnTo>
                <a:lnTo>
                  <a:pt x="0" y="6"/>
                </a:lnTo>
                <a:lnTo>
                  <a:pt x="0" y="60"/>
                </a:lnTo>
                <a:lnTo>
                  <a:pt x="0" y="1912"/>
                </a:lnTo>
                <a:lnTo>
                  <a:pt x="0" y="191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6BBA2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7189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77190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6B0481D0-A614-4225-88E2-A2B297B35EAD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77191" name="Rectangle 7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770566-639A-4032-8B72-35A73EBABD2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6AD58D9-6029-4FE0-8285-367B862A67F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DAD8640B-941F-4724-8818-79E689FC03B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84C2B078-5449-44BE-B78C-E167DE1E8B6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27011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2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3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4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5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6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7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8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9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0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1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2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3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4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5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6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7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8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7029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27030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27031" name="Rectangle 23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27032" name="Rectangle 2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27033" name="Rectangle 2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E1FA27D1-6112-4931-9978-9420D328698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CB21B8A-9205-4A69-A7B1-4E39710ACC4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547DBBC-D0E5-406C-BE16-FF35A3638C2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D044D3-18F9-44F5-9B74-79BFBB088F9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567CFA-48AC-4383-8999-05CD79DF00B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8EDCAB0-E458-4B31-BCD4-F83B271D9E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9DD82B-638F-4DA7-B22F-0E61091878C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60B4428-4D06-4FEF-AF0D-A65E55F438C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A70D60A-6BED-405C-8ABF-AD27F09F2DE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703542-2EC6-4350-9C96-B1BE212EDB9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E4DB13C-8F42-482A-8C2D-6CB5CB22D1A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55251BD-FF95-4739-B2C2-96E9362E90B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2333812D-A49D-4239-99E3-5E557B1695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443395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/>
              <a:ahLst/>
              <a:cxnLst>
                <a:cxn ang="0">
                  <a:pos x="2768" y="18"/>
                </a:cxn>
                <a:cxn ang="0">
                  <a:pos x="2678" y="24"/>
                </a:cxn>
                <a:cxn ang="0">
                  <a:pos x="2613" y="102"/>
                </a:cxn>
                <a:cxn ang="0">
                  <a:pos x="2511" y="156"/>
                </a:cxn>
                <a:cxn ang="0">
                  <a:pos x="2505" y="222"/>
                </a:cxn>
                <a:cxn ang="0">
                  <a:pos x="2487" y="246"/>
                </a:cxn>
                <a:cxn ang="0">
                  <a:pos x="2469" y="252"/>
                </a:cxn>
                <a:cxn ang="0">
                  <a:pos x="2397" y="210"/>
                </a:cxn>
                <a:cxn ang="0">
                  <a:pos x="2260" y="192"/>
                </a:cxn>
                <a:cxn ang="0">
                  <a:pos x="2236" y="186"/>
                </a:cxn>
                <a:cxn ang="0">
                  <a:pos x="2218" y="192"/>
                </a:cxn>
                <a:cxn ang="0">
                  <a:pos x="2146" y="228"/>
                </a:cxn>
                <a:cxn ang="0">
                  <a:pos x="2110" y="240"/>
                </a:cxn>
                <a:cxn ang="0">
                  <a:pos x="2086" y="246"/>
                </a:cxn>
                <a:cxn ang="0">
                  <a:pos x="2074" y="258"/>
                </a:cxn>
                <a:cxn ang="0">
                  <a:pos x="2074" y="276"/>
                </a:cxn>
                <a:cxn ang="0">
                  <a:pos x="2051" y="300"/>
                </a:cxn>
                <a:cxn ang="0">
                  <a:pos x="2033" y="312"/>
                </a:cxn>
                <a:cxn ang="0">
                  <a:pos x="2021" y="324"/>
                </a:cxn>
                <a:cxn ang="0">
                  <a:pos x="2009" y="336"/>
                </a:cxn>
                <a:cxn ang="0">
                  <a:pos x="1979" y="342"/>
                </a:cxn>
                <a:cxn ang="0">
                  <a:pos x="1913" y="336"/>
                </a:cxn>
                <a:cxn ang="0">
                  <a:pos x="1877" y="330"/>
                </a:cxn>
                <a:cxn ang="0">
                  <a:pos x="1865" y="342"/>
                </a:cxn>
                <a:cxn ang="0">
                  <a:pos x="1853" y="354"/>
                </a:cxn>
                <a:cxn ang="0">
                  <a:pos x="1823" y="360"/>
                </a:cxn>
                <a:cxn ang="0">
                  <a:pos x="1764" y="342"/>
                </a:cxn>
                <a:cxn ang="0">
                  <a:pos x="1740" y="342"/>
                </a:cxn>
                <a:cxn ang="0">
                  <a:pos x="1716" y="354"/>
                </a:cxn>
                <a:cxn ang="0">
                  <a:pos x="1656" y="425"/>
                </a:cxn>
                <a:cxn ang="0">
                  <a:pos x="1614" y="569"/>
                </a:cxn>
                <a:cxn ang="0">
                  <a:pos x="1614" y="593"/>
                </a:cxn>
                <a:cxn ang="0">
                  <a:pos x="1620" y="641"/>
                </a:cxn>
                <a:cxn ang="0">
                  <a:pos x="1638" y="659"/>
                </a:cxn>
                <a:cxn ang="0">
                  <a:pos x="1632" y="671"/>
                </a:cxn>
                <a:cxn ang="0">
                  <a:pos x="1620" y="683"/>
                </a:cxn>
                <a:cxn ang="0">
                  <a:pos x="1542" y="689"/>
                </a:cxn>
                <a:cxn ang="0">
                  <a:pos x="1465" y="629"/>
                </a:cxn>
                <a:cxn ang="0">
                  <a:pos x="1333" y="587"/>
                </a:cxn>
                <a:cxn ang="0">
                  <a:pos x="1184" y="671"/>
                </a:cxn>
                <a:cxn ang="0">
                  <a:pos x="1016" y="731"/>
                </a:cxn>
                <a:cxn ang="0">
                  <a:pos x="813" y="743"/>
                </a:cxn>
                <a:cxn ang="0">
                  <a:pos x="628" y="701"/>
                </a:cxn>
                <a:cxn ang="0">
                  <a:pos x="568" y="695"/>
                </a:cxn>
                <a:cxn ang="0">
                  <a:pos x="556" y="701"/>
                </a:cxn>
                <a:cxn ang="0">
                  <a:pos x="520" y="731"/>
                </a:cxn>
                <a:cxn ang="0">
                  <a:pos x="436" y="809"/>
                </a:cxn>
                <a:cxn ang="0">
                  <a:pos x="406" y="821"/>
                </a:cxn>
                <a:cxn ang="0">
                  <a:pos x="382" y="821"/>
                </a:cxn>
                <a:cxn ang="0">
                  <a:pos x="335" y="827"/>
                </a:cxn>
                <a:cxn ang="0">
                  <a:pos x="209" y="851"/>
                </a:cxn>
                <a:cxn ang="0">
                  <a:pos x="173" y="857"/>
                </a:cxn>
                <a:cxn ang="0">
                  <a:pos x="125" y="851"/>
                </a:cxn>
                <a:cxn ang="0">
                  <a:pos x="107" y="857"/>
                </a:cxn>
                <a:cxn ang="0">
                  <a:pos x="101" y="875"/>
                </a:cxn>
                <a:cxn ang="0">
                  <a:pos x="83" y="887"/>
                </a:cxn>
                <a:cxn ang="0">
                  <a:pos x="48" y="899"/>
                </a:cxn>
                <a:cxn ang="0">
                  <a:pos x="2780" y="24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  <a:lnTo>
                    <a:pt x="2780" y="24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6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7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8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9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0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1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2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3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4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5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6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7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8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9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3410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 anchor="b"/>
          <a:lstStyle>
            <a:lvl1pPr>
              <a:defRPr sz="57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43411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7338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43412" name="Rectangle 20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3413" name="Rectangle 21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3414" name="Rectangle 22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4B24874-3460-42F2-A1A8-72C029620AE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2E1AF4-846A-4BF9-BBCB-D05470F320D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E376B7-CEE5-4B95-AA98-6B8171B6779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F78C092-9583-4974-872F-9C904D6F0FB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A6C58D9-8905-4844-978D-BC50A2E9740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4F32408-FC2F-4F1E-8C08-1E3D0A6696C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1264DEE-036A-4F82-A268-F25F7FC23A5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A4B0F30-2D46-47A3-B34F-EF5677FD3E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FE95A5-5C3B-4C88-AA06-58234890B66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ED1C90C-6D28-4503-84FE-2165885439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8DB856A-08E9-44BD-B3A2-B98EB8A0097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9E13C9C-E988-43FD-A58E-AB335C1D2D4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70F15B18-D5DA-42FB-988F-F26C93B401E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461827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28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29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0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1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2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3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4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5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6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7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8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9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0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1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2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3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4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5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6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/>
              <a:ahLst/>
              <a:cxnLst>
                <a:cxn ang="0">
                  <a:pos x="5700" y="86"/>
                </a:cxn>
                <a:cxn ang="0">
                  <a:pos x="5508" y="86"/>
                </a:cxn>
                <a:cxn ang="0">
                  <a:pos x="5454" y="76"/>
                </a:cxn>
                <a:cxn ang="0">
                  <a:pos x="5448" y="65"/>
                </a:cxn>
                <a:cxn ang="0">
                  <a:pos x="5442" y="44"/>
                </a:cxn>
                <a:cxn ang="0">
                  <a:pos x="5414" y="18"/>
                </a:cxn>
                <a:cxn ang="0">
                  <a:pos x="5332" y="7"/>
                </a:cxn>
                <a:cxn ang="0">
                  <a:pos x="5051" y="22"/>
                </a:cxn>
                <a:cxn ang="0">
                  <a:pos x="4986" y="55"/>
                </a:cxn>
                <a:cxn ang="0">
                  <a:pos x="4854" y="102"/>
                </a:cxn>
                <a:cxn ang="0">
                  <a:pos x="4740" y="112"/>
                </a:cxn>
                <a:cxn ang="0">
                  <a:pos x="4662" y="91"/>
                </a:cxn>
                <a:cxn ang="0">
                  <a:pos x="4598" y="25"/>
                </a:cxn>
                <a:cxn ang="0">
                  <a:pos x="4514" y="9"/>
                </a:cxn>
                <a:cxn ang="0">
                  <a:pos x="4410" y="39"/>
                </a:cxn>
                <a:cxn ang="0">
                  <a:pos x="4236" y="81"/>
                </a:cxn>
                <a:cxn ang="0">
                  <a:pos x="4020" y="102"/>
                </a:cxn>
                <a:cxn ang="0">
                  <a:pos x="3810" y="102"/>
                </a:cxn>
                <a:cxn ang="0">
                  <a:pos x="3654" y="76"/>
                </a:cxn>
                <a:cxn ang="0">
                  <a:pos x="3594" y="50"/>
                </a:cxn>
                <a:cxn ang="0">
                  <a:pos x="3528" y="44"/>
                </a:cxn>
                <a:cxn ang="0">
                  <a:pos x="3480" y="55"/>
                </a:cxn>
                <a:cxn ang="0">
                  <a:pos x="3420" y="76"/>
                </a:cxn>
                <a:cxn ang="0">
                  <a:pos x="3048" y="112"/>
                </a:cxn>
                <a:cxn ang="0">
                  <a:pos x="2844" y="128"/>
                </a:cxn>
                <a:cxn ang="0">
                  <a:pos x="2742" y="117"/>
                </a:cxn>
                <a:cxn ang="0">
                  <a:pos x="2710" y="56"/>
                </a:cxn>
                <a:cxn ang="0">
                  <a:pos x="2658" y="50"/>
                </a:cxn>
                <a:cxn ang="0">
                  <a:pos x="2558" y="95"/>
                </a:cxn>
                <a:cxn ang="0">
                  <a:pos x="2444" y="109"/>
                </a:cxn>
                <a:cxn ang="0">
                  <a:pos x="2322" y="91"/>
                </a:cxn>
                <a:cxn ang="0">
                  <a:pos x="2274" y="70"/>
                </a:cxn>
                <a:cxn ang="0">
                  <a:pos x="2185" y="3"/>
                </a:cxn>
                <a:cxn ang="0">
                  <a:pos x="2048" y="64"/>
                </a:cxn>
                <a:cxn ang="0">
                  <a:pos x="1794" y="102"/>
                </a:cxn>
                <a:cxn ang="0">
                  <a:pos x="1560" y="91"/>
                </a:cxn>
                <a:cxn ang="0">
                  <a:pos x="1482" y="76"/>
                </a:cxn>
                <a:cxn ang="0">
                  <a:pos x="1428" y="50"/>
                </a:cxn>
                <a:cxn ang="0">
                  <a:pos x="1374" y="44"/>
                </a:cxn>
                <a:cxn ang="0">
                  <a:pos x="1308" y="55"/>
                </a:cxn>
                <a:cxn ang="0">
                  <a:pos x="1140" y="107"/>
                </a:cxn>
                <a:cxn ang="0">
                  <a:pos x="948" y="143"/>
                </a:cxn>
                <a:cxn ang="0">
                  <a:pos x="708" y="138"/>
                </a:cxn>
                <a:cxn ang="0">
                  <a:pos x="534" y="96"/>
                </a:cxn>
                <a:cxn ang="0">
                  <a:pos x="444" y="55"/>
                </a:cxn>
                <a:cxn ang="0">
                  <a:pos x="396" y="34"/>
                </a:cxn>
                <a:cxn ang="0">
                  <a:pos x="378" y="39"/>
                </a:cxn>
                <a:cxn ang="0">
                  <a:pos x="342" y="70"/>
                </a:cxn>
                <a:cxn ang="0">
                  <a:pos x="288" y="96"/>
                </a:cxn>
                <a:cxn ang="0">
                  <a:pos x="192" y="112"/>
                </a:cxn>
                <a:cxn ang="0">
                  <a:pos x="90" y="112"/>
                </a:cxn>
                <a:cxn ang="0">
                  <a:pos x="0" y="96"/>
                </a:cxn>
                <a:cxn ang="0">
                  <a:pos x="5760" y="44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  <a:lnTo>
                    <a:pt x="576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1847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1848" name="Rectangle 24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1849" name="Rectangle 25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1850" name="Rectangle 26"/>
          <p:cNvSpPr>
            <a:spLocks noGrp="1" noChangeArrowheads="1"/>
          </p:cNvSpPr>
          <p:nvPr>
            <p:ph type="dt" sz="quarter" idx="2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1851" name="Rectangle 27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1852" name="Rectangle 28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BE35D45-9D54-4A58-A69B-CC7AC6BF774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19DEEDB-CE31-44B4-A2D2-23DE4A86FAF1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905000"/>
            <a:ext cx="40386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905000"/>
            <a:ext cx="40386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094602F-09F8-45B6-BB4B-36951A9D870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4E67D733-FB7B-49EB-9031-1B60BCF9CE5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AE090AD-70B1-4E4E-8007-B780244A89CF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B0FBA523-7E9A-4925-8672-366D89978A23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9" name="Дата 8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F4AB5AC-B112-4951-A620-F1E7648D8F65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ижний колонтитул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63CDC84-7954-4A1D-8CC1-73EE0813DEFB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4191136-BBFC-47F6-9835-A3318DDC5970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A4B0FFD-AD46-4553-95A0-746A4270EC6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8B5646EB-2A1E-4721-8364-9F6F0F1F27D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6D2D845-32FB-473B-B785-5C57AC1F0AC0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92641A16-ED6D-4479-B72C-65335F3E54AA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118209A-7979-4397-8AF5-2471F872A42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8763" cy="6851650"/>
            <a:chOff x="1" y="0"/>
            <a:chExt cx="5763" cy="4316"/>
          </a:xfrm>
        </p:grpSpPr>
        <p:sp>
          <p:nvSpPr>
            <p:cNvPr id="464899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00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01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464903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4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5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6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7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8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9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0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1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2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3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4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5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4916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7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8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9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/>
              <a:ahLst/>
              <a:cxnLst>
                <a:cxn ang="0">
                  <a:pos x="717" y="845"/>
                </a:cxn>
                <a:cxn ang="0">
                  <a:pos x="717" y="821"/>
                </a:cxn>
                <a:cxn ang="0">
                  <a:pos x="574" y="605"/>
                </a:cxn>
                <a:cxn ang="0">
                  <a:pos x="406" y="396"/>
                </a:cxn>
                <a:cxn ang="0">
                  <a:pos x="221" y="19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209" y="198"/>
                </a:cxn>
                <a:cxn ang="0">
                  <a:pos x="400" y="408"/>
                </a:cxn>
                <a:cxn ang="0">
                  <a:pos x="568" y="623"/>
                </a:cxn>
                <a:cxn ang="0">
                  <a:pos x="717" y="845"/>
                </a:cxn>
                <a:cxn ang="0">
                  <a:pos x="717" y="845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0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/>
              <a:ahLst/>
              <a:cxnLst>
                <a:cxn ang="0">
                  <a:pos x="407" y="414"/>
                </a:cxn>
                <a:cxn ang="0">
                  <a:pos x="407" y="396"/>
                </a:cxn>
                <a:cxn ang="0">
                  <a:pos x="222" y="19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08" y="102"/>
                </a:cxn>
                <a:cxn ang="0">
                  <a:pos x="216" y="204"/>
                </a:cxn>
                <a:cxn ang="0">
                  <a:pos x="407" y="414"/>
                </a:cxn>
                <a:cxn ang="0">
                  <a:pos x="407" y="414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1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2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68" y="0"/>
                </a:cxn>
                <a:cxn ang="0">
                  <a:pos x="407" y="132"/>
                </a:cxn>
                <a:cxn ang="0">
                  <a:pos x="257" y="270"/>
                </a:cxn>
                <a:cxn ang="0">
                  <a:pos x="120" y="420"/>
                </a:cxn>
                <a:cxn ang="0">
                  <a:pos x="0" y="575"/>
                </a:cxn>
                <a:cxn ang="0">
                  <a:pos x="0" y="599"/>
                </a:cxn>
                <a:cxn ang="0">
                  <a:pos x="120" y="432"/>
                </a:cxn>
                <a:cxn ang="0">
                  <a:pos x="257" y="282"/>
                </a:cxn>
                <a:cxn ang="0">
                  <a:pos x="413" y="138"/>
                </a:cxn>
                <a:cxn ang="0">
                  <a:pos x="586" y="0"/>
                </a:cxn>
                <a:cxn ang="0">
                  <a:pos x="586" y="0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3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1" y="0"/>
                </a:cxn>
                <a:cxn ang="0">
                  <a:pos x="120" y="114"/>
                </a:cxn>
                <a:cxn ang="0">
                  <a:pos x="60" y="174"/>
                </a:cxn>
                <a:cxn ang="0">
                  <a:pos x="0" y="234"/>
                </a:cxn>
                <a:cxn ang="0">
                  <a:pos x="0" y="252"/>
                </a:cxn>
                <a:cxn ang="0">
                  <a:pos x="126" y="120"/>
                </a:cxn>
                <a:cxn ang="0">
                  <a:pos x="269" y="0"/>
                </a:cxn>
                <a:cxn ang="0">
                  <a:pos x="269" y="0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4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25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26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464928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29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0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1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2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4933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34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4935" name="Rectangle 39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922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4936" name="Rectangle 40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4937" name="Rectangle 41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4938" name="Rectangle 42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4939" name="Rectangle 43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50ADCC1D-1E05-45FE-A440-7733984873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DE517B-E6A9-437C-9400-06A2B1BDDB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50FBE3-16EC-4FF0-A57F-C03A7C2D75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E18C448-FAE8-4CEF-8FE5-3A7C62761E8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0E278D-4585-4C2C-B56A-818C3B89099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3E7292-73C4-46A8-A04F-A1C04C02860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BC810-56E8-4735-9C52-589B74C312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5C6174-886F-4309-8E45-0012356205E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A5AE3-5972-4596-8041-716D6BEEE58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5E2B8AD-ADC3-4417-8289-F7520D54BF3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C3DE94-C8FE-4164-A4F5-7330CB3AE78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0824424-E34B-48A5-8E7E-18C91603A53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FA1DC421-5B4B-4420-A29D-D0E5429DBB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6" name="Rectangle 2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997075"/>
            <a:ext cx="7772400" cy="1431925"/>
          </a:xfrm>
        </p:spPr>
        <p:txBody>
          <a:bodyPr anchor="b" anchorCtr="1"/>
          <a:lstStyle>
            <a:lvl1pPr algn="ctr"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77187" name="Rectangle 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77188" name="Freeform 4"/>
          <p:cNvSpPr>
            <a:spLocks/>
          </p:cNvSpPr>
          <p:nvPr/>
        </p:nvSpPr>
        <p:spPr bwMode="auto">
          <a:xfrm>
            <a:off x="285750" y="2803525"/>
            <a:ext cx="1588" cy="3035300"/>
          </a:xfrm>
          <a:custGeom>
            <a:avLst/>
            <a:gdLst>
              <a:gd name="T0" fmla="*/ 0 h 1912"/>
              <a:gd name="T1" fmla="*/ 6 h 1912"/>
              <a:gd name="T2" fmla="*/ 6 h 1912"/>
              <a:gd name="T3" fmla="*/ 60 h 1912"/>
              <a:gd name="T4" fmla="*/ 1912 h 1912"/>
              <a:gd name="T5" fmla="*/ 1912 h 1912"/>
              <a:gd name="T6" fmla="*/ 0 h 1912"/>
              <a:gd name="T7" fmla="*/ 0 h 191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</a:cxnLst>
            <a:rect l="0" t="0" r="r" b="b"/>
            <a:pathLst>
              <a:path h="1912">
                <a:moveTo>
                  <a:pt x="0" y="0"/>
                </a:moveTo>
                <a:lnTo>
                  <a:pt x="0" y="6"/>
                </a:lnTo>
                <a:lnTo>
                  <a:pt x="0" y="6"/>
                </a:lnTo>
                <a:lnTo>
                  <a:pt x="0" y="60"/>
                </a:lnTo>
                <a:lnTo>
                  <a:pt x="0" y="1912"/>
                </a:lnTo>
                <a:lnTo>
                  <a:pt x="0" y="191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6BBA2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7189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77190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6B0481D0-A614-4225-88E2-A2B297B35EAD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77191" name="Rectangle 7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9DD82B-638F-4DA7-B22F-0E61091878C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A6C58D9-8905-4844-978D-BC50A2E9740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905000"/>
            <a:ext cx="40386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905000"/>
            <a:ext cx="40386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094602F-09F8-45B6-BB4B-36951A9D870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118209A-7979-4397-8AF5-2471F872A42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C3DE94-C8FE-4164-A4F5-7330CB3AE78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93397D-239A-45DF-8EA8-02FCC19F378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578F6C-61F3-4A34-9D1A-9A7993CADAA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93397D-239A-45DF-8EA8-02FCC19F378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C0177E9-D8BC-4EB2-A5B7-373177AC7C2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7F90D4-4160-478C-96B8-0B35AD29D8C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92100"/>
            <a:ext cx="2057400" cy="572770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92100"/>
            <a:ext cx="6019800" cy="572770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BBFC53F-682A-4960-991B-619AC3B6ABC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92100"/>
            <a:ext cx="8229600" cy="13843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905000"/>
            <a:ext cx="4038600" cy="4114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905000"/>
            <a:ext cx="4038600" cy="4114800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AA2D12C1-3900-4A62-943A-97D3ACD0851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2438400"/>
            <a:ext cx="9144000" cy="4046538"/>
            <a:chOff x="0" y="1536"/>
            <a:chExt cx="5760" cy="2549"/>
          </a:xfrm>
        </p:grpSpPr>
        <p:sp>
          <p:nvSpPr>
            <p:cNvPr id="501763" name="Rectangle 3"/>
            <p:cNvSpPr>
              <a:spLocks noChangeArrowheads="1"/>
            </p:cNvSpPr>
            <p:nvPr userDrawn="1"/>
          </p:nvSpPr>
          <p:spPr bwMode="hidden">
            <a:xfrm rot="-1424751">
              <a:off x="2121" y="2592"/>
              <a:ext cx="3072" cy="384"/>
            </a:xfrm>
            <a:prstGeom prst="rect">
              <a:avLst/>
            </a:prstGeom>
            <a:gradFill rotWithShape="0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189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1764" name="Freeform 4"/>
            <p:cNvSpPr>
              <a:spLocks/>
            </p:cNvSpPr>
            <p:nvPr userDrawn="1"/>
          </p:nvSpPr>
          <p:spPr bwMode="hidden">
            <a:xfrm>
              <a:off x="0" y="2664"/>
              <a:ext cx="2688" cy="12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0" y="552"/>
                </a:cxn>
                <a:cxn ang="0">
                  <a:pos x="1968" y="264"/>
                </a:cxn>
                <a:cxn ang="0">
                  <a:pos x="2028" y="270"/>
                </a:cxn>
                <a:cxn ang="0">
                  <a:pos x="2661" y="528"/>
                </a:cxn>
                <a:cxn ang="0">
                  <a:pos x="2688" y="648"/>
                </a:cxn>
                <a:cxn ang="0">
                  <a:pos x="2304" y="1080"/>
                </a:cxn>
                <a:cxn ang="0">
                  <a:pos x="1584" y="1224"/>
                </a:cxn>
                <a:cxn ang="0">
                  <a:pos x="1296" y="936"/>
                </a:cxn>
                <a:cxn ang="0">
                  <a:pos x="864" y="1032"/>
                </a:cxn>
                <a:cxn ang="0">
                  <a:pos x="0" y="552"/>
                </a:cxn>
                <a:cxn ang="0">
                  <a:pos x="0" y="0"/>
                </a:cxn>
              </a:cxnLst>
              <a:rect l="0" t="0" r="r" b="b"/>
              <a:pathLst>
                <a:path w="2688" h="1224">
                  <a:moveTo>
                    <a:pt x="0" y="0"/>
                  </a:moveTo>
                  <a:lnTo>
                    <a:pt x="960" y="552"/>
                  </a:lnTo>
                  <a:lnTo>
                    <a:pt x="1968" y="264"/>
                  </a:lnTo>
                  <a:lnTo>
                    <a:pt x="2028" y="270"/>
                  </a:lnTo>
                  <a:lnTo>
                    <a:pt x="2661" y="528"/>
                  </a:lnTo>
                  <a:lnTo>
                    <a:pt x="2688" y="648"/>
                  </a:lnTo>
                  <a:lnTo>
                    <a:pt x="2304" y="1080"/>
                  </a:lnTo>
                  <a:lnTo>
                    <a:pt x="1584" y="1224"/>
                  </a:lnTo>
                  <a:lnTo>
                    <a:pt x="1296" y="936"/>
                  </a:lnTo>
                  <a:lnTo>
                    <a:pt x="864" y="1032"/>
                  </a:lnTo>
                  <a:lnTo>
                    <a:pt x="0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1765" name="Freeform 5"/>
            <p:cNvSpPr>
              <a:spLocks/>
            </p:cNvSpPr>
            <p:nvPr userDrawn="1"/>
          </p:nvSpPr>
          <p:spPr bwMode="hidden">
            <a:xfrm>
              <a:off x="3359" y="1536"/>
              <a:ext cx="2401" cy="1232"/>
            </a:xfrm>
            <a:custGeom>
              <a:avLst/>
              <a:gdLst/>
              <a:ahLst/>
              <a:cxnLst>
                <a:cxn ang="0">
                  <a:pos x="2208" y="15"/>
                </a:cxn>
                <a:cxn ang="0">
                  <a:pos x="2088" y="57"/>
                </a:cxn>
                <a:cxn ang="0">
                  <a:pos x="1951" y="99"/>
                </a:cxn>
                <a:cxn ang="0">
                  <a:pos x="1704" y="135"/>
                </a:cxn>
                <a:cxn ang="0">
                  <a:pos x="1314" y="177"/>
                </a:cxn>
                <a:cxn ang="0">
                  <a:pos x="1176" y="189"/>
                </a:cxn>
                <a:cxn ang="0">
                  <a:pos x="1122" y="195"/>
                </a:cxn>
                <a:cxn ang="0">
                  <a:pos x="1075" y="231"/>
                </a:cxn>
                <a:cxn ang="0">
                  <a:pos x="924" y="321"/>
                </a:cxn>
                <a:cxn ang="0">
                  <a:pos x="840" y="369"/>
                </a:cxn>
                <a:cxn ang="0">
                  <a:pos x="630" y="458"/>
                </a:cxn>
                <a:cxn ang="0">
                  <a:pos x="529" y="500"/>
                </a:cxn>
                <a:cxn ang="0">
                  <a:pos x="487" y="542"/>
                </a:cxn>
                <a:cxn ang="0">
                  <a:pos x="457" y="590"/>
                </a:cxn>
                <a:cxn ang="0">
                  <a:pos x="402" y="638"/>
                </a:cxn>
                <a:cxn ang="0">
                  <a:pos x="330" y="758"/>
                </a:cxn>
                <a:cxn ang="0">
                  <a:pos x="312" y="788"/>
                </a:cxn>
                <a:cxn ang="0">
                  <a:pos x="252" y="824"/>
                </a:cxn>
                <a:cxn ang="0">
                  <a:pos x="84" y="926"/>
                </a:cxn>
                <a:cxn ang="0">
                  <a:pos x="0" y="992"/>
                </a:cxn>
                <a:cxn ang="0">
                  <a:pos x="12" y="1040"/>
                </a:cxn>
                <a:cxn ang="0">
                  <a:pos x="132" y="1034"/>
                </a:cxn>
                <a:cxn ang="0">
                  <a:pos x="336" y="980"/>
                </a:cxn>
                <a:cxn ang="0">
                  <a:pos x="529" y="896"/>
                </a:cxn>
                <a:cxn ang="0">
                  <a:pos x="576" y="872"/>
                </a:cxn>
                <a:cxn ang="0">
                  <a:pos x="714" y="848"/>
                </a:cxn>
                <a:cxn ang="0">
                  <a:pos x="966" y="794"/>
                </a:cxn>
                <a:cxn ang="0">
                  <a:pos x="1212" y="782"/>
                </a:cxn>
                <a:cxn ang="0">
                  <a:pos x="1416" y="872"/>
                </a:cxn>
                <a:cxn ang="0">
                  <a:pos x="1464" y="932"/>
                </a:cxn>
                <a:cxn ang="0">
                  <a:pos x="1440" y="992"/>
                </a:cxn>
                <a:cxn ang="0">
                  <a:pos x="1302" y="1040"/>
                </a:cxn>
                <a:cxn ang="0">
                  <a:pos x="1158" y="1100"/>
                </a:cxn>
                <a:cxn ang="0">
                  <a:pos x="1093" y="1148"/>
                </a:cxn>
                <a:cxn ang="0">
                  <a:pos x="1075" y="1208"/>
                </a:cxn>
                <a:cxn ang="0">
                  <a:pos x="1093" y="1232"/>
                </a:cxn>
                <a:cxn ang="0">
                  <a:pos x="1152" y="1226"/>
                </a:cxn>
                <a:cxn ang="0">
                  <a:pos x="1332" y="1208"/>
                </a:cxn>
                <a:cxn ang="0">
                  <a:pos x="1434" y="1184"/>
                </a:cxn>
                <a:cxn ang="0">
                  <a:pos x="1464" y="1172"/>
                </a:cxn>
                <a:cxn ang="0">
                  <a:pos x="1578" y="1130"/>
                </a:cxn>
                <a:cxn ang="0">
                  <a:pos x="1758" y="1064"/>
                </a:cxn>
                <a:cxn ang="0">
                  <a:pos x="1872" y="962"/>
                </a:cxn>
                <a:cxn ang="0">
                  <a:pos x="1986" y="800"/>
                </a:cxn>
                <a:cxn ang="0">
                  <a:pos x="2166" y="650"/>
                </a:cxn>
                <a:cxn ang="0">
                  <a:pos x="2257" y="590"/>
                </a:cxn>
                <a:cxn ang="0">
                  <a:pos x="2400" y="57"/>
                </a:cxn>
              </a:cxnLst>
              <a:rect l="0" t="0" r="r" b="b"/>
              <a:pathLst>
                <a:path w="2401" h="1232">
                  <a:moveTo>
                    <a:pt x="2310" y="3"/>
                  </a:moveTo>
                  <a:lnTo>
                    <a:pt x="2280" y="3"/>
                  </a:lnTo>
                  <a:lnTo>
                    <a:pt x="2208" y="15"/>
                  </a:lnTo>
                  <a:lnTo>
                    <a:pt x="2136" y="27"/>
                  </a:lnTo>
                  <a:lnTo>
                    <a:pt x="2112" y="39"/>
                  </a:lnTo>
                  <a:lnTo>
                    <a:pt x="2088" y="57"/>
                  </a:lnTo>
                  <a:lnTo>
                    <a:pt x="2082" y="63"/>
                  </a:lnTo>
                  <a:lnTo>
                    <a:pt x="2076" y="69"/>
                  </a:lnTo>
                  <a:lnTo>
                    <a:pt x="1951" y="99"/>
                  </a:lnTo>
                  <a:lnTo>
                    <a:pt x="1896" y="111"/>
                  </a:lnTo>
                  <a:lnTo>
                    <a:pt x="1836" y="117"/>
                  </a:lnTo>
                  <a:lnTo>
                    <a:pt x="1704" y="135"/>
                  </a:lnTo>
                  <a:lnTo>
                    <a:pt x="1572" y="153"/>
                  </a:lnTo>
                  <a:lnTo>
                    <a:pt x="1434" y="165"/>
                  </a:lnTo>
                  <a:lnTo>
                    <a:pt x="1314" y="177"/>
                  </a:lnTo>
                  <a:lnTo>
                    <a:pt x="1260" y="183"/>
                  </a:lnTo>
                  <a:lnTo>
                    <a:pt x="1212" y="189"/>
                  </a:lnTo>
                  <a:lnTo>
                    <a:pt x="1176" y="189"/>
                  </a:lnTo>
                  <a:lnTo>
                    <a:pt x="1146" y="195"/>
                  </a:lnTo>
                  <a:lnTo>
                    <a:pt x="1128" y="195"/>
                  </a:lnTo>
                  <a:lnTo>
                    <a:pt x="1122" y="195"/>
                  </a:lnTo>
                  <a:lnTo>
                    <a:pt x="1116" y="201"/>
                  </a:lnTo>
                  <a:lnTo>
                    <a:pt x="1105" y="207"/>
                  </a:lnTo>
                  <a:lnTo>
                    <a:pt x="1075" y="231"/>
                  </a:lnTo>
                  <a:lnTo>
                    <a:pt x="1026" y="261"/>
                  </a:lnTo>
                  <a:lnTo>
                    <a:pt x="972" y="291"/>
                  </a:lnTo>
                  <a:lnTo>
                    <a:pt x="924" y="321"/>
                  </a:lnTo>
                  <a:lnTo>
                    <a:pt x="876" y="345"/>
                  </a:lnTo>
                  <a:lnTo>
                    <a:pt x="846" y="363"/>
                  </a:lnTo>
                  <a:lnTo>
                    <a:pt x="840" y="369"/>
                  </a:lnTo>
                  <a:lnTo>
                    <a:pt x="834" y="369"/>
                  </a:lnTo>
                  <a:lnTo>
                    <a:pt x="732" y="417"/>
                  </a:lnTo>
                  <a:lnTo>
                    <a:pt x="630" y="458"/>
                  </a:lnTo>
                  <a:lnTo>
                    <a:pt x="588" y="476"/>
                  </a:lnTo>
                  <a:lnTo>
                    <a:pt x="552" y="488"/>
                  </a:lnTo>
                  <a:lnTo>
                    <a:pt x="529" y="500"/>
                  </a:lnTo>
                  <a:lnTo>
                    <a:pt x="517" y="506"/>
                  </a:lnTo>
                  <a:lnTo>
                    <a:pt x="499" y="524"/>
                  </a:lnTo>
                  <a:lnTo>
                    <a:pt x="487" y="542"/>
                  </a:lnTo>
                  <a:lnTo>
                    <a:pt x="481" y="560"/>
                  </a:lnTo>
                  <a:lnTo>
                    <a:pt x="481" y="578"/>
                  </a:lnTo>
                  <a:lnTo>
                    <a:pt x="457" y="590"/>
                  </a:lnTo>
                  <a:lnTo>
                    <a:pt x="438" y="596"/>
                  </a:lnTo>
                  <a:lnTo>
                    <a:pt x="420" y="614"/>
                  </a:lnTo>
                  <a:lnTo>
                    <a:pt x="402" y="638"/>
                  </a:lnTo>
                  <a:lnTo>
                    <a:pt x="366" y="698"/>
                  </a:lnTo>
                  <a:lnTo>
                    <a:pt x="348" y="728"/>
                  </a:lnTo>
                  <a:lnTo>
                    <a:pt x="330" y="758"/>
                  </a:lnTo>
                  <a:lnTo>
                    <a:pt x="324" y="776"/>
                  </a:lnTo>
                  <a:lnTo>
                    <a:pt x="318" y="782"/>
                  </a:lnTo>
                  <a:lnTo>
                    <a:pt x="312" y="788"/>
                  </a:lnTo>
                  <a:lnTo>
                    <a:pt x="300" y="794"/>
                  </a:lnTo>
                  <a:lnTo>
                    <a:pt x="282" y="806"/>
                  </a:lnTo>
                  <a:lnTo>
                    <a:pt x="252" y="824"/>
                  </a:lnTo>
                  <a:lnTo>
                    <a:pt x="199" y="854"/>
                  </a:lnTo>
                  <a:lnTo>
                    <a:pt x="151" y="884"/>
                  </a:lnTo>
                  <a:lnTo>
                    <a:pt x="84" y="926"/>
                  </a:lnTo>
                  <a:lnTo>
                    <a:pt x="30" y="962"/>
                  </a:lnTo>
                  <a:lnTo>
                    <a:pt x="12" y="974"/>
                  </a:lnTo>
                  <a:lnTo>
                    <a:pt x="0" y="992"/>
                  </a:lnTo>
                  <a:lnTo>
                    <a:pt x="0" y="1004"/>
                  </a:lnTo>
                  <a:lnTo>
                    <a:pt x="0" y="1022"/>
                  </a:lnTo>
                  <a:lnTo>
                    <a:pt x="12" y="1040"/>
                  </a:lnTo>
                  <a:lnTo>
                    <a:pt x="42" y="1046"/>
                  </a:lnTo>
                  <a:lnTo>
                    <a:pt x="84" y="1046"/>
                  </a:lnTo>
                  <a:lnTo>
                    <a:pt x="132" y="1034"/>
                  </a:lnTo>
                  <a:lnTo>
                    <a:pt x="193" y="1022"/>
                  </a:lnTo>
                  <a:lnTo>
                    <a:pt x="264" y="1004"/>
                  </a:lnTo>
                  <a:lnTo>
                    <a:pt x="336" y="980"/>
                  </a:lnTo>
                  <a:lnTo>
                    <a:pt x="408" y="950"/>
                  </a:lnTo>
                  <a:lnTo>
                    <a:pt x="475" y="920"/>
                  </a:lnTo>
                  <a:lnTo>
                    <a:pt x="529" y="896"/>
                  </a:lnTo>
                  <a:lnTo>
                    <a:pt x="564" y="878"/>
                  </a:lnTo>
                  <a:lnTo>
                    <a:pt x="570" y="872"/>
                  </a:lnTo>
                  <a:lnTo>
                    <a:pt x="576" y="872"/>
                  </a:lnTo>
                  <a:lnTo>
                    <a:pt x="606" y="872"/>
                  </a:lnTo>
                  <a:lnTo>
                    <a:pt x="648" y="866"/>
                  </a:lnTo>
                  <a:lnTo>
                    <a:pt x="714" y="848"/>
                  </a:lnTo>
                  <a:lnTo>
                    <a:pt x="793" y="830"/>
                  </a:lnTo>
                  <a:lnTo>
                    <a:pt x="876" y="812"/>
                  </a:lnTo>
                  <a:lnTo>
                    <a:pt x="966" y="794"/>
                  </a:lnTo>
                  <a:lnTo>
                    <a:pt x="1063" y="782"/>
                  </a:lnTo>
                  <a:lnTo>
                    <a:pt x="1152" y="776"/>
                  </a:lnTo>
                  <a:lnTo>
                    <a:pt x="1212" y="782"/>
                  </a:lnTo>
                  <a:lnTo>
                    <a:pt x="1284" y="806"/>
                  </a:lnTo>
                  <a:lnTo>
                    <a:pt x="1357" y="836"/>
                  </a:lnTo>
                  <a:lnTo>
                    <a:pt x="1416" y="872"/>
                  </a:lnTo>
                  <a:lnTo>
                    <a:pt x="1434" y="890"/>
                  </a:lnTo>
                  <a:lnTo>
                    <a:pt x="1452" y="908"/>
                  </a:lnTo>
                  <a:lnTo>
                    <a:pt x="1464" y="932"/>
                  </a:lnTo>
                  <a:lnTo>
                    <a:pt x="1464" y="950"/>
                  </a:lnTo>
                  <a:lnTo>
                    <a:pt x="1458" y="968"/>
                  </a:lnTo>
                  <a:lnTo>
                    <a:pt x="1440" y="992"/>
                  </a:lnTo>
                  <a:lnTo>
                    <a:pt x="1410" y="1004"/>
                  </a:lnTo>
                  <a:lnTo>
                    <a:pt x="1369" y="1022"/>
                  </a:lnTo>
                  <a:lnTo>
                    <a:pt x="1302" y="1040"/>
                  </a:lnTo>
                  <a:lnTo>
                    <a:pt x="1248" y="1064"/>
                  </a:lnTo>
                  <a:lnTo>
                    <a:pt x="1200" y="1082"/>
                  </a:lnTo>
                  <a:lnTo>
                    <a:pt x="1158" y="1100"/>
                  </a:lnTo>
                  <a:lnTo>
                    <a:pt x="1128" y="1118"/>
                  </a:lnTo>
                  <a:lnTo>
                    <a:pt x="1110" y="1130"/>
                  </a:lnTo>
                  <a:lnTo>
                    <a:pt x="1093" y="1148"/>
                  </a:lnTo>
                  <a:lnTo>
                    <a:pt x="1081" y="1160"/>
                  </a:lnTo>
                  <a:lnTo>
                    <a:pt x="1069" y="1190"/>
                  </a:lnTo>
                  <a:lnTo>
                    <a:pt x="1075" y="1208"/>
                  </a:lnTo>
                  <a:lnTo>
                    <a:pt x="1081" y="1220"/>
                  </a:lnTo>
                  <a:lnTo>
                    <a:pt x="1087" y="1226"/>
                  </a:lnTo>
                  <a:lnTo>
                    <a:pt x="1093" y="1232"/>
                  </a:lnTo>
                  <a:lnTo>
                    <a:pt x="1110" y="1232"/>
                  </a:lnTo>
                  <a:lnTo>
                    <a:pt x="1128" y="1226"/>
                  </a:lnTo>
                  <a:lnTo>
                    <a:pt x="1152" y="1226"/>
                  </a:lnTo>
                  <a:lnTo>
                    <a:pt x="1212" y="1220"/>
                  </a:lnTo>
                  <a:lnTo>
                    <a:pt x="1272" y="1214"/>
                  </a:lnTo>
                  <a:lnTo>
                    <a:pt x="1332" y="1208"/>
                  </a:lnTo>
                  <a:lnTo>
                    <a:pt x="1393" y="1196"/>
                  </a:lnTo>
                  <a:lnTo>
                    <a:pt x="1416" y="1190"/>
                  </a:lnTo>
                  <a:lnTo>
                    <a:pt x="1434" y="1184"/>
                  </a:lnTo>
                  <a:lnTo>
                    <a:pt x="1446" y="1178"/>
                  </a:lnTo>
                  <a:lnTo>
                    <a:pt x="1452" y="1178"/>
                  </a:lnTo>
                  <a:lnTo>
                    <a:pt x="1464" y="1172"/>
                  </a:lnTo>
                  <a:lnTo>
                    <a:pt x="1488" y="1166"/>
                  </a:lnTo>
                  <a:lnTo>
                    <a:pt x="1530" y="1148"/>
                  </a:lnTo>
                  <a:lnTo>
                    <a:pt x="1578" y="1130"/>
                  </a:lnTo>
                  <a:lnTo>
                    <a:pt x="1681" y="1094"/>
                  </a:lnTo>
                  <a:lnTo>
                    <a:pt x="1722" y="1076"/>
                  </a:lnTo>
                  <a:lnTo>
                    <a:pt x="1758" y="1064"/>
                  </a:lnTo>
                  <a:lnTo>
                    <a:pt x="1812" y="1040"/>
                  </a:lnTo>
                  <a:lnTo>
                    <a:pt x="1848" y="1004"/>
                  </a:lnTo>
                  <a:lnTo>
                    <a:pt x="1872" y="962"/>
                  </a:lnTo>
                  <a:lnTo>
                    <a:pt x="1890" y="932"/>
                  </a:lnTo>
                  <a:lnTo>
                    <a:pt x="1932" y="866"/>
                  </a:lnTo>
                  <a:lnTo>
                    <a:pt x="1986" y="800"/>
                  </a:lnTo>
                  <a:lnTo>
                    <a:pt x="2046" y="740"/>
                  </a:lnTo>
                  <a:lnTo>
                    <a:pt x="2112" y="692"/>
                  </a:lnTo>
                  <a:lnTo>
                    <a:pt x="2166" y="650"/>
                  </a:lnTo>
                  <a:lnTo>
                    <a:pt x="2214" y="620"/>
                  </a:lnTo>
                  <a:lnTo>
                    <a:pt x="2244" y="596"/>
                  </a:lnTo>
                  <a:lnTo>
                    <a:pt x="2257" y="590"/>
                  </a:lnTo>
                  <a:lnTo>
                    <a:pt x="2257" y="590"/>
                  </a:lnTo>
                  <a:lnTo>
                    <a:pt x="2400" y="518"/>
                  </a:lnTo>
                  <a:lnTo>
                    <a:pt x="2400" y="57"/>
                  </a:lnTo>
                  <a:lnTo>
                    <a:pt x="2401" y="0"/>
                  </a:lnTo>
                  <a:lnTo>
                    <a:pt x="231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6" name="Freeform 6"/>
            <p:cNvSpPr>
              <a:spLocks/>
            </p:cNvSpPr>
            <p:nvPr userDrawn="1"/>
          </p:nvSpPr>
          <p:spPr bwMode="hidden">
            <a:xfrm>
              <a:off x="3792" y="1536"/>
              <a:ext cx="1968" cy="762"/>
            </a:xfrm>
            <a:custGeom>
              <a:avLst/>
              <a:gdLst/>
              <a:ahLst/>
              <a:cxnLst>
                <a:cxn ang="0">
                  <a:pos x="965" y="165"/>
                </a:cxn>
                <a:cxn ang="0">
                  <a:pos x="696" y="200"/>
                </a:cxn>
                <a:cxn ang="0">
                  <a:pos x="693" y="237"/>
                </a:cxn>
                <a:cxn ang="0">
                  <a:pos x="924" y="258"/>
                </a:cxn>
                <a:cxn ang="0">
                  <a:pos x="993" y="267"/>
                </a:cxn>
                <a:cxn ang="0">
                  <a:pos x="681" y="291"/>
                </a:cxn>
                <a:cxn ang="0">
                  <a:pos x="633" y="309"/>
                </a:cxn>
                <a:cxn ang="0">
                  <a:pos x="645" y="336"/>
                </a:cxn>
                <a:cxn ang="0">
                  <a:pos x="672" y="351"/>
                </a:cxn>
                <a:cxn ang="0">
                  <a:pos x="984" y="333"/>
                </a:cxn>
                <a:cxn ang="0">
                  <a:pos x="1080" y="357"/>
                </a:cxn>
                <a:cxn ang="0">
                  <a:pos x="624" y="492"/>
                </a:cxn>
                <a:cxn ang="0">
                  <a:pos x="616" y="536"/>
                </a:cxn>
                <a:cxn ang="0">
                  <a:pos x="8" y="724"/>
                </a:cxn>
                <a:cxn ang="0">
                  <a:pos x="0" y="756"/>
                </a:cxn>
                <a:cxn ang="0">
                  <a:pos x="27" y="762"/>
                </a:cxn>
                <a:cxn ang="0">
                  <a:pos x="664" y="564"/>
                </a:cxn>
                <a:cxn ang="0">
                  <a:pos x="856" y="600"/>
                </a:cxn>
                <a:cxn ang="0">
                  <a:pos x="1158" y="507"/>
                </a:cxn>
                <a:cxn ang="0">
                  <a:pos x="1434" y="465"/>
                </a:cxn>
                <a:cxn ang="0">
                  <a:pos x="1572" y="368"/>
                </a:cxn>
                <a:cxn ang="0">
                  <a:pos x="1712" y="340"/>
                </a:cxn>
                <a:cxn ang="0">
                  <a:pos x="1856" y="328"/>
                </a:cxn>
                <a:cxn ang="0">
                  <a:pos x="1968" y="330"/>
                </a:cxn>
                <a:cxn ang="0">
                  <a:pos x="1968" y="0"/>
                </a:cxn>
                <a:cxn ang="0">
                  <a:pos x="1934" y="3"/>
                </a:cxn>
                <a:cxn ang="0">
                  <a:pos x="1832" y="5"/>
                </a:cxn>
                <a:cxn ang="0">
                  <a:pos x="1682" y="35"/>
                </a:cxn>
                <a:cxn ang="0">
                  <a:pos x="1643" y="72"/>
                </a:cxn>
                <a:cxn ang="0">
                  <a:pos x="1392" y="119"/>
                </a:cxn>
              </a:cxnLst>
              <a:rect l="0" t="0" r="r" b="b"/>
              <a:pathLst>
                <a:path w="1968" h="762">
                  <a:moveTo>
                    <a:pt x="965" y="165"/>
                  </a:moveTo>
                  <a:lnTo>
                    <a:pt x="696" y="200"/>
                  </a:lnTo>
                  <a:lnTo>
                    <a:pt x="693" y="237"/>
                  </a:lnTo>
                  <a:lnTo>
                    <a:pt x="924" y="258"/>
                  </a:lnTo>
                  <a:lnTo>
                    <a:pt x="993" y="267"/>
                  </a:lnTo>
                  <a:lnTo>
                    <a:pt x="681" y="291"/>
                  </a:lnTo>
                  <a:lnTo>
                    <a:pt x="633" y="309"/>
                  </a:lnTo>
                  <a:lnTo>
                    <a:pt x="645" y="336"/>
                  </a:lnTo>
                  <a:lnTo>
                    <a:pt x="672" y="351"/>
                  </a:lnTo>
                  <a:lnTo>
                    <a:pt x="984" y="333"/>
                  </a:lnTo>
                  <a:lnTo>
                    <a:pt x="1080" y="357"/>
                  </a:lnTo>
                  <a:lnTo>
                    <a:pt x="624" y="492"/>
                  </a:lnTo>
                  <a:lnTo>
                    <a:pt x="616" y="536"/>
                  </a:lnTo>
                  <a:lnTo>
                    <a:pt x="8" y="724"/>
                  </a:lnTo>
                  <a:lnTo>
                    <a:pt x="0" y="756"/>
                  </a:lnTo>
                  <a:lnTo>
                    <a:pt x="27" y="762"/>
                  </a:lnTo>
                  <a:lnTo>
                    <a:pt x="664" y="564"/>
                  </a:lnTo>
                  <a:lnTo>
                    <a:pt x="856" y="600"/>
                  </a:lnTo>
                  <a:lnTo>
                    <a:pt x="1158" y="507"/>
                  </a:lnTo>
                  <a:lnTo>
                    <a:pt x="1434" y="465"/>
                  </a:lnTo>
                  <a:lnTo>
                    <a:pt x="1572" y="368"/>
                  </a:lnTo>
                  <a:lnTo>
                    <a:pt x="1712" y="340"/>
                  </a:lnTo>
                  <a:lnTo>
                    <a:pt x="1856" y="328"/>
                  </a:lnTo>
                  <a:lnTo>
                    <a:pt x="1968" y="330"/>
                  </a:lnTo>
                  <a:lnTo>
                    <a:pt x="1968" y="0"/>
                  </a:lnTo>
                  <a:lnTo>
                    <a:pt x="1934" y="3"/>
                  </a:lnTo>
                  <a:lnTo>
                    <a:pt x="1832" y="5"/>
                  </a:lnTo>
                  <a:lnTo>
                    <a:pt x="1682" y="35"/>
                  </a:lnTo>
                  <a:lnTo>
                    <a:pt x="1643" y="72"/>
                  </a:lnTo>
                  <a:lnTo>
                    <a:pt x="1392" y="119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7" name="Freeform 7"/>
            <p:cNvSpPr>
              <a:spLocks/>
            </p:cNvSpPr>
            <p:nvPr userDrawn="1"/>
          </p:nvSpPr>
          <p:spPr bwMode="hidden">
            <a:xfrm>
              <a:off x="3599" y="2477"/>
              <a:ext cx="186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85" y="18"/>
                </a:cxn>
                <a:cxn ang="0">
                  <a:pos x="185" y="36"/>
                </a:cxn>
                <a:cxn ang="0">
                  <a:pos x="179" y="54"/>
                </a:cxn>
                <a:cxn ang="0">
                  <a:pos x="161" y="72"/>
                </a:cxn>
                <a:cxn ang="0">
                  <a:pos x="137" y="96"/>
                </a:cxn>
                <a:cxn ang="0">
                  <a:pos x="101" y="108"/>
                </a:cxn>
                <a:cxn ang="0">
                  <a:pos x="47" y="120"/>
                </a:cxn>
                <a:cxn ang="0">
                  <a:pos x="29" y="120"/>
                </a:cxn>
                <a:cxn ang="0">
                  <a:pos x="17" y="114"/>
                </a:cxn>
                <a:cxn ang="0">
                  <a:pos x="0" y="96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85" y="18"/>
                  </a:lnTo>
                  <a:lnTo>
                    <a:pt x="185" y="36"/>
                  </a:lnTo>
                  <a:lnTo>
                    <a:pt x="179" y="54"/>
                  </a:lnTo>
                  <a:lnTo>
                    <a:pt x="161" y="72"/>
                  </a:lnTo>
                  <a:lnTo>
                    <a:pt x="137" y="96"/>
                  </a:lnTo>
                  <a:lnTo>
                    <a:pt x="101" y="108"/>
                  </a:lnTo>
                  <a:lnTo>
                    <a:pt x="47" y="120"/>
                  </a:lnTo>
                  <a:lnTo>
                    <a:pt x="29" y="120"/>
                  </a:lnTo>
                  <a:lnTo>
                    <a:pt x="17" y="11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8" name="Freeform 8"/>
            <p:cNvSpPr>
              <a:spLocks/>
            </p:cNvSpPr>
            <p:nvPr userDrawn="1"/>
          </p:nvSpPr>
          <p:spPr bwMode="hidden">
            <a:xfrm>
              <a:off x="3779" y="2393"/>
              <a:ext cx="185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79" y="24"/>
                </a:cxn>
                <a:cxn ang="0">
                  <a:pos x="167" y="42"/>
                </a:cxn>
                <a:cxn ang="0">
                  <a:pos x="149" y="66"/>
                </a:cxn>
                <a:cxn ang="0">
                  <a:pos x="131" y="90"/>
                </a:cxn>
                <a:cxn ang="0">
                  <a:pos x="102" y="108"/>
                </a:cxn>
                <a:cxn ang="0">
                  <a:pos x="66" y="120"/>
                </a:cxn>
                <a:cxn ang="0">
                  <a:pos x="18" y="120"/>
                </a:cxn>
                <a:cxn ang="0">
                  <a:pos x="0" y="60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79" y="24"/>
                  </a:lnTo>
                  <a:lnTo>
                    <a:pt x="167" y="42"/>
                  </a:lnTo>
                  <a:lnTo>
                    <a:pt x="149" y="66"/>
                  </a:lnTo>
                  <a:lnTo>
                    <a:pt x="131" y="90"/>
                  </a:lnTo>
                  <a:lnTo>
                    <a:pt x="102" y="108"/>
                  </a:lnTo>
                  <a:lnTo>
                    <a:pt x="66" y="120"/>
                  </a:lnTo>
                  <a:lnTo>
                    <a:pt x="18" y="120"/>
                  </a:lnTo>
                  <a:lnTo>
                    <a:pt x="0" y="6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9" name="Freeform 9"/>
            <p:cNvSpPr>
              <a:spLocks/>
            </p:cNvSpPr>
            <p:nvPr userDrawn="1"/>
          </p:nvSpPr>
          <p:spPr bwMode="hidden">
            <a:xfrm>
              <a:off x="3839" y="1836"/>
              <a:ext cx="528" cy="2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0" y="269"/>
                </a:cxn>
                <a:cxn ang="0">
                  <a:pos x="6" y="251"/>
                </a:cxn>
                <a:cxn ang="0">
                  <a:pos x="6" y="239"/>
                </a:cxn>
                <a:cxn ang="0">
                  <a:pos x="12" y="227"/>
                </a:cxn>
                <a:cxn ang="0">
                  <a:pos x="18" y="221"/>
                </a:cxn>
                <a:cxn ang="0">
                  <a:pos x="36" y="215"/>
                </a:cxn>
                <a:cxn ang="0">
                  <a:pos x="77" y="203"/>
                </a:cxn>
                <a:cxn ang="0">
                  <a:pos x="137" y="179"/>
                </a:cxn>
                <a:cxn ang="0">
                  <a:pos x="209" y="143"/>
                </a:cxn>
                <a:cxn ang="0">
                  <a:pos x="251" y="120"/>
                </a:cxn>
                <a:cxn ang="0">
                  <a:pos x="299" y="96"/>
                </a:cxn>
                <a:cxn ang="0">
                  <a:pos x="394" y="48"/>
                </a:cxn>
                <a:cxn ang="0">
                  <a:pos x="442" y="30"/>
                </a:cxn>
                <a:cxn ang="0">
                  <a:pos x="478" y="12"/>
                </a:cxn>
                <a:cxn ang="0">
                  <a:pos x="502" y="6"/>
                </a:cxn>
                <a:cxn ang="0">
                  <a:pos x="520" y="0"/>
                </a:cxn>
                <a:cxn ang="0">
                  <a:pos x="526" y="0"/>
                </a:cxn>
                <a:cxn ang="0">
                  <a:pos x="520" y="6"/>
                </a:cxn>
                <a:cxn ang="0">
                  <a:pos x="508" y="12"/>
                </a:cxn>
                <a:cxn ang="0">
                  <a:pos x="484" y="24"/>
                </a:cxn>
                <a:cxn ang="0">
                  <a:pos x="460" y="42"/>
                </a:cxn>
                <a:cxn ang="0">
                  <a:pos x="436" y="54"/>
                </a:cxn>
                <a:cxn ang="0">
                  <a:pos x="394" y="78"/>
                </a:cxn>
                <a:cxn ang="0">
                  <a:pos x="340" y="108"/>
                </a:cxn>
                <a:cxn ang="0">
                  <a:pos x="275" y="143"/>
                </a:cxn>
                <a:cxn ang="0">
                  <a:pos x="131" y="221"/>
                </a:cxn>
                <a:cxn ang="0">
                  <a:pos x="65" y="251"/>
                </a:cxn>
                <a:cxn ang="0">
                  <a:pos x="0" y="275"/>
                </a:cxn>
                <a:cxn ang="0">
                  <a:pos x="0" y="275"/>
                </a:cxn>
              </a:cxnLst>
              <a:rect l="0" t="0" r="r" b="b"/>
              <a:pathLst>
                <a:path w="526" h="275">
                  <a:moveTo>
                    <a:pt x="0" y="275"/>
                  </a:moveTo>
                  <a:lnTo>
                    <a:pt x="0" y="269"/>
                  </a:lnTo>
                  <a:lnTo>
                    <a:pt x="6" y="251"/>
                  </a:lnTo>
                  <a:lnTo>
                    <a:pt x="6" y="239"/>
                  </a:lnTo>
                  <a:lnTo>
                    <a:pt x="12" y="227"/>
                  </a:lnTo>
                  <a:lnTo>
                    <a:pt x="18" y="221"/>
                  </a:lnTo>
                  <a:lnTo>
                    <a:pt x="36" y="215"/>
                  </a:lnTo>
                  <a:lnTo>
                    <a:pt x="77" y="203"/>
                  </a:lnTo>
                  <a:lnTo>
                    <a:pt x="137" y="179"/>
                  </a:lnTo>
                  <a:lnTo>
                    <a:pt x="209" y="143"/>
                  </a:lnTo>
                  <a:lnTo>
                    <a:pt x="251" y="120"/>
                  </a:lnTo>
                  <a:lnTo>
                    <a:pt x="299" y="96"/>
                  </a:lnTo>
                  <a:lnTo>
                    <a:pt x="394" y="48"/>
                  </a:lnTo>
                  <a:lnTo>
                    <a:pt x="442" y="30"/>
                  </a:lnTo>
                  <a:lnTo>
                    <a:pt x="478" y="12"/>
                  </a:lnTo>
                  <a:lnTo>
                    <a:pt x="502" y="6"/>
                  </a:lnTo>
                  <a:lnTo>
                    <a:pt x="520" y="0"/>
                  </a:lnTo>
                  <a:lnTo>
                    <a:pt x="526" y="0"/>
                  </a:lnTo>
                  <a:lnTo>
                    <a:pt x="520" y="6"/>
                  </a:lnTo>
                  <a:lnTo>
                    <a:pt x="508" y="12"/>
                  </a:lnTo>
                  <a:lnTo>
                    <a:pt x="484" y="24"/>
                  </a:lnTo>
                  <a:lnTo>
                    <a:pt x="460" y="42"/>
                  </a:lnTo>
                  <a:lnTo>
                    <a:pt x="436" y="54"/>
                  </a:lnTo>
                  <a:lnTo>
                    <a:pt x="394" y="78"/>
                  </a:lnTo>
                  <a:lnTo>
                    <a:pt x="340" y="108"/>
                  </a:lnTo>
                  <a:lnTo>
                    <a:pt x="275" y="143"/>
                  </a:lnTo>
                  <a:lnTo>
                    <a:pt x="131" y="221"/>
                  </a:lnTo>
                  <a:lnTo>
                    <a:pt x="65" y="251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0" name="Freeform 10"/>
            <p:cNvSpPr>
              <a:spLocks/>
            </p:cNvSpPr>
            <p:nvPr userDrawn="1"/>
          </p:nvSpPr>
          <p:spPr bwMode="hidden">
            <a:xfrm>
              <a:off x="3676" y="2015"/>
              <a:ext cx="721" cy="306"/>
            </a:xfrm>
            <a:custGeom>
              <a:avLst/>
              <a:gdLst/>
              <a:ahLst/>
              <a:cxnLst>
                <a:cxn ang="0">
                  <a:pos x="48" y="216"/>
                </a:cxn>
                <a:cxn ang="0">
                  <a:pos x="30" y="252"/>
                </a:cxn>
                <a:cxn ang="0">
                  <a:pos x="12" y="282"/>
                </a:cxn>
                <a:cxn ang="0">
                  <a:pos x="6" y="300"/>
                </a:cxn>
                <a:cxn ang="0">
                  <a:pos x="0" y="306"/>
                </a:cxn>
                <a:cxn ang="0">
                  <a:pos x="48" y="276"/>
                </a:cxn>
                <a:cxn ang="0">
                  <a:pos x="84" y="252"/>
                </a:cxn>
                <a:cxn ang="0">
                  <a:pos x="108" y="234"/>
                </a:cxn>
                <a:cxn ang="0">
                  <a:pos x="120" y="228"/>
                </a:cxn>
                <a:cxn ang="0">
                  <a:pos x="126" y="228"/>
                </a:cxn>
                <a:cxn ang="0">
                  <a:pos x="144" y="222"/>
                </a:cxn>
                <a:cxn ang="0">
                  <a:pos x="168" y="216"/>
                </a:cxn>
                <a:cxn ang="0">
                  <a:pos x="198" y="204"/>
                </a:cxn>
                <a:cxn ang="0">
                  <a:pos x="275" y="180"/>
                </a:cxn>
                <a:cxn ang="0">
                  <a:pos x="371" y="156"/>
                </a:cxn>
                <a:cxn ang="0">
                  <a:pos x="461" y="126"/>
                </a:cxn>
                <a:cxn ang="0">
                  <a:pos x="544" y="102"/>
                </a:cxn>
                <a:cxn ang="0">
                  <a:pos x="574" y="90"/>
                </a:cxn>
                <a:cxn ang="0">
                  <a:pos x="604" y="84"/>
                </a:cxn>
                <a:cxn ang="0">
                  <a:pos x="622" y="78"/>
                </a:cxn>
                <a:cxn ang="0">
                  <a:pos x="628" y="72"/>
                </a:cxn>
                <a:cxn ang="0">
                  <a:pos x="634" y="66"/>
                </a:cxn>
                <a:cxn ang="0">
                  <a:pos x="652" y="60"/>
                </a:cxn>
                <a:cxn ang="0">
                  <a:pos x="694" y="30"/>
                </a:cxn>
                <a:cxn ang="0">
                  <a:pos x="712" y="18"/>
                </a:cxn>
                <a:cxn ang="0">
                  <a:pos x="718" y="6"/>
                </a:cxn>
                <a:cxn ang="0">
                  <a:pos x="712" y="0"/>
                </a:cxn>
                <a:cxn ang="0">
                  <a:pos x="688" y="0"/>
                </a:cxn>
                <a:cxn ang="0">
                  <a:pos x="628" y="0"/>
                </a:cxn>
                <a:cxn ang="0">
                  <a:pos x="580" y="0"/>
                </a:cxn>
                <a:cxn ang="0">
                  <a:pos x="544" y="0"/>
                </a:cxn>
                <a:cxn ang="0">
                  <a:pos x="514" y="18"/>
                </a:cxn>
                <a:cxn ang="0">
                  <a:pos x="485" y="42"/>
                </a:cxn>
                <a:cxn ang="0">
                  <a:pos x="467" y="54"/>
                </a:cxn>
                <a:cxn ang="0">
                  <a:pos x="449" y="60"/>
                </a:cxn>
                <a:cxn ang="0">
                  <a:pos x="425" y="60"/>
                </a:cxn>
                <a:cxn ang="0">
                  <a:pos x="389" y="66"/>
                </a:cxn>
                <a:cxn ang="0">
                  <a:pos x="347" y="84"/>
                </a:cxn>
                <a:cxn ang="0">
                  <a:pos x="311" y="108"/>
                </a:cxn>
                <a:cxn ang="0">
                  <a:pos x="287" y="126"/>
                </a:cxn>
                <a:cxn ang="0">
                  <a:pos x="275" y="132"/>
                </a:cxn>
                <a:cxn ang="0">
                  <a:pos x="257" y="138"/>
                </a:cxn>
                <a:cxn ang="0">
                  <a:pos x="221" y="138"/>
                </a:cxn>
                <a:cxn ang="0">
                  <a:pos x="186" y="138"/>
                </a:cxn>
                <a:cxn ang="0">
                  <a:pos x="180" y="138"/>
                </a:cxn>
                <a:cxn ang="0">
                  <a:pos x="174" y="138"/>
                </a:cxn>
                <a:cxn ang="0">
                  <a:pos x="114" y="162"/>
                </a:cxn>
                <a:cxn ang="0">
                  <a:pos x="48" y="216"/>
                </a:cxn>
                <a:cxn ang="0">
                  <a:pos x="48" y="216"/>
                </a:cxn>
              </a:cxnLst>
              <a:rect l="0" t="0" r="r" b="b"/>
              <a:pathLst>
                <a:path w="718" h="306">
                  <a:moveTo>
                    <a:pt x="48" y="216"/>
                  </a:moveTo>
                  <a:lnTo>
                    <a:pt x="30" y="252"/>
                  </a:lnTo>
                  <a:lnTo>
                    <a:pt x="12" y="282"/>
                  </a:lnTo>
                  <a:lnTo>
                    <a:pt x="6" y="300"/>
                  </a:lnTo>
                  <a:lnTo>
                    <a:pt x="0" y="306"/>
                  </a:lnTo>
                  <a:lnTo>
                    <a:pt x="48" y="276"/>
                  </a:lnTo>
                  <a:lnTo>
                    <a:pt x="84" y="252"/>
                  </a:lnTo>
                  <a:lnTo>
                    <a:pt x="108" y="234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44" y="222"/>
                  </a:lnTo>
                  <a:lnTo>
                    <a:pt x="168" y="216"/>
                  </a:lnTo>
                  <a:lnTo>
                    <a:pt x="198" y="204"/>
                  </a:lnTo>
                  <a:lnTo>
                    <a:pt x="275" y="180"/>
                  </a:lnTo>
                  <a:lnTo>
                    <a:pt x="371" y="156"/>
                  </a:lnTo>
                  <a:lnTo>
                    <a:pt x="461" y="126"/>
                  </a:lnTo>
                  <a:lnTo>
                    <a:pt x="544" y="102"/>
                  </a:lnTo>
                  <a:lnTo>
                    <a:pt x="574" y="90"/>
                  </a:lnTo>
                  <a:lnTo>
                    <a:pt x="604" y="84"/>
                  </a:lnTo>
                  <a:lnTo>
                    <a:pt x="622" y="78"/>
                  </a:lnTo>
                  <a:lnTo>
                    <a:pt x="628" y="72"/>
                  </a:lnTo>
                  <a:lnTo>
                    <a:pt x="634" y="66"/>
                  </a:lnTo>
                  <a:lnTo>
                    <a:pt x="652" y="60"/>
                  </a:lnTo>
                  <a:lnTo>
                    <a:pt x="694" y="30"/>
                  </a:lnTo>
                  <a:lnTo>
                    <a:pt x="712" y="18"/>
                  </a:lnTo>
                  <a:lnTo>
                    <a:pt x="718" y="6"/>
                  </a:lnTo>
                  <a:lnTo>
                    <a:pt x="712" y="0"/>
                  </a:lnTo>
                  <a:lnTo>
                    <a:pt x="688" y="0"/>
                  </a:lnTo>
                  <a:lnTo>
                    <a:pt x="628" y="0"/>
                  </a:lnTo>
                  <a:lnTo>
                    <a:pt x="580" y="0"/>
                  </a:lnTo>
                  <a:lnTo>
                    <a:pt x="544" y="0"/>
                  </a:lnTo>
                  <a:lnTo>
                    <a:pt x="514" y="18"/>
                  </a:lnTo>
                  <a:lnTo>
                    <a:pt x="485" y="42"/>
                  </a:lnTo>
                  <a:lnTo>
                    <a:pt x="467" y="54"/>
                  </a:lnTo>
                  <a:lnTo>
                    <a:pt x="449" y="60"/>
                  </a:lnTo>
                  <a:lnTo>
                    <a:pt x="425" y="60"/>
                  </a:lnTo>
                  <a:lnTo>
                    <a:pt x="389" y="66"/>
                  </a:lnTo>
                  <a:lnTo>
                    <a:pt x="347" y="84"/>
                  </a:lnTo>
                  <a:lnTo>
                    <a:pt x="311" y="108"/>
                  </a:lnTo>
                  <a:lnTo>
                    <a:pt x="287" y="126"/>
                  </a:lnTo>
                  <a:lnTo>
                    <a:pt x="275" y="132"/>
                  </a:lnTo>
                  <a:lnTo>
                    <a:pt x="257" y="138"/>
                  </a:lnTo>
                  <a:lnTo>
                    <a:pt x="221" y="138"/>
                  </a:lnTo>
                  <a:lnTo>
                    <a:pt x="186" y="138"/>
                  </a:lnTo>
                  <a:lnTo>
                    <a:pt x="180" y="138"/>
                  </a:lnTo>
                  <a:lnTo>
                    <a:pt x="174" y="138"/>
                  </a:lnTo>
                  <a:lnTo>
                    <a:pt x="114" y="162"/>
                  </a:lnTo>
                  <a:lnTo>
                    <a:pt x="48" y="216"/>
                  </a:lnTo>
                  <a:lnTo>
                    <a:pt x="48" y="2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1" name="Freeform 11"/>
            <p:cNvSpPr>
              <a:spLocks/>
            </p:cNvSpPr>
            <p:nvPr userDrawn="1"/>
          </p:nvSpPr>
          <p:spPr bwMode="hidden">
            <a:xfrm>
              <a:off x="3358" y="1890"/>
              <a:ext cx="2400" cy="881"/>
            </a:xfrm>
            <a:custGeom>
              <a:avLst/>
              <a:gdLst/>
              <a:ahLst/>
              <a:cxnLst>
                <a:cxn ang="0">
                  <a:pos x="2231" y="54"/>
                </a:cxn>
                <a:cxn ang="0">
                  <a:pos x="2189" y="54"/>
                </a:cxn>
                <a:cxn ang="0">
                  <a:pos x="2147" y="66"/>
                </a:cxn>
                <a:cxn ang="0">
                  <a:pos x="2021" y="101"/>
                </a:cxn>
                <a:cxn ang="0">
                  <a:pos x="1956" y="119"/>
                </a:cxn>
                <a:cxn ang="0">
                  <a:pos x="1860" y="167"/>
                </a:cxn>
                <a:cxn ang="0">
                  <a:pos x="1836" y="245"/>
                </a:cxn>
                <a:cxn ang="0">
                  <a:pos x="1842" y="305"/>
                </a:cxn>
                <a:cxn ang="0">
                  <a:pos x="1758" y="317"/>
                </a:cxn>
                <a:cxn ang="0">
                  <a:pos x="1597" y="263"/>
                </a:cxn>
                <a:cxn ang="0">
                  <a:pos x="1507" y="257"/>
                </a:cxn>
                <a:cxn ang="0">
                  <a:pos x="1399" y="311"/>
                </a:cxn>
                <a:cxn ang="0">
                  <a:pos x="1334" y="353"/>
                </a:cxn>
                <a:cxn ang="0">
                  <a:pos x="1310" y="359"/>
                </a:cxn>
                <a:cxn ang="0">
                  <a:pos x="1214" y="371"/>
                </a:cxn>
                <a:cxn ang="0">
                  <a:pos x="1160" y="365"/>
                </a:cxn>
                <a:cxn ang="0">
                  <a:pos x="1053" y="371"/>
                </a:cxn>
                <a:cxn ang="0">
                  <a:pos x="957" y="383"/>
                </a:cxn>
                <a:cxn ang="0">
                  <a:pos x="921" y="401"/>
                </a:cxn>
                <a:cxn ang="0">
                  <a:pos x="819" y="419"/>
                </a:cxn>
                <a:cxn ang="0">
                  <a:pos x="778" y="419"/>
                </a:cxn>
                <a:cxn ang="0">
                  <a:pos x="664" y="437"/>
                </a:cxn>
                <a:cxn ang="0">
                  <a:pos x="598" y="473"/>
                </a:cxn>
                <a:cxn ang="0">
                  <a:pos x="503" y="467"/>
                </a:cxn>
                <a:cxn ang="0">
                  <a:pos x="431" y="491"/>
                </a:cxn>
                <a:cxn ang="0">
                  <a:pos x="413" y="539"/>
                </a:cxn>
                <a:cxn ang="0">
                  <a:pos x="347" y="569"/>
                </a:cxn>
                <a:cxn ang="0">
                  <a:pos x="222" y="599"/>
                </a:cxn>
                <a:cxn ang="0">
                  <a:pos x="138" y="647"/>
                </a:cxn>
                <a:cxn ang="0">
                  <a:pos x="108" y="659"/>
                </a:cxn>
                <a:cxn ang="0">
                  <a:pos x="0" y="671"/>
                </a:cxn>
                <a:cxn ang="0">
                  <a:pos x="84" y="695"/>
                </a:cxn>
                <a:cxn ang="0">
                  <a:pos x="263" y="653"/>
                </a:cxn>
                <a:cxn ang="0">
                  <a:pos x="473" y="569"/>
                </a:cxn>
                <a:cxn ang="0">
                  <a:pos x="568" y="521"/>
                </a:cxn>
                <a:cxn ang="0">
                  <a:pos x="646" y="515"/>
                </a:cxn>
                <a:cxn ang="0">
                  <a:pos x="873" y="461"/>
                </a:cxn>
                <a:cxn ang="0">
                  <a:pos x="1148" y="425"/>
                </a:cxn>
                <a:cxn ang="0">
                  <a:pos x="1292" y="461"/>
                </a:cxn>
                <a:cxn ang="0">
                  <a:pos x="1417" y="533"/>
                </a:cxn>
                <a:cxn ang="0">
                  <a:pos x="1435" y="617"/>
                </a:cxn>
                <a:cxn ang="0">
                  <a:pos x="1376" y="653"/>
                </a:cxn>
                <a:cxn ang="0">
                  <a:pos x="1226" y="701"/>
                </a:cxn>
                <a:cxn ang="0">
                  <a:pos x="1112" y="755"/>
                </a:cxn>
                <a:cxn ang="0">
                  <a:pos x="1065" y="809"/>
                </a:cxn>
                <a:cxn ang="0">
                  <a:pos x="1077" y="869"/>
                </a:cxn>
                <a:cxn ang="0">
                  <a:pos x="1106" y="881"/>
                </a:cxn>
                <a:cxn ang="0">
                  <a:pos x="1208" y="869"/>
                </a:cxn>
                <a:cxn ang="0">
                  <a:pos x="1388" y="857"/>
                </a:cxn>
                <a:cxn ang="0">
                  <a:pos x="1441" y="851"/>
                </a:cxn>
                <a:cxn ang="0">
                  <a:pos x="1483" y="833"/>
                </a:cxn>
                <a:cxn ang="0">
                  <a:pos x="1675" y="743"/>
                </a:cxn>
                <a:cxn ang="0">
                  <a:pos x="1806" y="689"/>
                </a:cxn>
                <a:cxn ang="0">
                  <a:pos x="1884" y="581"/>
                </a:cxn>
                <a:cxn ang="0">
                  <a:pos x="2039" y="389"/>
                </a:cxn>
                <a:cxn ang="0">
                  <a:pos x="2207" y="269"/>
                </a:cxn>
                <a:cxn ang="0">
                  <a:pos x="2249" y="239"/>
                </a:cxn>
                <a:cxn ang="0">
                  <a:pos x="2392" y="0"/>
                </a:cxn>
                <a:cxn ang="0">
                  <a:pos x="2302" y="36"/>
                </a:cxn>
              </a:cxnLst>
              <a:rect l="0" t="0" r="r" b="b"/>
              <a:pathLst>
                <a:path w="2392" h="881">
                  <a:moveTo>
                    <a:pt x="2302" y="36"/>
                  </a:moveTo>
                  <a:lnTo>
                    <a:pt x="2266" y="48"/>
                  </a:lnTo>
                  <a:lnTo>
                    <a:pt x="2231" y="54"/>
                  </a:lnTo>
                  <a:lnTo>
                    <a:pt x="2201" y="54"/>
                  </a:lnTo>
                  <a:lnTo>
                    <a:pt x="2195" y="54"/>
                  </a:lnTo>
                  <a:lnTo>
                    <a:pt x="2189" y="54"/>
                  </a:lnTo>
                  <a:lnTo>
                    <a:pt x="2189" y="54"/>
                  </a:lnTo>
                  <a:lnTo>
                    <a:pt x="2177" y="60"/>
                  </a:lnTo>
                  <a:lnTo>
                    <a:pt x="2147" y="66"/>
                  </a:lnTo>
                  <a:lnTo>
                    <a:pt x="2105" y="78"/>
                  </a:lnTo>
                  <a:lnTo>
                    <a:pt x="2057" y="89"/>
                  </a:lnTo>
                  <a:lnTo>
                    <a:pt x="2021" y="101"/>
                  </a:lnTo>
                  <a:lnTo>
                    <a:pt x="1997" y="107"/>
                  </a:lnTo>
                  <a:lnTo>
                    <a:pt x="1973" y="113"/>
                  </a:lnTo>
                  <a:lnTo>
                    <a:pt x="1956" y="119"/>
                  </a:lnTo>
                  <a:lnTo>
                    <a:pt x="1926" y="131"/>
                  </a:lnTo>
                  <a:lnTo>
                    <a:pt x="1896" y="137"/>
                  </a:lnTo>
                  <a:lnTo>
                    <a:pt x="1860" y="167"/>
                  </a:lnTo>
                  <a:lnTo>
                    <a:pt x="1842" y="191"/>
                  </a:lnTo>
                  <a:lnTo>
                    <a:pt x="1836" y="221"/>
                  </a:lnTo>
                  <a:lnTo>
                    <a:pt x="1836" y="245"/>
                  </a:lnTo>
                  <a:lnTo>
                    <a:pt x="1842" y="269"/>
                  </a:lnTo>
                  <a:lnTo>
                    <a:pt x="1842" y="293"/>
                  </a:lnTo>
                  <a:lnTo>
                    <a:pt x="1842" y="305"/>
                  </a:lnTo>
                  <a:lnTo>
                    <a:pt x="1824" y="323"/>
                  </a:lnTo>
                  <a:lnTo>
                    <a:pt x="1794" y="329"/>
                  </a:lnTo>
                  <a:lnTo>
                    <a:pt x="1758" y="317"/>
                  </a:lnTo>
                  <a:lnTo>
                    <a:pt x="1716" y="299"/>
                  </a:lnTo>
                  <a:lnTo>
                    <a:pt x="1657" y="275"/>
                  </a:lnTo>
                  <a:lnTo>
                    <a:pt x="1597" y="263"/>
                  </a:lnTo>
                  <a:lnTo>
                    <a:pt x="1543" y="257"/>
                  </a:lnTo>
                  <a:lnTo>
                    <a:pt x="1519" y="257"/>
                  </a:lnTo>
                  <a:lnTo>
                    <a:pt x="1507" y="257"/>
                  </a:lnTo>
                  <a:lnTo>
                    <a:pt x="1489" y="263"/>
                  </a:lnTo>
                  <a:lnTo>
                    <a:pt x="1459" y="275"/>
                  </a:lnTo>
                  <a:lnTo>
                    <a:pt x="1399" y="311"/>
                  </a:lnTo>
                  <a:lnTo>
                    <a:pt x="1376" y="329"/>
                  </a:lnTo>
                  <a:lnTo>
                    <a:pt x="1352" y="341"/>
                  </a:lnTo>
                  <a:lnTo>
                    <a:pt x="1334" y="353"/>
                  </a:lnTo>
                  <a:lnTo>
                    <a:pt x="1328" y="359"/>
                  </a:lnTo>
                  <a:lnTo>
                    <a:pt x="1322" y="359"/>
                  </a:lnTo>
                  <a:lnTo>
                    <a:pt x="1310" y="359"/>
                  </a:lnTo>
                  <a:lnTo>
                    <a:pt x="1286" y="365"/>
                  </a:lnTo>
                  <a:lnTo>
                    <a:pt x="1262" y="365"/>
                  </a:lnTo>
                  <a:lnTo>
                    <a:pt x="1214" y="371"/>
                  </a:lnTo>
                  <a:lnTo>
                    <a:pt x="1196" y="371"/>
                  </a:lnTo>
                  <a:lnTo>
                    <a:pt x="1178" y="365"/>
                  </a:lnTo>
                  <a:lnTo>
                    <a:pt x="1160" y="365"/>
                  </a:lnTo>
                  <a:lnTo>
                    <a:pt x="1130" y="365"/>
                  </a:lnTo>
                  <a:lnTo>
                    <a:pt x="1095" y="365"/>
                  </a:lnTo>
                  <a:lnTo>
                    <a:pt x="1053" y="371"/>
                  </a:lnTo>
                  <a:lnTo>
                    <a:pt x="1017" y="377"/>
                  </a:lnTo>
                  <a:lnTo>
                    <a:pt x="981" y="377"/>
                  </a:lnTo>
                  <a:lnTo>
                    <a:pt x="957" y="383"/>
                  </a:lnTo>
                  <a:lnTo>
                    <a:pt x="945" y="389"/>
                  </a:lnTo>
                  <a:lnTo>
                    <a:pt x="939" y="395"/>
                  </a:lnTo>
                  <a:lnTo>
                    <a:pt x="921" y="401"/>
                  </a:lnTo>
                  <a:lnTo>
                    <a:pt x="879" y="407"/>
                  </a:lnTo>
                  <a:lnTo>
                    <a:pt x="837" y="419"/>
                  </a:lnTo>
                  <a:lnTo>
                    <a:pt x="819" y="419"/>
                  </a:lnTo>
                  <a:lnTo>
                    <a:pt x="808" y="419"/>
                  </a:lnTo>
                  <a:lnTo>
                    <a:pt x="796" y="419"/>
                  </a:lnTo>
                  <a:lnTo>
                    <a:pt x="778" y="419"/>
                  </a:lnTo>
                  <a:lnTo>
                    <a:pt x="754" y="419"/>
                  </a:lnTo>
                  <a:lnTo>
                    <a:pt x="724" y="425"/>
                  </a:lnTo>
                  <a:lnTo>
                    <a:pt x="664" y="437"/>
                  </a:lnTo>
                  <a:lnTo>
                    <a:pt x="640" y="449"/>
                  </a:lnTo>
                  <a:lnTo>
                    <a:pt x="616" y="461"/>
                  </a:lnTo>
                  <a:lnTo>
                    <a:pt x="598" y="473"/>
                  </a:lnTo>
                  <a:lnTo>
                    <a:pt x="580" y="473"/>
                  </a:lnTo>
                  <a:lnTo>
                    <a:pt x="538" y="473"/>
                  </a:lnTo>
                  <a:lnTo>
                    <a:pt x="503" y="467"/>
                  </a:lnTo>
                  <a:lnTo>
                    <a:pt x="461" y="473"/>
                  </a:lnTo>
                  <a:lnTo>
                    <a:pt x="443" y="479"/>
                  </a:lnTo>
                  <a:lnTo>
                    <a:pt x="431" y="491"/>
                  </a:lnTo>
                  <a:lnTo>
                    <a:pt x="425" y="509"/>
                  </a:lnTo>
                  <a:lnTo>
                    <a:pt x="419" y="533"/>
                  </a:lnTo>
                  <a:lnTo>
                    <a:pt x="413" y="539"/>
                  </a:lnTo>
                  <a:lnTo>
                    <a:pt x="407" y="545"/>
                  </a:lnTo>
                  <a:lnTo>
                    <a:pt x="389" y="551"/>
                  </a:lnTo>
                  <a:lnTo>
                    <a:pt x="347" y="569"/>
                  </a:lnTo>
                  <a:lnTo>
                    <a:pt x="299" y="587"/>
                  </a:lnTo>
                  <a:lnTo>
                    <a:pt x="257" y="593"/>
                  </a:lnTo>
                  <a:lnTo>
                    <a:pt x="222" y="599"/>
                  </a:lnTo>
                  <a:lnTo>
                    <a:pt x="180" y="617"/>
                  </a:lnTo>
                  <a:lnTo>
                    <a:pt x="150" y="641"/>
                  </a:lnTo>
                  <a:lnTo>
                    <a:pt x="138" y="647"/>
                  </a:lnTo>
                  <a:lnTo>
                    <a:pt x="132" y="653"/>
                  </a:lnTo>
                  <a:lnTo>
                    <a:pt x="126" y="659"/>
                  </a:lnTo>
                  <a:lnTo>
                    <a:pt x="108" y="659"/>
                  </a:lnTo>
                  <a:lnTo>
                    <a:pt x="96" y="653"/>
                  </a:lnTo>
                  <a:lnTo>
                    <a:pt x="90" y="653"/>
                  </a:lnTo>
                  <a:lnTo>
                    <a:pt x="0" y="671"/>
                  </a:lnTo>
                  <a:lnTo>
                    <a:pt x="12" y="689"/>
                  </a:lnTo>
                  <a:lnTo>
                    <a:pt x="42" y="695"/>
                  </a:lnTo>
                  <a:lnTo>
                    <a:pt x="84" y="695"/>
                  </a:lnTo>
                  <a:lnTo>
                    <a:pt x="132" y="683"/>
                  </a:lnTo>
                  <a:lnTo>
                    <a:pt x="192" y="671"/>
                  </a:lnTo>
                  <a:lnTo>
                    <a:pt x="263" y="653"/>
                  </a:lnTo>
                  <a:lnTo>
                    <a:pt x="335" y="629"/>
                  </a:lnTo>
                  <a:lnTo>
                    <a:pt x="407" y="599"/>
                  </a:lnTo>
                  <a:lnTo>
                    <a:pt x="473" y="569"/>
                  </a:lnTo>
                  <a:lnTo>
                    <a:pt x="527" y="545"/>
                  </a:lnTo>
                  <a:lnTo>
                    <a:pt x="562" y="527"/>
                  </a:lnTo>
                  <a:lnTo>
                    <a:pt x="568" y="521"/>
                  </a:lnTo>
                  <a:lnTo>
                    <a:pt x="574" y="521"/>
                  </a:lnTo>
                  <a:lnTo>
                    <a:pt x="604" y="521"/>
                  </a:lnTo>
                  <a:lnTo>
                    <a:pt x="646" y="515"/>
                  </a:lnTo>
                  <a:lnTo>
                    <a:pt x="712" y="497"/>
                  </a:lnTo>
                  <a:lnTo>
                    <a:pt x="790" y="479"/>
                  </a:lnTo>
                  <a:lnTo>
                    <a:pt x="873" y="461"/>
                  </a:lnTo>
                  <a:lnTo>
                    <a:pt x="963" y="443"/>
                  </a:lnTo>
                  <a:lnTo>
                    <a:pt x="1059" y="431"/>
                  </a:lnTo>
                  <a:lnTo>
                    <a:pt x="1148" y="425"/>
                  </a:lnTo>
                  <a:lnTo>
                    <a:pt x="1178" y="425"/>
                  </a:lnTo>
                  <a:lnTo>
                    <a:pt x="1214" y="437"/>
                  </a:lnTo>
                  <a:lnTo>
                    <a:pt x="1292" y="461"/>
                  </a:lnTo>
                  <a:lnTo>
                    <a:pt x="1340" y="479"/>
                  </a:lnTo>
                  <a:lnTo>
                    <a:pt x="1382" y="503"/>
                  </a:lnTo>
                  <a:lnTo>
                    <a:pt x="1417" y="533"/>
                  </a:lnTo>
                  <a:lnTo>
                    <a:pt x="1441" y="563"/>
                  </a:lnTo>
                  <a:lnTo>
                    <a:pt x="1447" y="587"/>
                  </a:lnTo>
                  <a:lnTo>
                    <a:pt x="1435" y="617"/>
                  </a:lnTo>
                  <a:lnTo>
                    <a:pt x="1423" y="629"/>
                  </a:lnTo>
                  <a:lnTo>
                    <a:pt x="1405" y="641"/>
                  </a:lnTo>
                  <a:lnTo>
                    <a:pt x="1376" y="653"/>
                  </a:lnTo>
                  <a:lnTo>
                    <a:pt x="1346" y="665"/>
                  </a:lnTo>
                  <a:lnTo>
                    <a:pt x="1280" y="683"/>
                  </a:lnTo>
                  <a:lnTo>
                    <a:pt x="1226" y="701"/>
                  </a:lnTo>
                  <a:lnTo>
                    <a:pt x="1178" y="719"/>
                  </a:lnTo>
                  <a:lnTo>
                    <a:pt x="1142" y="743"/>
                  </a:lnTo>
                  <a:lnTo>
                    <a:pt x="1112" y="755"/>
                  </a:lnTo>
                  <a:lnTo>
                    <a:pt x="1089" y="773"/>
                  </a:lnTo>
                  <a:lnTo>
                    <a:pt x="1077" y="791"/>
                  </a:lnTo>
                  <a:lnTo>
                    <a:pt x="1065" y="809"/>
                  </a:lnTo>
                  <a:lnTo>
                    <a:pt x="1059" y="833"/>
                  </a:lnTo>
                  <a:lnTo>
                    <a:pt x="1065" y="857"/>
                  </a:lnTo>
                  <a:lnTo>
                    <a:pt x="1077" y="869"/>
                  </a:lnTo>
                  <a:lnTo>
                    <a:pt x="1083" y="875"/>
                  </a:lnTo>
                  <a:lnTo>
                    <a:pt x="1089" y="881"/>
                  </a:lnTo>
                  <a:lnTo>
                    <a:pt x="1106" y="881"/>
                  </a:lnTo>
                  <a:lnTo>
                    <a:pt x="1124" y="875"/>
                  </a:lnTo>
                  <a:lnTo>
                    <a:pt x="1148" y="875"/>
                  </a:lnTo>
                  <a:lnTo>
                    <a:pt x="1208" y="869"/>
                  </a:lnTo>
                  <a:lnTo>
                    <a:pt x="1268" y="863"/>
                  </a:lnTo>
                  <a:lnTo>
                    <a:pt x="1328" y="863"/>
                  </a:lnTo>
                  <a:lnTo>
                    <a:pt x="1388" y="857"/>
                  </a:lnTo>
                  <a:lnTo>
                    <a:pt x="1411" y="857"/>
                  </a:lnTo>
                  <a:lnTo>
                    <a:pt x="1429" y="851"/>
                  </a:lnTo>
                  <a:lnTo>
                    <a:pt x="1441" y="851"/>
                  </a:lnTo>
                  <a:lnTo>
                    <a:pt x="1447" y="851"/>
                  </a:lnTo>
                  <a:lnTo>
                    <a:pt x="1459" y="845"/>
                  </a:lnTo>
                  <a:lnTo>
                    <a:pt x="1483" y="833"/>
                  </a:lnTo>
                  <a:lnTo>
                    <a:pt x="1525" y="815"/>
                  </a:lnTo>
                  <a:lnTo>
                    <a:pt x="1573" y="791"/>
                  </a:lnTo>
                  <a:lnTo>
                    <a:pt x="1675" y="743"/>
                  </a:lnTo>
                  <a:lnTo>
                    <a:pt x="1716" y="725"/>
                  </a:lnTo>
                  <a:lnTo>
                    <a:pt x="1752" y="713"/>
                  </a:lnTo>
                  <a:lnTo>
                    <a:pt x="1806" y="689"/>
                  </a:lnTo>
                  <a:lnTo>
                    <a:pt x="1842" y="653"/>
                  </a:lnTo>
                  <a:lnTo>
                    <a:pt x="1866" y="611"/>
                  </a:lnTo>
                  <a:lnTo>
                    <a:pt x="1884" y="581"/>
                  </a:lnTo>
                  <a:lnTo>
                    <a:pt x="1926" y="515"/>
                  </a:lnTo>
                  <a:lnTo>
                    <a:pt x="1979" y="449"/>
                  </a:lnTo>
                  <a:lnTo>
                    <a:pt x="2039" y="389"/>
                  </a:lnTo>
                  <a:lnTo>
                    <a:pt x="2105" y="341"/>
                  </a:lnTo>
                  <a:lnTo>
                    <a:pt x="2159" y="299"/>
                  </a:lnTo>
                  <a:lnTo>
                    <a:pt x="2207" y="269"/>
                  </a:lnTo>
                  <a:lnTo>
                    <a:pt x="2237" y="245"/>
                  </a:lnTo>
                  <a:lnTo>
                    <a:pt x="2249" y="239"/>
                  </a:lnTo>
                  <a:lnTo>
                    <a:pt x="2249" y="239"/>
                  </a:lnTo>
                  <a:lnTo>
                    <a:pt x="2392" y="167"/>
                  </a:lnTo>
                  <a:lnTo>
                    <a:pt x="2392" y="60"/>
                  </a:lnTo>
                  <a:lnTo>
                    <a:pt x="2392" y="0"/>
                  </a:lnTo>
                  <a:lnTo>
                    <a:pt x="2344" y="18"/>
                  </a:lnTo>
                  <a:lnTo>
                    <a:pt x="2302" y="36"/>
                  </a:lnTo>
                  <a:lnTo>
                    <a:pt x="230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2" name="Freeform 12"/>
            <p:cNvSpPr>
              <a:spLocks/>
            </p:cNvSpPr>
            <p:nvPr userDrawn="1"/>
          </p:nvSpPr>
          <p:spPr bwMode="hidden">
            <a:xfrm>
              <a:off x="3839" y="1854"/>
              <a:ext cx="577" cy="258"/>
            </a:xfrm>
            <a:custGeom>
              <a:avLst/>
              <a:gdLst/>
              <a:ahLst/>
              <a:cxnLst>
                <a:cxn ang="0">
                  <a:pos x="30" y="245"/>
                </a:cxn>
                <a:cxn ang="0">
                  <a:pos x="18" y="251"/>
                </a:cxn>
                <a:cxn ang="0">
                  <a:pos x="6" y="257"/>
                </a:cxn>
                <a:cxn ang="0">
                  <a:pos x="0" y="257"/>
                </a:cxn>
                <a:cxn ang="0">
                  <a:pos x="305" y="113"/>
                </a:cxn>
                <a:cxn ang="0">
                  <a:pos x="520" y="0"/>
                </a:cxn>
                <a:cxn ang="0">
                  <a:pos x="526" y="6"/>
                </a:cxn>
                <a:cxn ang="0">
                  <a:pos x="544" y="18"/>
                </a:cxn>
                <a:cxn ang="0">
                  <a:pos x="550" y="24"/>
                </a:cxn>
                <a:cxn ang="0">
                  <a:pos x="550" y="36"/>
                </a:cxn>
                <a:cxn ang="0">
                  <a:pos x="544" y="42"/>
                </a:cxn>
                <a:cxn ang="0">
                  <a:pos x="526" y="54"/>
                </a:cxn>
                <a:cxn ang="0">
                  <a:pos x="514" y="60"/>
                </a:cxn>
                <a:cxn ang="0">
                  <a:pos x="502" y="66"/>
                </a:cxn>
                <a:cxn ang="0">
                  <a:pos x="448" y="84"/>
                </a:cxn>
                <a:cxn ang="0">
                  <a:pos x="382" y="113"/>
                </a:cxn>
                <a:cxn ang="0">
                  <a:pos x="305" y="143"/>
                </a:cxn>
                <a:cxn ang="0">
                  <a:pos x="227" y="173"/>
                </a:cxn>
                <a:cxn ang="0">
                  <a:pos x="149" y="203"/>
                </a:cxn>
                <a:cxn ang="0">
                  <a:pos x="83" y="227"/>
                </a:cxn>
                <a:cxn ang="0">
                  <a:pos x="30" y="245"/>
                </a:cxn>
                <a:cxn ang="0">
                  <a:pos x="30" y="245"/>
                </a:cxn>
              </a:cxnLst>
              <a:rect l="0" t="0" r="r" b="b"/>
              <a:pathLst>
                <a:path w="550" h="257">
                  <a:moveTo>
                    <a:pt x="30" y="245"/>
                  </a:moveTo>
                  <a:lnTo>
                    <a:pt x="18" y="251"/>
                  </a:lnTo>
                  <a:lnTo>
                    <a:pt x="6" y="257"/>
                  </a:lnTo>
                  <a:lnTo>
                    <a:pt x="0" y="257"/>
                  </a:lnTo>
                  <a:lnTo>
                    <a:pt x="305" y="113"/>
                  </a:lnTo>
                  <a:lnTo>
                    <a:pt x="520" y="0"/>
                  </a:lnTo>
                  <a:lnTo>
                    <a:pt x="526" y="6"/>
                  </a:lnTo>
                  <a:lnTo>
                    <a:pt x="544" y="18"/>
                  </a:lnTo>
                  <a:lnTo>
                    <a:pt x="550" y="24"/>
                  </a:lnTo>
                  <a:lnTo>
                    <a:pt x="550" y="36"/>
                  </a:lnTo>
                  <a:lnTo>
                    <a:pt x="544" y="42"/>
                  </a:lnTo>
                  <a:lnTo>
                    <a:pt x="526" y="54"/>
                  </a:lnTo>
                  <a:lnTo>
                    <a:pt x="514" y="60"/>
                  </a:lnTo>
                  <a:lnTo>
                    <a:pt x="502" y="66"/>
                  </a:lnTo>
                  <a:lnTo>
                    <a:pt x="448" y="84"/>
                  </a:lnTo>
                  <a:lnTo>
                    <a:pt x="382" y="113"/>
                  </a:lnTo>
                  <a:lnTo>
                    <a:pt x="305" y="143"/>
                  </a:lnTo>
                  <a:lnTo>
                    <a:pt x="227" y="173"/>
                  </a:lnTo>
                  <a:lnTo>
                    <a:pt x="149" y="203"/>
                  </a:lnTo>
                  <a:lnTo>
                    <a:pt x="83" y="227"/>
                  </a:lnTo>
                  <a:lnTo>
                    <a:pt x="30" y="245"/>
                  </a:lnTo>
                  <a:lnTo>
                    <a:pt x="30" y="24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3" name="Freeform 13"/>
            <p:cNvSpPr>
              <a:spLocks/>
            </p:cNvSpPr>
            <p:nvPr userDrawn="1"/>
          </p:nvSpPr>
          <p:spPr bwMode="hidden">
            <a:xfrm>
              <a:off x="5327" y="164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1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4" name="Freeform 14"/>
            <p:cNvSpPr>
              <a:spLocks/>
            </p:cNvSpPr>
            <p:nvPr userDrawn="1"/>
          </p:nvSpPr>
          <p:spPr bwMode="hidden">
            <a:xfrm>
              <a:off x="3839" y="1728"/>
              <a:ext cx="716" cy="383"/>
            </a:xfrm>
            <a:custGeom>
              <a:avLst/>
              <a:gdLst/>
              <a:ahLst/>
              <a:cxnLst>
                <a:cxn ang="0">
                  <a:pos x="659" y="6"/>
                </a:cxn>
                <a:cxn ang="0">
                  <a:pos x="588" y="42"/>
                </a:cxn>
                <a:cxn ang="0">
                  <a:pos x="515" y="84"/>
                </a:cxn>
                <a:cxn ang="0">
                  <a:pos x="509" y="90"/>
                </a:cxn>
                <a:cxn ang="0">
                  <a:pos x="485" y="102"/>
                </a:cxn>
                <a:cxn ang="0">
                  <a:pos x="455" y="120"/>
                </a:cxn>
                <a:cxn ang="0">
                  <a:pos x="425" y="138"/>
                </a:cxn>
                <a:cxn ang="0">
                  <a:pos x="371" y="168"/>
                </a:cxn>
                <a:cxn ang="0">
                  <a:pos x="306" y="198"/>
                </a:cxn>
                <a:cxn ang="0">
                  <a:pos x="186" y="251"/>
                </a:cxn>
                <a:cxn ang="0">
                  <a:pos x="131" y="269"/>
                </a:cxn>
                <a:cxn ang="0">
                  <a:pos x="89" y="287"/>
                </a:cxn>
                <a:cxn ang="0">
                  <a:pos x="53" y="305"/>
                </a:cxn>
                <a:cxn ang="0">
                  <a:pos x="36" y="311"/>
                </a:cxn>
                <a:cxn ang="0">
                  <a:pos x="12" y="329"/>
                </a:cxn>
                <a:cxn ang="0">
                  <a:pos x="0" y="353"/>
                </a:cxn>
                <a:cxn ang="0">
                  <a:pos x="0" y="371"/>
                </a:cxn>
                <a:cxn ang="0">
                  <a:pos x="0" y="383"/>
                </a:cxn>
                <a:cxn ang="0">
                  <a:pos x="0" y="383"/>
                </a:cxn>
                <a:cxn ang="0">
                  <a:pos x="12" y="371"/>
                </a:cxn>
                <a:cxn ang="0">
                  <a:pos x="30" y="353"/>
                </a:cxn>
                <a:cxn ang="0">
                  <a:pos x="53" y="335"/>
                </a:cxn>
                <a:cxn ang="0">
                  <a:pos x="77" y="317"/>
                </a:cxn>
                <a:cxn ang="0">
                  <a:pos x="101" y="311"/>
                </a:cxn>
                <a:cxn ang="0">
                  <a:pos x="131" y="299"/>
                </a:cxn>
                <a:cxn ang="0">
                  <a:pos x="204" y="269"/>
                </a:cxn>
                <a:cxn ang="0">
                  <a:pos x="240" y="251"/>
                </a:cxn>
                <a:cxn ang="0">
                  <a:pos x="270" y="239"/>
                </a:cxn>
                <a:cxn ang="0">
                  <a:pos x="294" y="228"/>
                </a:cxn>
                <a:cxn ang="0">
                  <a:pos x="312" y="222"/>
                </a:cxn>
                <a:cxn ang="0">
                  <a:pos x="330" y="210"/>
                </a:cxn>
                <a:cxn ang="0">
                  <a:pos x="365" y="186"/>
                </a:cxn>
                <a:cxn ang="0">
                  <a:pos x="419" y="156"/>
                </a:cxn>
                <a:cxn ang="0">
                  <a:pos x="473" y="120"/>
                </a:cxn>
                <a:cxn ang="0">
                  <a:pos x="527" y="90"/>
                </a:cxn>
                <a:cxn ang="0">
                  <a:pos x="576" y="60"/>
                </a:cxn>
                <a:cxn ang="0">
                  <a:pos x="612" y="42"/>
                </a:cxn>
                <a:cxn ang="0">
                  <a:pos x="629" y="36"/>
                </a:cxn>
                <a:cxn ang="0">
                  <a:pos x="647" y="30"/>
                </a:cxn>
                <a:cxn ang="0">
                  <a:pos x="677" y="18"/>
                </a:cxn>
                <a:cxn ang="0">
                  <a:pos x="701" y="6"/>
                </a:cxn>
                <a:cxn ang="0">
                  <a:pos x="713" y="0"/>
                </a:cxn>
                <a:cxn ang="0">
                  <a:pos x="713" y="0"/>
                </a:cxn>
                <a:cxn ang="0">
                  <a:pos x="659" y="6"/>
                </a:cxn>
                <a:cxn ang="0">
                  <a:pos x="716" y="63"/>
                </a:cxn>
              </a:cxnLst>
              <a:rect l="0" t="0" r="r" b="b"/>
              <a:pathLst>
                <a:path w="716" h="383">
                  <a:moveTo>
                    <a:pt x="659" y="6"/>
                  </a:moveTo>
                  <a:lnTo>
                    <a:pt x="588" y="42"/>
                  </a:lnTo>
                  <a:lnTo>
                    <a:pt x="515" y="84"/>
                  </a:lnTo>
                  <a:lnTo>
                    <a:pt x="509" y="90"/>
                  </a:lnTo>
                  <a:lnTo>
                    <a:pt x="485" y="102"/>
                  </a:lnTo>
                  <a:lnTo>
                    <a:pt x="455" y="120"/>
                  </a:lnTo>
                  <a:lnTo>
                    <a:pt x="425" y="138"/>
                  </a:lnTo>
                  <a:lnTo>
                    <a:pt x="371" y="168"/>
                  </a:lnTo>
                  <a:lnTo>
                    <a:pt x="306" y="198"/>
                  </a:lnTo>
                  <a:lnTo>
                    <a:pt x="186" y="251"/>
                  </a:lnTo>
                  <a:lnTo>
                    <a:pt x="131" y="269"/>
                  </a:lnTo>
                  <a:lnTo>
                    <a:pt x="89" y="287"/>
                  </a:lnTo>
                  <a:lnTo>
                    <a:pt x="53" y="305"/>
                  </a:lnTo>
                  <a:lnTo>
                    <a:pt x="36" y="311"/>
                  </a:lnTo>
                  <a:lnTo>
                    <a:pt x="12" y="329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12" y="371"/>
                  </a:lnTo>
                  <a:lnTo>
                    <a:pt x="30" y="353"/>
                  </a:lnTo>
                  <a:lnTo>
                    <a:pt x="53" y="335"/>
                  </a:lnTo>
                  <a:lnTo>
                    <a:pt x="77" y="317"/>
                  </a:lnTo>
                  <a:lnTo>
                    <a:pt x="101" y="311"/>
                  </a:lnTo>
                  <a:lnTo>
                    <a:pt x="131" y="299"/>
                  </a:lnTo>
                  <a:lnTo>
                    <a:pt x="204" y="269"/>
                  </a:lnTo>
                  <a:lnTo>
                    <a:pt x="240" y="251"/>
                  </a:lnTo>
                  <a:lnTo>
                    <a:pt x="270" y="239"/>
                  </a:lnTo>
                  <a:lnTo>
                    <a:pt x="294" y="228"/>
                  </a:lnTo>
                  <a:lnTo>
                    <a:pt x="312" y="222"/>
                  </a:lnTo>
                  <a:lnTo>
                    <a:pt x="330" y="210"/>
                  </a:lnTo>
                  <a:lnTo>
                    <a:pt x="365" y="186"/>
                  </a:lnTo>
                  <a:lnTo>
                    <a:pt x="419" y="156"/>
                  </a:lnTo>
                  <a:lnTo>
                    <a:pt x="473" y="120"/>
                  </a:lnTo>
                  <a:lnTo>
                    <a:pt x="527" y="90"/>
                  </a:lnTo>
                  <a:lnTo>
                    <a:pt x="576" y="60"/>
                  </a:lnTo>
                  <a:lnTo>
                    <a:pt x="612" y="42"/>
                  </a:lnTo>
                  <a:lnTo>
                    <a:pt x="629" y="36"/>
                  </a:lnTo>
                  <a:lnTo>
                    <a:pt x="647" y="30"/>
                  </a:lnTo>
                  <a:lnTo>
                    <a:pt x="677" y="18"/>
                  </a:lnTo>
                  <a:lnTo>
                    <a:pt x="701" y="6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659" y="6"/>
                  </a:lnTo>
                  <a:lnTo>
                    <a:pt x="716" y="63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5" name="Freeform 15"/>
            <p:cNvSpPr>
              <a:spLocks/>
            </p:cNvSpPr>
            <p:nvPr userDrawn="1"/>
          </p:nvSpPr>
          <p:spPr bwMode="hidden">
            <a:xfrm>
              <a:off x="3453" y="2271"/>
              <a:ext cx="318" cy="225"/>
            </a:xfrm>
            <a:custGeom>
              <a:avLst/>
              <a:gdLst/>
              <a:ahLst/>
              <a:cxnLst>
                <a:cxn ang="0">
                  <a:pos x="6" y="225"/>
                </a:cxn>
                <a:cxn ang="0">
                  <a:pos x="0" y="195"/>
                </a:cxn>
                <a:cxn ang="0">
                  <a:pos x="315" y="0"/>
                </a:cxn>
                <a:cxn ang="0">
                  <a:pos x="303" y="27"/>
                </a:cxn>
                <a:cxn ang="0">
                  <a:pos x="318" y="42"/>
                </a:cxn>
              </a:cxnLst>
              <a:rect l="0" t="0" r="r" b="b"/>
              <a:pathLst>
                <a:path w="318" h="225">
                  <a:moveTo>
                    <a:pt x="6" y="225"/>
                  </a:moveTo>
                  <a:lnTo>
                    <a:pt x="0" y="195"/>
                  </a:lnTo>
                  <a:lnTo>
                    <a:pt x="315" y="0"/>
                  </a:lnTo>
                  <a:lnTo>
                    <a:pt x="303" y="27"/>
                  </a:lnTo>
                  <a:lnTo>
                    <a:pt x="318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6" name="Freeform 16"/>
            <p:cNvSpPr>
              <a:spLocks/>
            </p:cNvSpPr>
            <p:nvPr userDrawn="1"/>
          </p:nvSpPr>
          <p:spPr bwMode="hidden">
            <a:xfrm>
              <a:off x="0" y="2658"/>
              <a:ext cx="2595" cy="933"/>
            </a:xfrm>
            <a:custGeom>
              <a:avLst/>
              <a:gdLst/>
              <a:ahLst/>
              <a:cxnLst>
                <a:cxn ang="0">
                  <a:pos x="1050" y="657"/>
                </a:cxn>
                <a:cxn ang="0">
                  <a:pos x="1581" y="690"/>
                </a:cxn>
                <a:cxn ang="0">
                  <a:pos x="1671" y="723"/>
                </a:cxn>
                <a:cxn ang="0">
                  <a:pos x="1176" y="621"/>
                </a:cxn>
                <a:cxn ang="0">
                  <a:pos x="1854" y="567"/>
                </a:cxn>
                <a:cxn ang="0">
                  <a:pos x="1869" y="612"/>
                </a:cxn>
                <a:cxn ang="0">
                  <a:pos x="2103" y="861"/>
                </a:cxn>
                <a:cxn ang="0">
                  <a:pos x="1883" y="520"/>
                </a:cxn>
                <a:cxn ang="0">
                  <a:pos x="1842" y="490"/>
                </a:cxn>
                <a:cxn ang="0">
                  <a:pos x="1770" y="466"/>
                </a:cxn>
                <a:cxn ang="0">
                  <a:pos x="1740" y="448"/>
                </a:cxn>
                <a:cxn ang="0">
                  <a:pos x="1758" y="436"/>
                </a:cxn>
                <a:cxn ang="0">
                  <a:pos x="1830" y="430"/>
                </a:cxn>
                <a:cxn ang="0">
                  <a:pos x="1877" y="424"/>
                </a:cxn>
                <a:cxn ang="0">
                  <a:pos x="1955" y="394"/>
                </a:cxn>
                <a:cxn ang="0">
                  <a:pos x="2052" y="396"/>
                </a:cxn>
                <a:cxn ang="0">
                  <a:pos x="2253" y="732"/>
                </a:cxn>
                <a:cxn ang="0">
                  <a:pos x="2415" y="933"/>
                </a:cxn>
                <a:cxn ang="0">
                  <a:pos x="2397" y="828"/>
                </a:cxn>
                <a:cxn ang="0">
                  <a:pos x="2088" y="400"/>
                </a:cxn>
                <a:cxn ang="0">
                  <a:pos x="2046" y="346"/>
                </a:cxn>
                <a:cxn ang="0">
                  <a:pos x="1997" y="304"/>
                </a:cxn>
                <a:cxn ang="0">
                  <a:pos x="1967" y="286"/>
                </a:cxn>
                <a:cxn ang="0">
                  <a:pos x="1973" y="286"/>
                </a:cxn>
                <a:cxn ang="0">
                  <a:pos x="2009" y="286"/>
                </a:cxn>
                <a:cxn ang="0">
                  <a:pos x="2082" y="322"/>
                </a:cxn>
                <a:cxn ang="0">
                  <a:pos x="2199" y="384"/>
                </a:cxn>
                <a:cxn ang="0">
                  <a:pos x="2394" y="448"/>
                </a:cxn>
                <a:cxn ang="0">
                  <a:pos x="2595" y="516"/>
                </a:cxn>
                <a:cxn ang="0">
                  <a:pos x="2388" y="424"/>
                </a:cxn>
                <a:cxn ang="0">
                  <a:pos x="2219" y="340"/>
                </a:cxn>
                <a:cxn ang="0">
                  <a:pos x="2052" y="280"/>
                </a:cxn>
                <a:cxn ang="0">
                  <a:pos x="1955" y="262"/>
                </a:cxn>
                <a:cxn ang="0">
                  <a:pos x="1877" y="274"/>
                </a:cxn>
                <a:cxn ang="0">
                  <a:pos x="1752" y="274"/>
                </a:cxn>
                <a:cxn ang="0">
                  <a:pos x="1661" y="292"/>
                </a:cxn>
                <a:cxn ang="0">
                  <a:pos x="1607" y="316"/>
                </a:cxn>
                <a:cxn ang="0">
                  <a:pos x="1589" y="322"/>
                </a:cxn>
                <a:cxn ang="0">
                  <a:pos x="1409" y="358"/>
                </a:cxn>
                <a:cxn ang="0">
                  <a:pos x="1152" y="442"/>
                </a:cxn>
                <a:cxn ang="0">
                  <a:pos x="966" y="460"/>
                </a:cxn>
                <a:cxn ang="0">
                  <a:pos x="870" y="442"/>
                </a:cxn>
                <a:cxn ang="0">
                  <a:pos x="828" y="430"/>
                </a:cxn>
                <a:cxn ang="0">
                  <a:pos x="743" y="388"/>
                </a:cxn>
                <a:cxn ang="0">
                  <a:pos x="636" y="334"/>
                </a:cxn>
                <a:cxn ang="0">
                  <a:pos x="467" y="256"/>
                </a:cxn>
                <a:cxn ang="0">
                  <a:pos x="0" y="0"/>
                </a:cxn>
                <a:cxn ang="0">
                  <a:pos x="585" y="390"/>
                </a:cxn>
                <a:cxn ang="0">
                  <a:pos x="849" y="543"/>
                </a:cxn>
                <a:cxn ang="0">
                  <a:pos x="897" y="621"/>
                </a:cxn>
              </a:cxnLst>
              <a:rect l="0" t="0" r="r" b="b"/>
              <a:pathLst>
                <a:path w="2595" h="933">
                  <a:moveTo>
                    <a:pt x="981" y="675"/>
                  </a:moveTo>
                  <a:lnTo>
                    <a:pt x="1050" y="657"/>
                  </a:lnTo>
                  <a:lnTo>
                    <a:pt x="1143" y="651"/>
                  </a:lnTo>
                  <a:lnTo>
                    <a:pt x="1581" y="690"/>
                  </a:lnTo>
                  <a:lnTo>
                    <a:pt x="1623" y="738"/>
                  </a:lnTo>
                  <a:lnTo>
                    <a:pt x="1671" y="723"/>
                  </a:lnTo>
                  <a:lnTo>
                    <a:pt x="1656" y="675"/>
                  </a:lnTo>
                  <a:lnTo>
                    <a:pt x="1176" y="621"/>
                  </a:lnTo>
                  <a:lnTo>
                    <a:pt x="1797" y="534"/>
                  </a:lnTo>
                  <a:lnTo>
                    <a:pt x="1854" y="567"/>
                  </a:lnTo>
                  <a:lnTo>
                    <a:pt x="1881" y="585"/>
                  </a:lnTo>
                  <a:lnTo>
                    <a:pt x="1869" y="612"/>
                  </a:lnTo>
                  <a:lnTo>
                    <a:pt x="1995" y="852"/>
                  </a:lnTo>
                  <a:lnTo>
                    <a:pt x="2103" y="861"/>
                  </a:lnTo>
                  <a:lnTo>
                    <a:pt x="1889" y="538"/>
                  </a:lnTo>
                  <a:lnTo>
                    <a:pt x="1883" y="520"/>
                  </a:lnTo>
                  <a:lnTo>
                    <a:pt x="1872" y="508"/>
                  </a:lnTo>
                  <a:lnTo>
                    <a:pt x="1842" y="490"/>
                  </a:lnTo>
                  <a:lnTo>
                    <a:pt x="1806" y="478"/>
                  </a:lnTo>
                  <a:lnTo>
                    <a:pt x="1770" y="466"/>
                  </a:lnTo>
                  <a:lnTo>
                    <a:pt x="1752" y="454"/>
                  </a:lnTo>
                  <a:lnTo>
                    <a:pt x="1740" y="448"/>
                  </a:lnTo>
                  <a:lnTo>
                    <a:pt x="1746" y="436"/>
                  </a:lnTo>
                  <a:lnTo>
                    <a:pt x="1758" y="436"/>
                  </a:lnTo>
                  <a:lnTo>
                    <a:pt x="1782" y="430"/>
                  </a:lnTo>
                  <a:lnTo>
                    <a:pt x="1830" y="430"/>
                  </a:lnTo>
                  <a:lnTo>
                    <a:pt x="1854" y="430"/>
                  </a:lnTo>
                  <a:lnTo>
                    <a:pt x="1877" y="424"/>
                  </a:lnTo>
                  <a:lnTo>
                    <a:pt x="1925" y="400"/>
                  </a:lnTo>
                  <a:lnTo>
                    <a:pt x="1955" y="394"/>
                  </a:lnTo>
                  <a:lnTo>
                    <a:pt x="1979" y="394"/>
                  </a:lnTo>
                  <a:lnTo>
                    <a:pt x="2052" y="396"/>
                  </a:lnTo>
                  <a:lnTo>
                    <a:pt x="2046" y="456"/>
                  </a:lnTo>
                  <a:lnTo>
                    <a:pt x="2253" y="732"/>
                  </a:lnTo>
                  <a:lnTo>
                    <a:pt x="2334" y="816"/>
                  </a:lnTo>
                  <a:lnTo>
                    <a:pt x="2415" y="933"/>
                  </a:lnTo>
                  <a:lnTo>
                    <a:pt x="2430" y="909"/>
                  </a:lnTo>
                  <a:lnTo>
                    <a:pt x="2397" y="828"/>
                  </a:lnTo>
                  <a:lnTo>
                    <a:pt x="2094" y="412"/>
                  </a:lnTo>
                  <a:lnTo>
                    <a:pt x="2088" y="400"/>
                  </a:lnTo>
                  <a:lnTo>
                    <a:pt x="2076" y="376"/>
                  </a:lnTo>
                  <a:lnTo>
                    <a:pt x="2046" y="346"/>
                  </a:lnTo>
                  <a:lnTo>
                    <a:pt x="2015" y="322"/>
                  </a:lnTo>
                  <a:lnTo>
                    <a:pt x="1997" y="304"/>
                  </a:lnTo>
                  <a:lnTo>
                    <a:pt x="1979" y="292"/>
                  </a:lnTo>
                  <a:lnTo>
                    <a:pt x="1967" y="286"/>
                  </a:lnTo>
                  <a:lnTo>
                    <a:pt x="1967" y="286"/>
                  </a:lnTo>
                  <a:lnTo>
                    <a:pt x="1973" y="286"/>
                  </a:lnTo>
                  <a:lnTo>
                    <a:pt x="1985" y="286"/>
                  </a:lnTo>
                  <a:lnTo>
                    <a:pt x="2009" y="286"/>
                  </a:lnTo>
                  <a:lnTo>
                    <a:pt x="2040" y="298"/>
                  </a:lnTo>
                  <a:lnTo>
                    <a:pt x="2082" y="322"/>
                  </a:lnTo>
                  <a:lnTo>
                    <a:pt x="2124" y="348"/>
                  </a:lnTo>
                  <a:lnTo>
                    <a:pt x="2199" y="384"/>
                  </a:lnTo>
                  <a:lnTo>
                    <a:pt x="2325" y="426"/>
                  </a:lnTo>
                  <a:lnTo>
                    <a:pt x="2394" y="448"/>
                  </a:lnTo>
                  <a:lnTo>
                    <a:pt x="2523" y="522"/>
                  </a:lnTo>
                  <a:lnTo>
                    <a:pt x="2595" y="516"/>
                  </a:lnTo>
                  <a:lnTo>
                    <a:pt x="2442" y="454"/>
                  </a:lnTo>
                  <a:lnTo>
                    <a:pt x="2388" y="424"/>
                  </a:lnTo>
                  <a:lnTo>
                    <a:pt x="2327" y="388"/>
                  </a:lnTo>
                  <a:lnTo>
                    <a:pt x="2219" y="340"/>
                  </a:lnTo>
                  <a:lnTo>
                    <a:pt x="2106" y="292"/>
                  </a:lnTo>
                  <a:lnTo>
                    <a:pt x="2052" y="280"/>
                  </a:lnTo>
                  <a:lnTo>
                    <a:pt x="2003" y="268"/>
                  </a:lnTo>
                  <a:lnTo>
                    <a:pt x="1955" y="262"/>
                  </a:lnTo>
                  <a:lnTo>
                    <a:pt x="1919" y="268"/>
                  </a:lnTo>
                  <a:lnTo>
                    <a:pt x="1877" y="274"/>
                  </a:lnTo>
                  <a:lnTo>
                    <a:pt x="1812" y="274"/>
                  </a:lnTo>
                  <a:lnTo>
                    <a:pt x="1752" y="274"/>
                  </a:lnTo>
                  <a:lnTo>
                    <a:pt x="1703" y="286"/>
                  </a:lnTo>
                  <a:lnTo>
                    <a:pt x="1661" y="292"/>
                  </a:lnTo>
                  <a:lnTo>
                    <a:pt x="1631" y="304"/>
                  </a:lnTo>
                  <a:lnTo>
                    <a:pt x="1607" y="316"/>
                  </a:lnTo>
                  <a:lnTo>
                    <a:pt x="1595" y="322"/>
                  </a:lnTo>
                  <a:lnTo>
                    <a:pt x="1589" y="322"/>
                  </a:lnTo>
                  <a:lnTo>
                    <a:pt x="1500" y="334"/>
                  </a:lnTo>
                  <a:lnTo>
                    <a:pt x="1409" y="358"/>
                  </a:lnTo>
                  <a:lnTo>
                    <a:pt x="1236" y="418"/>
                  </a:lnTo>
                  <a:lnTo>
                    <a:pt x="1152" y="442"/>
                  </a:lnTo>
                  <a:lnTo>
                    <a:pt x="1061" y="460"/>
                  </a:lnTo>
                  <a:lnTo>
                    <a:pt x="966" y="460"/>
                  </a:lnTo>
                  <a:lnTo>
                    <a:pt x="918" y="454"/>
                  </a:lnTo>
                  <a:lnTo>
                    <a:pt x="870" y="442"/>
                  </a:lnTo>
                  <a:lnTo>
                    <a:pt x="858" y="436"/>
                  </a:lnTo>
                  <a:lnTo>
                    <a:pt x="828" y="430"/>
                  </a:lnTo>
                  <a:lnTo>
                    <a:pt x="791" y="412"/>
                  </a:lnTo>
                  <a:lnTo>
                    <a:pt x="743" y="388"/>
                  </a:lnTo>
                  <a:lnTo>
                    <a:pt x="690" y="364"/>
                  </a:lnTo>
                  <a:lnTo>
                    <a:pt x="636" y="334"/>
                  </a:lnTo>
                  <a:lnTo>
                    <a:pt x="515" y="280"/>
                  </a:lnTo>
                  <a:lnTo>
                    <a:pt x="467" y="256"/>
                  </a:lnTo>
                  <a:lnTo>
                    <a:pt x="443" y="244"/>
                  </a:lnTo>
                  <a:lnTo>
                    <a:pt x="0" y="0"/>
                  </a:lnTo>
                  <a:lnTo>
                    <a:pt x="123" y="120"/>
                  </a:lnTo>
                  <a:lnTo>
                    <a:pt x="585" y="390"/>
                  </a:lnTo>
                  <a:lnTo>
                    <a:pt x="708" y="462"/>
                  </a:lnTo>
                  <a:lnTo>
                    <a:pt x="849" y="543"/>
                  </a:lnTo>
                  <a:lnTo>
                    <a:pt x="882" y="564"/>
                  </a:lnTo>
                  <a:lnTo>
                    <a:pt x="897" y="621"/>
                  </a:lnTo>
                  <a:lnTo>
                    <a:pt x="981" y="67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7" name="Freeform 17"/>
            <p:cNvSpPr>
              <a:spLocks/>
            </p:cNvSpPr>
            <p:nvPr userDrawn="1"/>
          </p:nvSpPr>
          <p:spPr bwMode="hidden">
            <a:xfrm>
              <a:off x="0" y="2994"/>
              <a:ext cx="2723" cy="1091"/>
            </a:xfrm>
            <a:custGeom>
              <a:avLst/>
              <a:gdLst/>
              <a:ahLst/>
              <a:cxnLst>
                <a:cxn ang="0">
                  <a:pos x="2370" y="72"/>
                </a:cxn>
                <a:cxn ang="0">
                  <a:pos x="2597" y="198"/>
                </a:cxn>
                <a:cxn ang="0">
                  <a:pos x="2639" y="276"/>
                </a:cxn>
                <a:cxn ang="0">
                  <a:pos x="2453" y="264"/>
                </a:cxn>
                <a:cxn ang="0">
                  <a:pos x="2297" y="204"/>
                </a:cxn>
                <a:cxn ang="0">
                  <a:pos x="2112" y="66"/>
                </a:cxn>
                <a:cxn ang="0">
                  <a:pos x="2088" y="72"/>
                </a:cxn>
                <a:cxn ang="0">
                  <a:pos x="2106" y="114"/>
                </a:cxn>
                <a:cxn ang="0">
                  <a:pos x="2412" y="552"/>
                </a:cxn>
                <a:cxn ang="0">
                  <a:pos x="2279" y="564"/>
                </a:cxn>
                <a:cxn ang="0">
                  <a:pos x="2189" y="492"/>
                </a:cxn>
                <a:cxn ang="0">
                  <a:pos x="2058" y="330"/>
                </a:cxn>
                <a:cxn ang="0">
                  <a:pos x="1991" y="234"/>
                </a:cxn>
                <a:cxn ang="0">
                  <a:pos x="1949" y="174"/>
                </a:cxn>
                <a:cxn ang="0">
                  <a:pos x="1824" y="132"/>
                </a:cxn>
                <a:cxn ang="0">
                  <a:pos x="1794" y="144"/>
                </a:cxn>
                <a:cxn ang="0">
                  <a:pos x="1895" y="222"/>
                </a:cxn>
                <a:cxn ang="0">
                  <a:pos x="1943" y="366"/>
                </a:cxn>
                <a:cxn ang="0">
                  <a:pos x="2064" y="630"/>
                </a:cxn>
                <a:cxn ang="0">
                  <a:pos x="2052" y="695"/>
                </a:cxn>
                <a:cxn ang="0">
                  <a:pos x="1955" y="683"/>
                </a:cxn>
                <a:cxn ang="0">
                  <a:pos x="1913" y="636"/>
                </a:cxn>
                <a:cxn ang="0">
                  <a:pos x="1703" y="312"/>
                </a:cxn>
                <a:cxn ang="0">
                  <a:pos x="1637" y="276"/>
                </a:cxn>
                <a:cxn ang="0">
                  <a:pos x="1643" y="318"/>
                </a:cxn>
                <a:cxn ang="0">
                  <a:pos x="1673" y="408"/>
                </a:cxn>
                <a:cxn ang="0">
                  <a:pos x="1716" y="779"/>
                </a:cxn>
                <a:cxn ang="0">
                  <a:pos x="1691" y="737"/>
                </a:cxn>
                <a:cxn ang="0">
                  <a:pos x="1613" y="582"/>
                </a:cxn>
                <a:cxn ang="0">
                  <a:pos x="1494" y="480"/>
                </a:cxn>
                <a:cxn ang="0">
                  <a:pos x="1248" y="528"/>
                </a:cxn>
                <a:cxn ang="0">
                  <a:pos x="996" y="630"/>
                </a:cxn>
                <a:cxn ang="0">
                  <a:pos x="714" y="534"/>
                </a:cxn>
                <a:cxn ang="0">
                  <a:pos x="198" y="288"/>
                </a:cxn>
                <a:cxn ang="0">
                  <a:pos x="0" y="460"/>
                </a:cxn>
                <a:cxn ang="0">
                  <a:pos x="288" y="570"/>
                </a:cxn>
                <a:cxn ang="0">
                  <a:pos x="461" y="654"/>
                </a:cxn>
                <a:cxn ang="0">
                  <a:pos x="725" y="755"/>
                </a:cxn>
                <a:cxn ang="0">
                  <a:pos x="966" y="791"/>
                </a:cxn>
                <a:cxn ang="0">
                  <a:pos x="1176" y="779"/>
                </a:cxn>
                <a:cxn ang="0">
                  <a:pos x="1278" y="791"/>
                </a:cxn>
                <a:cxn ang="0">
                  <a:pos x="1404" y="845"/>
                </a:cxn>
                <a:cxn ang="0">
                  <a:pos x="1416" y="887"/>
                </a:cxn>
                <a:cxn ang="0">
                  <a:pos x="1361" y="923"/>
                </a:cxn>
                <a:cxn ang="0">
                  <a:pos x="1385" y="1007"/>
                </a:cxn>
                <a:cxn ang="0">
                  <a:pos x="1494" y="1085"/>
                </a:cxn>
                <a:cxn ang="0">
                  <a:pos x="1697" y="1043"/>
                </a:cxn>
                <a:cxn ang="0">
                  <a:pos x="1812" y="989"/>
                </a:cxn>
                <a:cxn ang="0">
                  <a:pos x="1973" y="917"/>
                </a:cxn>
                <a:cxn ang="0">
                  <a:pos x="2201" y="899"/>
                </a:cxn>
                <a:cxn ang="0">
                  <a:pos x="2364" y="863"/>
                </a:cxn>
                <a:cxn ang="0">
                  <a:pos x="2400" y="743"/>
                </a:cxn>
                <a:cxn ang="0">
                  <a:pos x="2471" y="701"/>
                </a:cxn>
                <a:cxn ang="0">
                  <a:pos x="2621" y="504"/>
                </a:cxn>
                <a:cxn ang="0">
                  <a:pos x="2693" y="374"/>
                </a:cxn>
              </a:cxnLst>
              <a:rect l="0" t="0" r="r" b="b"/>
              <a:pathLst>
                <a:path w="2723" h="1091">
                  <a:moveTo>
                    <a:pt x="2723" y="299"/>
                  </a:moveTo>
                  <a:lnTo>
                    <a:pt x="2715" y="240"/>
                  </a:lnTo>
                  <a:lnTo>
                    <a:pt x="2656" y="195"/>
                  </a:lnTo>
                  <a:lnTo>
                    <a:pt x="2370" y="72"/>
                  </a:lnTo>
                  <a:lnTo>
                    <a:pt x="2303" y="54"/>
                  </a:lnTo>
                  <a:lnTo>
                    <a:pt x="2585" y="186"/>
                  </a:lnTo>
                  <a:lnTo>
                    <a:pt x="2591" y="192"/>
                  </a:lnTo>
                  <a:lnTo>
                    <a:pt x="2597" y="198"/>
                  </a:lnTo>
                  <a:lnTo>
                    <a:pt x="2621" y="228"/>
                  </a:lnTo>
                  <a:lnTo>
                    <a:pt x="2639" y="258"/>
                  </a:lnTo>
                  <a:lnTo>
                    <a:pt x="2646" y="270"/>
                  </a:lnTo>
                  <a:lnTo>
                    <a:pt x="2639" y="276"/>
                  </a:lnTo>
                  <a:lnTo>
                    <a:pt x="2603" y="282"/>
                  </a:lnTo>
                  <a:lnTo>
                    <a:pt x="2555" y="282"/>
                  </a:lnTo>
                  <a:lnTo>
                    <a:pt x="2507" y="276"/>
                  </a:lnTo>
                  <a:lnTo>
                    <a:pt x="2453" y="264"/>
                  </a:lnTo>
                  <a:lnTo>
                    <a:pt x="2394" y="246"/>
                  </a:lnTo>
                  <a:lnTo>
                    <a:pt x="2340" y="222"/>
                  </a:lnTo>
                  <a:lnTo>
                    <a:pt x="2321" y="216"/>
                  </a:lnTo>
                  <a:lnTo>
                    <a:pt x="2297" y="204"/>
                  </a:lnTo>
                  <a:lnTo>
                    <a:pt x="2171" y="126"/>
                  </a:lnTo>
                  <a:lnTo>
                    <a:pt x="2165" y="120"/>
                  </a:lnTo>
                  <a:lnTo>
                    <a:pt x="2154" y="102"/>
                  </a:lnTo>
                  <a:lnTo>
                    <a:pt x="2112" y="66"/>
                  </a:lnTo>
                  <a:lnTo>
                    <a:pt x="2064" y="24"/>
                  </a:lnTo>
                  <a:lnTo>
                    <a:pt x="2046" y="6"/>
                  </a:lnTo>
                  <a:lnTo>
                    <a:pt x="2034" y="0"/>
                  </a:lnTo>
                  <a:lnTo>
                    <a:pt x="2088" y="72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14"/>
                  </a:lnTo>
                  <a:lnTo>
                    <a:pt x="2112" y="114"/>
                  </a:lnTo>
                  <a:lnTo>
                    <a:pt x="2406" y="516"/>
                  </a:lnTo>
                  <a:lnTo>
                    <a:pt x="2412" y="534"/>
                  </a:lnTo>
                  <a:lnTo>
                    <a:pt x="2412" y="552"/>
                  </a:lnTo>
                  <a:lnTo>
                    <a:pt x="2394" y="576"/>
                  </a:lnTo>
                  <a:lnTo>
                    <a:pt x="2364" y="588"/>
                  </a:lnTo>
                  <a:lnTo>
                    <a:pt x="2321" y="588"/>
                  </a:lnTo>
                  <a:lnTo>
                    <a:pt x="2279" y="564"/>
                  </a:lnTo>
                  <a:lnTo>
                    <a:pt x="2237" y="534"/>
                  </a:lnTo>
                  <a:lnTo>
                    <a:pt x="2201" y="504"/>
                  </a:lnTo>
                  <a:lnTo>
                    <a:pt x="2195" y="498"/>
                  </a:lnTo>
                  <a:lnTo>
                    <a:pt x="2189" y="492"/>
                  </a:lnTo>
                  <a:lnTo>
                    <a:pt x="2171" y="462"/>
                  </a:lnTo>
                  <a:lnTo>
                    <a:pt x="2142" y="420"/>
                  </a:lnTo>
                  <a:lnTo>
                    <a:pt x="2100" y="378"/>
                  </a:lnTo>
                  <a:lnTo>
                    <a:pt x="2058" y="330"/>
                  </a:lnTo>
                  <a:lnTo>
                    <a:pt x="2040" y="318"/>
                  </a:lnTo>
                  <a:lnTo>
                    <a:pt x="2028" y="300"/>
                  </a:lnTo>
                  <a:lnTo>
                    <a:pt x="2009" y="264"/>
                  </a:lnTo>
                  <a:lnTo>
                    <a:pt x="1991" y="234"/>
                  </a:lnTo>
                  <a:lnTo>
                    <a:pt x="1985" y="210"/>
                  </a:lnTo>
                  <a:lnTo>
                    <a:pt x="1973" y="192"/>
                  </a:lnTo>
                  <a:lnTo>
                    <a:pt x="1967" y="180"/>
                  </a:lnTo>
                  <a:lnTo>
                    <a:pt x="1949" y="174"/>
                  </a:lnTo>
                  <a:lnTo>
                    <a:pt x="1907" y="156"/>
                  </a:lnTo>
                  <a:lnTo>
                    <a:pt x="1860" y="138"/>
                  </a:lnTo>
                  <a:lnTo>
                    <a:pt x="1836" y="132"/>
                  </a:lnTo>
                  <a:lnTo>
                    <a:pt x="1824" y="132"/>
                  </a:lnTo>
                  <a:lnTo>
                    <a:pt x="1806" y="132"/>
                  </a:lnTo>
                  <a:lnTo>
                    <a:pt x="1800" y="138"/>
                  </a:lnTo>
                  <a:lnTo>
                    <a:pt x="1794" y="144"/>
                  </a:lnTo>
                  <a:lnTo>
                    <a:pt x="1794" y="144"/>
                  </a:lnTo>
                  <a:lnTo>
                    <a:pt x="1842" y="156"/>
                  </a:lnTo>
                  <a:lnTo>
                    <a:pt x="1872" y="180"/>
                  </a:lnTo>
                  <a:lnTo>
                    <a:pt x="1889" y="204"/>
                  </a:lnTo>
                  <a:lnTo>
                    <a:pt x="1895" y="222"/>
                  </a:lnTo>
                  <a:lnTo>
                    <a:pt x="1889" y="240"/>
                  </a:lnTo>
                  <a:lnTo>
                    <a:pt x="1901" y="270"/>
                  </a:lnTo>
                  <a:lnTo>
                    <a:pt x="1919" y="318"/>
                  </a:lnTo>
                  <a:lnTo>
                    <a:pt x="1943" y="366"/>
                  </a:lnTo>
                  <a:lnTo>
                    <a:pt x="1991" y="480"/>
                  </a:lnTo>
                  <a:lnTo>
                    <a:pt x="2021" y="534"/>
                  </a:lnTo>
                  <a:lnTo>
                    <a:pt x="2040" y="582"/>
                  </a:lnTo>
                  <a:lnTo>
                    <a:pt x="2064" y="630"/>
                  </a:lnTo>
                  <a:lnTo>
                    <a:pt x="2076" y="666"/>
                  </a:lnTo>
                  <a:lnTo>
                    <a:pt x="2082" y="683"/>
                  </a:lnTo>
                  <a:lnTo>
                    <a:pt x="2070" y="695"/>
                  </a:lnTo>
                  <a:lnTo>
                    <a:pt x="2052" y="695"/>
                  </a:lnTo>
                  <a:lnTo>
                    <a:pt x="2021" y="695"/>
                  </a:lnTo>
                  <a:lnTo>
                    <a:pt x="1997" y="695"/>
                  </a:lnTo>
                  <a:lnTo>
                    <a:pt x="1973" y="689"/>
                  </a:lnTo>
                  <a:lnTo>
                    <a:pt x="1955" y="683"/>
                  </a:lnTo>
                  <a:lnTo>
                    <a:pt x="1949" y="683"/>
                  </a:lnTo>
                  <a:lnTo>
                    <a:pt x="1949" y="677"/>
                  </a:lnTo>
                  <a:lnTo>
                    <a:pt x="1943" y="672"/>
                  </a:lnTo>
                  <a:lnTo>
                    <a:pt x="1913" y="636"/>
                  </a:lnTo>
                  <a:lnTo>
                    <a:pt x="1806" y="324"/>
                  </a:lnTo>
                  <a:lnTo>
                    <a:pt x="1776" y="330"/>
                  </a:lnTo>
                  <a:lnTo>
                    <a:pt x="1746" y="330"/>
                  </a:lnTo>
                  <a:lnTo>
                    <a:pt x="1703" y="312"/>
                  </a:lnTo>
                  <a:lnTo>
                    <a:pt x="1673" y="288"/>
                  </a:lnTo>
                  <a:lnTo>
                    <a:pt x="1667" y="276"/>
                  </a:lnTo>
                  <a:lnTo>
                    <a:pt x="1655" y="270"/>
                  </a:lnTo>
                  <a:lnTo>
                    <a:pt x="1637" y="276"/>
                  </a:lnTo>
                  <a:lnTo>
                    <a:pt x="1631" y="288"/>
                  </a:lnTo>
                  <a:lnTo>
                    <a:pt x="1625" y="306"/>
                  </a:lnTo>
                  <a:lnTo>
                    <a:pt x="1625" y="312"/>
                  </a:lnTo>
                  <a:lnTo>
                    <a:pt x="1643" y="318"/>
                  </a:lnTo>
                  <a:lnTo>
                    <a:pt x="1655" y="336"/>
                  </a:lnTo>
                  <a:lnTo>
                    <a:pt x="1667" y="366"/>
                  </a:lnTo>
                  <a:lnTo>
                    <a:pt x="1673" y="402"/>
                  </a:lnTo>
                  <a:lnTo>
                    <a:pt x="1673" y="408"/>
                  </a:lnTo>
                  <a:lnTo>
                    <a:pt x="1673" y="414"/>
                  </a:lnTo>
                  <a:lnTo>
                    <a:pt x="1716" y="761"/>
                  </a:lnTo>
                  <a:lnTo>
                    <a:pt x="1716" y="773"/>
                  </a:lnTo>
                  <a:lnTo>
                    <a:pt x="1716" y="779"/>
                  </a:lnTo>
                  <a:lnTo>
                    <a:pt x="1709" y="773"/>
                  </a:lnTo>
                  <a:lnTo>
                    <a:pt x="1703" y="755"/>
                  </a:lnTo>
                  <a:lnTo>
                    <a:pt x="1697" y="749"/>
                  </a:lnTo>
                  <a:lnTo>
                    <a:pt x="1691" y="737"/>
                  </a:lnTo>
                  <a:lnTo>
                    <a:pt x="1679" y="713"/>
                  </a:lnTo>
                  <a:lnTo>
                    <a:pt x="1661" y="672"/>
                  </a:lnTo>
                  <a:lnTo>
                    <a:pt x="1643" y="630"/>
                  </a:lnTo>
                  <a:lnTo>
                    <a:pt x="1613" y="582"/>
                  </a:lnTo>
                  <a:lnTo>
                    <a:pt x="1589" y="540"/>
                  </a:lnTo>
                  <a:lnTo>
                    <a:pt x="1560" y="510"/>
                  </a:lnTo>
                  <a:lnTo>
                    <a:pt x="1536" y="492"/>
                  </a:lnTo>
                  <a:lnTo>
                    <a:pt x="1494" y="480"/>
                  </a:lnTo>
                  <a:lnTo>
                    <a:pt x="1446" y="480"/>
                  </a:lnTo>
                  <a:lnTo>
                    <a:pt x="1397" y="486"/>
                  </a:lnTo>
                  <a:lnTo>
                    <a:pt x="1349" y="498"/>
                  </a:lnTo>
                  <a:lnTo>
                    <a:pt x="1248" y="528"/>
                  </a:lnTo>
                  <a:lnTo>
                    <a:pt x="1158" y="570"/>
                  </a:lnTo>
                  <a:lnTo>
                    <a:pt x="1104" y="600"/>
                  </a:lnTo>
                  <a:lnTo>
                    <a:pt x="1037" y="624"/>
                  </a:lnTo>
                  <a:lnTo>
                    <a:pt x="996" y="630"/>
                  </a:lnTo>
                  <a:lnTo>
                    <a:pt x="948" y="630"/>
                  </a:lnTo>
                  <a:lnTo>
                    <a:pt x="900" y="618"/>
                  </a:lnTo>
                  <a:lnTo>
                    <a:pt x="840" y="588"/>
                  </a:lnTo>
                  <a:lnTo>
                    <a:pt x="714" y="534"/>
                  </a:lnTo>
                  <a:lnTo>
                    <a:pt x="582" y="474"/>
                  </a:lnTo>
                  <a:lnTo>
                    <a:pt x="443" y="408"/>
                  </a:lnTo>
                  <a:lnTo>
                    <a:pt x="318" y="348"/>
                  </a:lnTo>
                  <a:lnTo>
                    <a:pt x="198" y="288"/>
                  </a:lnTo>
                  <a:lnTo>
                    <a:pt x="149" y="264"/>
                  </a:lnTo>
                  <a:lnTo>
                    <a:pt x="102" y="240"/>
                  </a:lnTo>
                  <a:lnTo>
                    <a:pt x="0" y="187"/>
                  </a:lnTo>
                  <a:lnTo>
                    <a:pt x="0" y="460"/>
                  </a:lnTo>
                  <a:lnTo>
                    <a:pt x="36" y="474"/>
                  </a:lnTo>
                  <a:lnTo>
                    <a:pt x="149" y="516"/>
                  </a:lnTo>
                  <a:lnTo>
                    <a:pt x="216" y="540"/>
                  </a:lnTo>
                  <a:lnTo>
                    <a:pt x="288" y="570"/>
                  </a:lnTo>
                  <a:lnTo>
                    <a:pt x="348" y="594"/>
                  </a:lnTo>
                  <a:lnTo>
                    <a:pt x="396" y="618"/>
                  </a:lnTo>
                  <a:lnTo>
                    <a:pt x="432" y="636"/>
                  </a:lnTo>
                  <a:lnTo>
                    <a:pt x="461" y="654"/>
                  </a:lnTo>
                  <a:lnTo>
                    <a:pt x="504" y="672"/>
                  </a:lnTo>
                  <a:lnTo>
                    <a:pt x="588" y="707"/>
                  </a:lnTo>
                  <a:lnTo>
                    <a:pt x="684" y="743"/>
                  </a:lnTo>
                  <a:lnTo>
                    <a:pt x="725" y="755"/>
                  </a:lnTo>
                  <a:lnTo>
                    <a:pt x="761" y="767"/>
                  </a:lnTo>
                  <a:lnTo>
                    <a:pt x="828" y="779"/>
                  </a:lnTo>
                  <a:lnTo>
                    <a:pt x="894" y="785"/>
                  </a:lnTo>
                  <a:lnTo>
                    <a:pt x="966" y="791"/>
                  </a:lnTo>
                  <a:lnTo>
                    <a:pt x="1031" y="791"/>
                  </a:lnTo>
                  <a:lnTo>
                    <a:pt x="1092" y="785"/>
                  </a:lnTo>
                  <a:lnTo>
                    <a:pt x="1146" y="785"/>
                  </a:lnTo>
                  <a:lnTo>
                    <a:pt x="1176" y="779"/>
                  </a:lnTo>
                  <a:lnTo>
                    <a:pt x="1188" y="779"/>
                  </a:lnTo>
                  <a:lnTo>
                    <a:pt x="1188" y="779"/>
                  </a:lnTo>
                  <a:lnTo>
                    <a:pt x="1236" y="785"/>
                  </a:lnTo>
                  <a:lnTo>
                    <a:pt x="1278" y="791"/>
                  </a:lnTo>
                  <a:lnTo>
                    <a:pt x="1307" y="803"/>
                  </a:lnTo>
                  <a:lnTo>
                    <a:pt x="1337" y="809"/>
                  </a:lnTo>
                  <a:lnTo>
                    <a:pt x="1379" y="827"/>
                  </a:lnTo>
                  <a:lnTo>
                    <a:pt x="1404" y="845"/>
                  </a:lnTo>
                  <a:lnTo>
                    <a:pt x="1416" y="863"/>
                  </a:lnTo>
                  <a:lnTo>
                    <a:pt x="1416" y="875"/>
                  </a:lnTo>
                  <a:lnTo>
                    <a:pt x="1416" y="881"/>
                  </a:lnTo>
                  <a:lnTo>
                    <a:pt x="1416" y="887"/>
                  </a:lnTo>
                  <a:lnTo>
                    <a:pt x="1410" y="887"/>
                  </a:lnTo>
                  <a:lnTo>
                    <a:pt x="1397" y="893"/>
                  </a:lnTo>
                  <a:lnTo>
                    <a:pt x="1379" y="905"/>
                  </a:lnTo>
                  <a:lnTo>
                    <a:pt x="1361" y="923"/>
                  </a:lnTo>
                  <a:lnTo>
                    <a:pt x="1355" y="941"/>
                  </a:lnTo>
                  <a:lnTo>
                    <a:pt x="1361" y="971"/>
                  </a:lnTo>
                  <a:lnTo>
                    <a:pt x="1367" y="989"/>
                  </a:lnTo>
                  <a:lnTo>
                    <a:pt x="1385" y="1007"/>
                  </a:lnTo>
                  <a:lnTo>
                    <a:pt x="1404" y="1025"/>
                  </a:lnTo>
                  <a:lnTo>
                    <a:pt x="1434" y="1049"/>
                  </a:lnTo>
                  <a:lnTo>
                    <a:pt x="1464" y="1067"/>
                  </a:lnTo>
                  <a:lnTo>
                    <a:pt x="1494" y="1085"/>
                  </a:lnTo>
                  <a:lnTo>
                    <a:pt x="1554" y="1091"/>
                  </a:lnTo>
                  <a:lnTo>
                    <a:pt x="1607" y="1085"/>
                  </a:lnTo>
                  <a:lnTo>
                    <a:pt x="1661" y="1067"/>
                  </a:lnTo>
                  <a:lnTo>
                    <a:pt x="1697" y="1043"/>
                  </a:lnTo>
                  <a:lnTo>
                    <a:pt x="1734" y="1019"/>
                  </a:lnTo>
                  <a:lnTo>
                    <a:pt x="1752" y="995"/>
                  </a:lnTo>
                  <a:lnTo>
                    <a:pt x="1758" y="989"/>
                  </a:lnTo>
                  <a:lnTo>
                    <a:pt x="1812" y="989"/>
                  </a:lnTo>
                  <a:lnTo>
                    <a:pt x="1860" y="983"/>
                  </a:lnTo>
                  <a:lnTo>
                    <a:pt x="1907" y="965"/>
                  </a:lnTo>
                  <a:lnTo>
                    <a:pt x="1943" y="941"/>
                  </a:lnTo>
                  <a:lnTo>
                    <a:pt x="1973" y="917"/>
                  </a:lnTo>
                  <a:lnTo>
                    <a:pt x="2003" y="899"/>
                  </a:lnTo>
                  <a:lnTo>
                    <a:pt x="2015" y="881"/>
                  </a:lnTo>
                  <a:lnTo>
                    <a:pt x="2021" y="875"/>
                  </a:lnTo>
                  <a:lnTo>
                    <a:pt x="2201" y="899"/>
                  </a:lnTo>
                  <a:lnTo>
                    <a:pt x="2243" y="905"/>
                  </a:lnTo>
                  <a:lnTo>
                    <a:pt x="2273" y="899"/>
                  </a:lnTo>
                  <a:lnTo>
                    <a:pt x="2327" y="887"/>
                  </a:lnTo>
                  <a:lnTo>
                    <a:pt x="2364" y="863"/>
                  </a:lnTo>
                  <a:lnTo>
                    <a:pt x="2388" y="827"/>
                  </a:lnTo>
                  <a:lnTo>
                    <a:pt x="2400" y="797"/>
                  </a:lnTo>
                  <a:lnTo>
                    <a:pt x="2400" y="767"/>
                  </a:lnTo>
                  <a:lnTo>
                    <a:pt x="2400" y="743"/>
                  </a:lnTo>
                  <a:lnTo>
                    <a:pt x="2400" y="737"/>
                  </a:lnTo>
                  <a:lnTo>
                    <a:pt x="2418" y="737"/>
                  </a:lnTo>
                  <a:lnTo>
                    <a:pt x="2436" y="731"/>
                  </a:lnTo>
                  <a:lnTo>
                    <a:pt x="2471" y="701"/>
                  </a:lnTo>
                  <a:lnTo>
                    <a:pt x="2513" y="660"/>
                  </a:lnTo>
                  <a:lnTo>
                    <a:pt x="2555" y="606"/>
                  </a:lnTo>
                  <a:lnTo>
                    <a:pt x="2591" y="552"/>
                  </a:lnTo>
                  <a:lnTo>
                    <a:pt x="2621" y="504"/>
                  </a:lnTo>
                  <a:lnTo>
                    <a:pt x="2639" y="468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93" y="374"/>
                  </a:lnTo>
                  <a:lnTo>
                    <a:pt x="2723" y="2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1778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01779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01780" name="Rectangle 20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1781" name="Rectangle 21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1782" name="Rectangle 22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B771EDF-3517-4AEB-826D-EAA519A41FB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1545A35-8F35-475C-951B-3CDDC18DEAF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B500266-5C59-4184-9891-61DD9993872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EDA99E1-7E62-4F0B-8F87-A245FB5EF2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88D8C95-9925-410D-ACF9-A0571756F59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2094FB-4307-4F9F-ADF2-C2553866DEB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578F6C-61F3-4A34-9D1A-9A7993CADAA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A3DBB12-3605-450A-981A-C9727FE827A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539882-1308-46D5-9CA7-9C5C86A2D94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F129EC6-C8FB-4BA2-9B8A-03BEF059280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17B0AD0-9B2F-424E-BF7B-33DDBCE0D77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2136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2136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D5569F-3BF1-441F-9CEC-F58481E4294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Заголовок, текст и 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717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Содержимое 4"/>
          <p:cNvSpPr>
            <a:spLocks noGrp="1"/>
          </p:cNvSpPr>
          <p:nvPr>
            <p:ph sz="quarter" idx="3"/>
          </p:nvPr>
        </p:nvSpPr>
        <p:spPr>
          <a:xfrm>
            <a:off x="4648200" y="3924300"/>
            <a:ext cx="4038600" cy="21717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89A1E8E1-C9BF-4EE8-B519-04BA7164382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506883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4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5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6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7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6888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6889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6890" name="Rectangle 10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73250"/>
            <a:ext cx="7772400" cy="155575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06891" name="Rectangle 11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06892" name="Rectangle 12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6893" name="Rectangle 13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6894" name="Rectangle 14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4B8BAD2-9E10-4BCC-84EE-1BCE0BDC5A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F1D882-8407-45B5-A2EE-7457A5EDEA2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24331E7-AADA-4823-A5AB-420D1C5ACDD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C1721E7-F132-48E1-9673-AF32E1F8EA3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C0177E9-D8BC-4EB2-A5B7-373177AC7C2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B8C9BF3-3D86-4B66-90CE-F5191D69341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51B434-4DE3-4DF1-B091-D339CF5970B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9916915-7755-44E4-A0FF-A29283C8211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B5A3DCB-B692-443E-84B6-89E6CD375BF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2A1138-76B8-47C0-9E64-84A4B045D6E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F6B257E-174D-4A96-B2CF-C6B83E1FFF3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A9D6D5-A47A-4CA0-82BA-01C07C00F73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DA94B875-4DBB-4947-976E-F7627713567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3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513028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29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0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1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2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3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4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5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6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7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8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9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40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513042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3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4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5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6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7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8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9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0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1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2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3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4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5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6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7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8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9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0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1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2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3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4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5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6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7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8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9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0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1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2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3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4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5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6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7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8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9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0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1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2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3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4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5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6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7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8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9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0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1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2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3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4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5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6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7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8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9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0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1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2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3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4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5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06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7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8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9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0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1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2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3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4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5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6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7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8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9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0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1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2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3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4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5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6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7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8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9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0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1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2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3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4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5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6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7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8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9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0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1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2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3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4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5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6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7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8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9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0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1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2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3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4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5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6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7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8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9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0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1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2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3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4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5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6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7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8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9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0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1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72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73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4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5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6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3177" name="Rectangle 153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3178" name="Rectangle 154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Arial" charset="0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13179" name="Rectangle 155"/>
          <p:cNvSpPr>
            <a:spLocks noGrp="1" noChangeArrowheads="1"/>
          </p:cNvSpPr>
          <p:nvPr>
            <p:ph type="dt" sz="quarter" idx="2"/>
          </p:nvPr>
        </p:nvSpPr>
        <p:spPr>
          <a:xfrm>
            <a:off x="3048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3180" name="Rectangle 156"/>
          <p:cNvSpPr>
            <a:spLocks noGrp="1" noChangeArrowheads="1"/>
          </p:cNvSpPr>
          <p:nvPr>
            <p:ph type="ftr" sz="quarter" idx="3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3181" name="Rectangle 157"/>
          <p:cNvSpPr>
            <a:spLocks noGrp="1" noChangeArrowheads="1"/>
          </p:cNvSpPr>
          <p:nvPr>
            <p:ph type="sldNum" sz="quarter" idx="4"/>
          </p:nvPr>
        </p:nvSpPr>
        <p:spPr>
          <a:xfrm>
            <a:off x="65532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A6124B8A-C6E6-4BCE-9944-E594EAB9EE3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8923B0-8C33-48CF-90CB-48A1FCE891B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7F90D4-4160-478C-96B8-0B35AD29D8C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688807B-05A2-4AAB-B467-0F0A9538C54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8863CA-7974-4A53-B0E0-5632459C28D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9A0A05E-7664-4CDD-9F31-C0FB2DF0CC4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B37481-F36C-42B0-A424-0C5058C295E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671E634-63C3-4C51-AB25-713214930C0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4EEB47E-55D6-4FDB-818C-B5DDBA23F81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582F054-846E-4B31-8D77-D30E83DE074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2562EB-FFB8-48BE-A56F-9BA53187F9A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07188" y="228600"/>
            <a:ext cx="2135187" cy="587057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301625" y="228600"/>
            <a:ext cx="6253163" cy="587057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AA5C316-37CE-4E35-8327-9355C7221C9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01625" y="228600"/>
            <a:ext cx="854075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301625" y="6245225"/>
            <a:ext cx="2289175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289175" cy="476250"/>
          </a:xfrm>
        </p:spPr>
        <p:txBody>
          <a:bodyPr/>
          <a:lstStyle>
            <a:lvl1pPr>
              <a:defRPr/>
            </a:lvl1pPr>
          </a:lstStyle>
          <a:p>
            <a:fld id="{4949C918-88EA-4315-B51A-27FF0C4A663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92100"/>
            <a:ext cx="2057400" cy="572770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92100"/>
            <a:ext cx="6019800" cy="572770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BBFC53F-682A-4960-991B-619AC3B6ABC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16099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0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1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2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3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4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5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6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7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8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9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0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1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2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3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4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5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6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6117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6118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16119" name="Rectangle 23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16120" name="Rectangle 2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16121" name="Rectangle 2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69076A13-8D41-4FBA-A6E5-6727E8333AC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542B94-6786-45E1-8BEA-50DF2A0DCCB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06D04BB-9FDE-4F54-9CC4-E0E0217B54B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86A5102-1DEE-400E-A5B1-972C601153B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CF4E32C-E0B3-406C-9C74-31D2BCE4981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7C9550A-A214-43F9-B827-A99893D4F84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1DE6C-8205-4D7A-ADED-9411DAD4428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83555F-EA6D-4FE6-BE64-F4E9DB14EFD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BE68F2-D037-4D22-B837-DDCBB1AF0B3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89CC1C-E22C-40EB-B9DA-888453A1342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92100"/>
            <a:ext cx="8229600" cy="13843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905000"/>
            <a:ext cx="4038600" cy="4114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905000"/>
            <a:ext cx="4038600" cy="4114800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AA2D12C1-3900-4A62-943A-97D3ACD0851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E4D1A5-CFCE-4528-97B1-A2935A232A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3ADCF392-9B16-47FC-9358-61FA6ACADC9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763000" cy="5943600"/>
            <a:chOff x="0" y="0"/>
            <a:chExt cx="5520" cy="3744"/>
          </a:xfrm>
        </p:grpSpPr>
        <p:sp>
          <p:nvSpPr>
            <p:cNvPr id="521219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110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2400">
                <a:latin typeface="Times New Roman" pitchFamily="18" charset="0"/>
              </a:endParaRPr>
            </a:p>
          </p:txBody>
        </p:sp>
        <p:grpSp>
          <p:nvGrpSpPr>
            <p:cNvPr id="3" name="Group 4"/>
            <p:cNvGrpSpPr>
              <a:grpSpLocks/>
            </p:cNvGrpSpPr>
            <p:nvPr userDrawn="1"/>
          </p:nvGrpSpPr>
          <p:grpSpPr bwMode="auto">
            <a:xfrm>
              <a:off x="0" y="2208"/>
              <a:ext cx="5520" cy="1536"/>
              <a:chOff x="0" y="2208"/>
              <a:chExt cx="5520" cy="1536"/>
            </a:xfrm>
          </p:grpSpPr>
          <p:sp>
            <p:nvSpPr>
              <p:cNvPr id="521221" name="Rectangle 5"/>
              <p:cNvSpPr>
                <a:spLocks noChangeArrowheads="1"/>
              </p:cNvSpPr>
              <p:nvPr/>
            </p:nvSpPr>
            <p:spPr bwMode="ltGray">
              <a:xfrm>
                <a:off x="624" y="2208"/>
                <a:ext cx="4896" cy="1536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2" name="Rectangle 6"/>
              <p:cNvSpPr>
                <a:spLocks noChangeArrowheads="1"/>
              </p:cNvSpPr>
              <p:nvPr/>
            </p:nvSpPr>
            <p:spPr bwMode="white">
              <a:xfrm>
                <a:off x="654" y="2352"/>
                <a:ext cx="4818" cy="1347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3" name="Line 7"/>
              <p:cNvSpPr>
                <a:spLocks noChangeShapeType="1"/>
              </p:cNvSpPr>
              <p:nvPr/>
            </p:nvSpPr>
            <p:spPr bwMode="auto">
              <a:xfrm>
                <a:off x="0" y="3072"/>
                <a:ext cx="624" cy="0"/>
              </a:xfrm>
              <a:prstGeom prst="line">
                <a:avLst/>
              </a:prstGeom>
              <a:noFill/>
              <a:ln w="5080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8"/>
            <p:cNvGrpSpPr>
              <a:grpSpLocks/>
            </p:cNvGrpSpPr>
            <p:nvPr userDrawn="1"/>
          </p:nvGrpSpPr>
          <p:grpSpPr bwMode="auto">
            <a:xfrm>
              <a:off x="400" y="336"/>
              <a:ext cx="5088" cy="192"/>
              <a:chOff x="400" y="336"/>
              <a:chExt cx="5088" cy="192"/>
            </a:xfrm>
          </p:grpSpPr>
          <p:sp>
            <p:nvSpPr>
              <p:cNvPr id="521225" name="Rectangle 9"/>
              <p:cNvSpPr>
                <a:spLocks noChangeArrowheads="1"/>
              </p:cNvSpPr>
              <p:nvPr/>
            </p:nvSpPr>
            <p:spPr bwMode="auto">
              <a:xfrm>
                <a:off x="3952" y="336"/>
                <a:ext cx="1536" cy="192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6" name="Line 10"/>
              <p:cNvSpPr>
                <a:spLocks noChangeShapeType="1"/>
              </p:cNvSpPr>
              <p:nvPr/>
            </p:nvSpPr>
            <p:spPr bwMode="auto">
              <a:xfrm>
                <a:off x="400" y="432"/>
                <a:ext cx="5088" cy="0"/>
              </a:xfrm>
              <a:prstGeom prst="line">
                <a:avLst/>
              </a:prstGeom>
              <a:noFill/>
              <a:ln w="444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1227" name="Rectangle 11"/>
          <p:cNvSpPr>
            <a:spLocks noGrp="1" noChangeArrowheads="1"/>
          </p:cNvSpPr>
          <p:nvPr>
            <p:ph type="ctrTitle"/>
          </p:nvPr>
        </p:nvSpPr>
        <p:spPr>
          <a:xfrm>
            <a:off x="2057400" y="1143000"/>
            <a:ext cx="6629400" cy="2209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21228" name="Rectangle 12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962400"/>
            <a:ext cx="6858000" cy="1600200"/>
          </a:xfrm>
        </p:spPr>
        <p:txBody>
          <a:bodyPr anchor="ctr"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21229" name="Rectangle 13"/>
          <p:cNvSpPr>
            <a:spLocks noGrp="1" noChangeArrowheads="1"/>
          </p:cNvSpPr>
          <p:nvPr>
            <p:ph type="dt" sz="half" idx="2"/>
          </p:nvPr>
        </p:nvSpPr>
        <p:spPr>
          <a:xfrm>
            <a:off x="912813" y="6251575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21230" name="Rectangle 14"/>
          <p:cNvSpPr>
            <a:spLocks noGrp="1" noChangeArrowheads="1"/>
          </p:cNvSpPr>
          <p:nvPr>
            <p:ph type="ftr" sz="quarter" idx="3"/>
          </p:nvPr>
        </p:nvSpPr>
        <p:spPr>
          <a:xfrm>
            <a:off x="3354388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21231" name="Rectangle 1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AD8CC37F-CFE0-48D6-A79A-260C6D64459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704CD70-FD00-40D0-931C-DAE6E6D38C7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221184-28AE-45B4-89B2-C201B8A159C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914400" y="1600200"/>
            <a:ext cx="38100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38100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C878E8-1740-4617-8521-CBB53CEA0FF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9CA501-8672-44E5-A159-A9D03129B8F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E8ACA6-CBF6-496E-AF50-EA2EABF512E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B1BE01A-FF06-4C1E-95CE-5D9244F86F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9ADB7D-F272-45DC-BF78-8FFAF5C8F74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2438400"/>
            <a:ext cx="9144000" cy="4046538"/>
            <a:chOff x="0" y="1536"/>
            <a:chExt cx="5760" cy="2549"/>
          </a:xfrm>
        </p:grpSpPr>
        <p:sp>
          <p:nvSpPr>
            <p:cNvPr id="501763" name="Rectangle 3"/>
            <p:cNvSpPr>
              <a:spLocks noChangeArrowheads="1"/>
            </p:cNvSpPr>
            <p:nvPr userDrawn="1"/>
          </p:nvSpPr>
          <p:spPr bwMode="hidden">
            <a:xfrm rot="-1424751">
              <a:off x="2121" y="2592"/>
              <a:ext cx="3072" cy="384"/>
            </a:xfrm>
            <a:prstGeom prst="rect">
              <a:avLst/>
            </a:prstGeom>
            <a:gradFill rotWithShape="0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189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1764" name="Freeform 4"/>
            <p:cNvSpPr>
              <a:spLocks/>
            </p:cNvSpPr>
            <p:nvPr userDrawn="1"/>
          </p:nvSpPr>
          <p:spPr bwMode="hidden">
            <a:xfrm>
              <a:off x="0" y="2664"/>
              <a:ext cx="2688" cy="12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0" y="552"/>
                </a:cxn>
                <a:cxn ang="0">
                  <a:pos x="1968" y="264"/>
                </a:cxn>
                <a:cxn ang="0">
                  <a:pos x="2028" y="270"/>
                </a:cxn>
                <a:cxn ang="0">
                  <a:pos x="2661" y="528"/>
                </a:cxn>
                <a:cxn ang="0">
                  <a:pos x="2688" y="648"/>
                </a:cxn>
                <a:cxn ang="0">
                  <a:pos x="2304" y="1080"/>
                </a:cxn>
                <a:cxn ang="0">
                  <a:pos x="1584" y="1224"/>
                </a:cxn>
                <a:cxn ang="0">
                  <a:pos x="1296" y="936"/>
                </a:cxn>
                <a:cxn ang="0">
                  <a:pos x="864" y="1032"/>
                </a:cxn>
                <a:cxn ang="0">
                  <a:pos x="0" y="552"/>
                </a:cxn>
                <a:cxn ang="0">
                  <a:pos x="0" y="0"/>
                </a:cxn>
              </a:cxnLst>
              <a:rect l="0" t="0" r="r" b="b"/>
              <a:pathLst>
                <a:path w="2688" h="1224">
                  <a:moveTo>
                    <a:pt x="0" y="0"/>
                  </a:moveTo>
                  <a:lnTo>
                    <a:pt x="960" y="552"/>
                  </a:lnTo>
                  <a:lnTo>
                    <a:pt x="1968" y="264"/>
                  </a:lnTo>
                  <a:lnTo>
                    <a:pt x="2028" y="270"/>
                  </a:lnTo>
                  <a:lnTo>
                    <a:pt x="2661" y="528"/>
                  </a:lnTo>
                  <a:lnTo>
                    <a:pt x="2688" y="648"/>
                  </a:lnTo>
                  <a:lnTo>
                    <a:pt x="2304" y="1080"/>
                  </a:lnTo>
                  <a:lnTo>
                    <a:pt x="1584" y="1224"/>
                  </a:lnTo>
                  <a:lnTo>
                    <a:pt x="1296" y="936"/>
                  </a:lnTo>
                  <a:lnTo>
                    <a:pt x="864" y="1032"/>
                  </a:lnTo>
                  <a:lnTo>
                    <a:pt x="0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1765" name="Freeform 5"/>
            <p:cNvSpPr>
              <a:spLocks/>
            </p:cNvSpPr>
            <p:nvPr userDrawn="1"/>
          </p:nvSpPr>
          <p:spPr bwMode="hidden">
            <a:xfrm>
              <a:off x="3359" y="1536"/>
              <a:ext cx="2401" cy="1232"/>
            </a:xfrm>
            <a:custGeom>
              <a:avLst/>
              <a:gdLst/>
              <a:ahLst/>
              <a:cxnLst>
                <a:cxn ang="0">
                  <a:pos x="2208" y="15"/>
                </a:cxn>
                <a:cxn ang="0">
                  <a:pos x="2088" y="57"/>
                </a:cxn>
                <a:cxn ang="0">
                  <a:pos x="1951" y="99"/>
                </a:cxn>
                <a:cxn ang="0">
                  <a:pos x="1704" y="135"/>
                </a:cxn>
                <a:cxn ang="0">
                  <a:pos x="1314" y="177"/>
                </a:cxn>
                <a:cxn ang="0">
                  <a:pos x="1176" y="189"/>
                </a:cxn>
                <a:cxn ang="0">
                  <a:pos x="1122" y="195"/>
                </a:cxn>
                <a:cxn ang="0">
                  <a:pos x="1075" y="231"/>
                </a:cxn>
                <a:cxn ang="0">
                  <a:pos x="924" y="321"/>
                </a:cxn>
                <a:cxn ang="0">
                  <a:pos x="840" y="369"/>
                </a:cxn>
                <a:cxn ang="0">
                  <a:pos x="630" y="458"/>
                </a:cxn>
                <a:cxn ang="0">
                  <a:pos x="529" y="500"/>
                </a:cxn>
                <a:cxn ang="0">
                  <a:pos x="487" y="542"/>
                </a:cxn>
                <a:cxn ang="0">
                  <a:pos x="457" y="590"/>
                </a:cxn>
                <a:cxn ang="0">
                  <a:pos x="402" y="638"/>
                </a:cxn>
                <a:cxn ang="0">
                  <a:pos x="330" y="758"/>
                </a:cxn>
                <a:cxn ang="0">
                  <a:pos x="312" y="788"/>
                </a:cxn>
                <a:cxn ang="0">
                  <a:pos x="252" y="824"/>
                </a:cxn>
                <a:cxn ang="0">
                  <a:pos x="84" y="926"/>
                </a:cxn>
                <a:cxn ang="0">
                  <a:pos x="0" y="992"/>
                </a:cxn>
                <a:cxn ang="0">
                  <a:pos x="12" y="1040"/>
                </a:cxn>
                <a:cxn ang="0">
                  <a:pos x="132" y="1034"/>
                </a:cxn>
                <a:cxn ang="0">
                  <a:pos x="336" y="980"/>
                </a:cxn>
                <a:cxn ang="0">
                  <a:pos x="529" y="896"/>
                </a:cxn>
                <a:cxn ang="0">
                  <a:pos x="576" y="872"/>
                </a:cxn>
                <a:cxn ang="0">
                  <a:pos x="714" y="848"/>
                </a:cxn>
                <a:cxn ang="0">
                  <a:pos x="966" y="794"/>
                </a:cxn>
                <a:cxn ang="0">
                  <a:pos x="1212" y="782"/>
                </a:cxn>
                <a:cxn ang="0">
                  <a:pos x="1416" y="872"/>
                </a:cxn>
                <a:cxn ang="0">
                  <a:pos x="1464" y="932"/>
                </a:cxn>
                <a:cxn ang="0">
                  <a:pos x="1440" y="992"/>
                </a:cxn>
                <a:cxn ang="0">
                  <a:pos x="1302" y="1040"/>
                </a:cxn>
                <a:cxn ang="0">
                  <a:pos x="1158" y="1100"/>
                </a:cxn>
                <a:cxn ang="0">
                  <a:pos x="1093" y="1148"/>
                </a:cxn>
                <a:cxn ang="0">
                  <a:pos x="1075" y="1208"/>
                </a:cxn>
                <a:cxn ang="0">
                  <a:pos x="1093" y="1232"/>
                </a:cxn>
                <a:cxn ang="0">
                  <a:pos x="1152" y="1226"/>
                </a:cxn>
                <a:cxn ang="0">
                  <a:pos x="1332" y="1208"/>
                </a:cxn>
                <a:cxn ang="0">
                  <a:pos x="1434" y="1184"/>
                </a:cxn>
                <a:cxn ang="0">
                  <a:pos x="1464" y="1172"/>
                </a:cxn>
                <a:cxn ang="0">
                  <a:pos x="1578" y="1130"/>
                </a:cxn>
                <a:cxn ang="0">
                  <a:pos x="1758" y="1064"/>
                </a:cxn>
                <a:cxn ang="0">
                  <a:pos x="1872" y="962"/>
                </a:cxn>
                <a:cxn ang="0">
                  <a:pos x="1986" y="800"/>
                </a:cxn>
                <a:cxn ang="0">
                  <a:pos x="2166" y="650"/>
                </a:cxn>
                <a:cxn ang="0">
                  <a:pos x="2257" y="590"/>
                </a:cxn>
                <a:cxn ang="0">
                  <a:pos x="2400" y="57"/>
                </a:cxn>
              </a:cxnLst>
              <a:rect l="0" t="0" r="r" b="b"/>
              <a:pathLst>
                <a:path w="2401" h="1232">
                  <a:moveTo>
                    <a:pt x="2310" y="3"/>
                  </a:moveTo>
                  <a:lnTo>
                    <a:pt x="2280" y="3"/>
                  </a:lnTo>
                  <a:lnTo>
                    <a:pt x="2208" y="15"/>
                  </a:lnTo>
                  <a:lnTo>
                    <a:pt x="2136" y="27"/>
                  </a:lnTo>
                  <a:lnTo>
                    <a:pt x="2112" y="39"/>
                  </a:lnTo>
                  <a:lnTo>
                    <a:pt x="2088" y="57"/>
                  </a:lnTo>
                  <a:lnTo>
                    <a:pt x="2082" y="63"/>
                  </a:lnTo>
                  <a:lnTo>
                    <a:pt x="2076" y="69"/>
                  </a:lnTo>
                  <a:lnTo>
                    <a:pt x="1951" y="99"/>
                  </a:lnTo>
                  <a:lnTo>
                    <a:pt x="1896" y="111"/>
                  </a:lnTo>
                  <a:lnTo>
                    <a:pt x="1836" y="117"/>
                  </a:lnTo>
                  <a:lnTo>
                    <a:pt x="1704" y="135"/>
                  </a:lnTo>
                  <a:lnTo>
                    <a:pt x="1572" y="153"/>
                  </a:lnTo>
                  <a:lnTo>
                    <a:pt x="1434" y="165"/>
                  </a:lnTo>
                  <a:lnTo>
                    <a:pt x="1314" y="177"/>
                  </a:lnTo>
                  <a:lnTo>
                    <a:pt x="1260" y="183"/>
                  </a:lnTo>
                  <a:lnTo>
                    <a:pt x="1212" y="189"/>
                  </a:lnTo>
                  <a:lnTo>
                    <a:pt x="1176" y="189"/>
                  </a:lnTo>
                  <a:lnTo>
                    <a:pt x="1146" y="195"/>
                  </a:lnTo>
                  <a:lnTo>
                    <a:pt x="1128" y="195"/>
                  </a:lnTo>
                  <a:lnTo>
                    <a:pt x="1122" y="195"/>
                  </a:lnTo>
                  <a:lnTo>
                    <a:pt x="1116" y="201"/>
                  </a:lnTo>
                  <a:lnTo>
                    <a:pt x="1105" y="207"/>
                  </a:lnTo>
                  <a:lnTo>
                    <a:pt x="1075" y="231"/>
                  </a:lnTo>
                  <a:lnTo>
                    <a:pt x="1026" y="261"/>
                  </a:lnTo>
                  <a:lnTo>
                    <a:pt x="972" y="291"/>
                  </a:lnTo>
                  <a:lnTo>
                    <a:pt x="924" y="321"/>
                  </a:lnTo>
                  <a:lnTo>
                    <a:pt x="876" y="345"/>
                  </a:lnTo>
                  <a:lnTo>
                    <a:pt x="846" y="363"/>
                  </a:lnTo>
                  <a:lnTo>
                    <a:pt x="840" y="369"/>
                  </a:lnTo>
                  <a:lnTo>
                    <a:pt x="834" y="369"/>
                  </a:lnTo>
                  <a:lnTo>
                    <a:pt x="732" y="417"/>
                  </a:lnTo>
                  <a:lnTo>
                    <a:pt x="630" y="458"/>
                  </a:lnTo>
                  <a:lnTo>
                    <a:pt x="588" y="476"/>
                  </a:lnTo>
                  <a:lnTo>
                    <a:pt x="552" y="488"/>
                  </a:lnTo>
                  <a:lnTo>
                    <a:pt x="529" y="500"/>
                  </a:lnTo>
                  <a:lnTo>
                    <a:pt x="517" y="506"/>
                  </a:lnTo>
                  <a:lnTo>
                    <a:pt x="499" y="524"/>
                  </a:lnTo>
                  <a:lnTo>
                    <a:pt x="487" y="542"/>
                  </a:lnTo>
                  <a:lnTo>
                    <a:pt x="481" y="560"/>
                  </a:lnTo>
                  <a:lnTo>
                    <a:pt x="481" y="578"/>
                  </a:lnTo>
                  <a:lnTo>
                    <a:pt x="457" y="590"/>
                  </a:lnTo>
                  <a:lnTo>
                    <a:pt x="438" y="596"/>
                  </a:lnTo>
                  <a:lnTo>
                    <a:pt x="420" y="614"/>
                  </a:lnTo>
                  <a:lnTo>
                    <a:pt x="402" y="638"/>
                  </a:lnTo>
                  <a:lnTo>
                    <a:pt x="366" y="698"/>
                  </a:lnTo>
                  <a:lnTo>
                    <a:pt x="348" y="728"/>
                  </a:lnTo>
                  <a:lnTo>
                    <a:pt x="330" y="758"/>
                  </a:lnTo>
                  <a:lnTo>
                    <a:pt x="324" y="776"/>
                  </a:lnTo>
                  <a:lnTo>
                    <a:pt x="318" y="782"/>
                  </a:lnTo>
                  <a:lnTo>
                    <a:pt x="312" y="788"/>
                  </a:lnTo>
                  <a:lnTo>
                    <a:pt x="300" y="794"/>
                  </a:lnTo>
                  <a:lnTo>
                    <a:pt x="282" y="806"/>
                  </a:lnTo>
                  <a:lnTo>
                    <a:pt x="252" y="824"/>
                  </a:lnTo>
                  <a:lnTo>
                    <a:pt x="199" y="854"/>
                  </a:lnTo>
                  <a:lnTo>
                    <a:pt x="151" y="884"/>
                  </a:lnTo>
                  <a:lnTo>
                    <a:pt x="84" y="926"/>
                  </a:lnTo>
                  <a:lnTo>
                    <a:pt x="30" y="962"/>
                  </a:lnTo>
                  <a:lnTo>
                    <a:pt x="12" y="974"/>
                  </a:lnTo>
                  <a:lnTo>
                    <a:pt x="0" y="992"/>
                  </a:lnTo>
                  <a:lnTo>
                    <a:pt x="0" y="1004"/>
                  </a:lnTo>
                  <a:lnTo>
                    <a:pt x="0" y="1022"/>
                  </a:lnTo>
                  <a:lnTo>
                    <a:pt x="12" y="1040"/>
                  </a:lnTo>
                  <a:lnTo>
                    <a:pt x="42" y="1046"/>
                  </a:lnTo>
                  <a:lnTo>
                    <a:pt x="84" y="1046"/>
                  </a:lnTo>
                  <a:lnTo>
                    <a:pt x="132" y="1034"/>
                  </a:lnTo>
                  <a:lnTo>
                    <a:pt x="193" y="1022"/>
                  </a:lnTo>
                  <a:lnTo>
                    <a:pt x="264" y="1004"/>
                  </a:lnTo>
                  <a:lnTo>
                    <a:pt x="336" y="980"/>
                  </a:lnTo>
                  <a:lnTo>
                    <a:pt x="408" y="950"/>
                  </a:lnTo>
                  <a:lnTo>
                    <a:pt x="475" y="920"/>
                  </a:lnTo>
                  <a:lnTo>
                    <a:pt x="529" y="896"/>
                  </a:lnTo>
                  <a:lnTo>
                    <a:pt x="564" y="878"/>
                  </a:lnTo>
                  <a:lnTo>
                    <a:pt x="570" y="872"/>
                  </a:lnTo>
                  <a:lnTo>
                    <a:pt x="576" y="872"/>
                  </a:lnTo>
                  <a:lnTo>
                    <a:pt x="606" y="872"/>
                  </a:lnTo>
                  <a:lnTo>
                    <a:pt x="648" y="866"/>
                  </a:lnTo>
                  <a:lnTo>
                    <a:pt x="714" y="848"/>
                  </a:lnTo>
                  <a:lnTo>
                    <a:pt x="793" y="830"/>
                  </a:lnTo>
                  <a:lnTo>
                    <a:pt x="876" y="812"/>
                  </a:lnTo>
                  <a:lnTo>
                    <a:pt x="966" y="794"/>
                  </a:lnTo>
                  <a:lnTo>
                    <a:pt x="1063" y="782"/>
                  </a:lnTo>
                  <a:lnTo>
                    <a:pt x="1152" y="776"/>
                  </a:lnTo>
                  <a:lnTo>
                    <a:pt x="1212" y="782"/>
                  </a:lnTo>
                  <a:lnTo>
                    <a:pt x="1284" y="806"/>
                  </a:lnTo>
                  <a:lnTo>
                    <a:pt x="1357" y="836"/>
                  </a:lnTo>
                  <a:lnTo>
                    <a:pt x="1416" y="872"/>
                  </a:lnTo>
                  <a:lnTo>
                    <a:pt x="1434" y="890"/>
                  </a:lnTo>
                  <a:lnTo>
                    <a:pt x="1452" y="908"/>
                  </a:lnTo>
                  <a:lnTo>
                    <a:pt x="1464" y="932"/>
                  </a:lnTo>
                  <a:lnTo>
                    <a:pt x="1464" y="950"/>
                  </a:lnTo>
                  <a:lnTo>
                    <a:pt x="1458" y="968"/>
                  </a:lnTo>
                  <a:lnTo>
                    <a:pt x="1440" y="992"/>
                  </a:lnTo>
                  <a:lnTo>
                    <a:pt x="1410" y="1004"/>
                  </a:lnTo>
                  <a:lnTo>
                    <a:pt x="1369" y="1022"/>
                  </a:lnTo>
                  <a:lnTo>
                    <a:pt x="1302" y="1040"/>
                  </a:lnTo>
                  <a:lnTo>
                    <a:pt x="1248" y="1064"/>
                  </a:lnTo>
                  <a:lnTo>
                    <a:pt x="1200" y="1082"/>
                  </a:lnTo>
                  <a:lnTo>
                    <a:pt x="1158" y="1100"/>
                  </a:lnTo>
                  <a:lnTo>
                    <a:pt x="1128" y="1118"/>
                  </a:lnTo>
                  <a:lnTo>
                    <a:pt x="1110" y="1130"/>
                  </a:lnTo>
                  <a:lnTo>
                    <a:pt x="1093" y="1148"/>
                  </a:lnTo>
                  <a:lnTo>
                    <a:pt x="1081" y="1160"/>
                  </a:lnTo>
                  <a:lnTo>
                    <a:pt x="1069" y="1190"/>
                  </a:lnTo>
                  <a:lnTo>
                    <a:pt x="1075" y="1208"/>
                  </a:lnTo>
                  <a:lnTo>
                    <a:pt x="1081" y="1220"/>
                  </a:lnTo>
                  <a:lnTo>
                    <a:pt x="1087" y="1226"/>
                  </a:lnTo>
                  <a:lnTo>
                    <a:pt x="1093" y="1232"/>
                  </a:lnTo>
                  <a:lnTo>
                    <a:pt x="1110" y="1232"/>
                  </a:lnTo>
                  <a:lnTo>
                    <a:pt x="1128" y="1226"/>
                  </a:lnTo>
                  <a:lnTo>
                    <a:pt x="1152" y="1226"/>
                  </a:lnTo>
                  <a:lnTo>
                    <a:pt x="1212" y="1220"/>
                  </a:lnTo>
                  <a:lnTo>
                    <a:pt x="1272" y="1214"/>
                  </a:lnTo>
                  <a:lnTo>
                    <a:pt x="1332" y="1208"/>
                  </a:lnTo>
                  <a:lnTo>
                    <a:pt x="1393" y="1196"/>
                  </a:lnTo>
                  <a:lnTo>
                    <a:pt x="1416" y="1190"/>
                  </a:lnTo>
                  <a:lnTo>
                    <a:pt x="1434" y="1184"/>
                  </a:lnTo>
                  <a:lnTo>
                    <a:pt x="1446" y="1178"/>
                  </a:lnTo>
                  <a:lnTo>
                    <a:pt x="1452" y="1178"/>
                  </a:lnTo>
                  <a:lnTo>
                    <a:pt x="1464" y="1172"/>
                  </a:lnTo>
                  <a:lnTo>
                    <a:pt x="1488" y="1166"/>
                  </a:lnTo>
                  <a:lnTo>
                    <a:pt x="1530" y="1148"/>
                  </a:lnTo>
                  <a:lnTo>
                    <a:pt x="1578" y="1130"/>
                  </a:lnTo>
                  <a:lnTo>
                    <a:pt x="1681" y="1094"/>
                  </a:lnTo>
                  <a:lnTo>
                    <a:pt x="1722" y="1076"/>
                  </a:lnTo>
                  <a:lnTo>
                    <a:pt x="1758" y="1064"/>
                  </a:lnTo>
                  <a:lnTo>
                    <a:pt x="1812" y="1040"/>
                  </a:lnTo>
                  <a:lnTo>
                    <a:pt x="1848" y="1004"/>
                  </a:lnTo>
                  <a:lnTo>
                    <a:pt x="1872" y="962"/>
                  </a:lnTo>
                  <a:lnTo>
                    <a:pt x="1890" y="932"/>
                  </a:lnTo>
                  <a:lnTo>
                    <a:pt x="1932" y="866"/>
                  </a:lnTo>
                  <a:lnTo>
                    <a:pt x="1986" y="800"/>
                  </a:lnTo>
                  <a:lnTo>
                    <a:pt x="2046" y="740"/>
                  </a:lnTo>
                  <a:lnTo>
                    <a:pt x="2112" y="692"/>
                  </a:lnTo>
                  <a:lnTo>
                    <a:pt x="2166" y="650"/>
                  </a:lnTo>
                  <a:lnTo>
                    <a:pt x="2214" y="620"/>
                  </a:lnTo>
                  <a:lnTo>
                    <a:pt x="2244" y="596"/>
                  </a:lnTo>
                  <a:lnTo>
                    <a:pt x="2257" y="590"/>
                  </a:lnTo>
                  <a:lnTo>
                    <a:pt x="2257" y="590"/>
                  </a:lnTo>
                  <a:lnTo>
                    <a:pt x="2400" y="518"/>
                  </a:lnTo>
                  <a:lnTo>
                    <a:pt x="2400" y="57"/>
                  </a:lnTo>
                  <a:lnTo>
                    <a:pt x="2401" y="0"/>
                  </a:lnTo>
                  <a:lnTo>
                    <a:pt x="231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6" name="Freeform 6"/>
            <p:cNvSpPr>
              <a:spLocks/>
            </p:cNvSpPr>
            <p:nvPr userDrawn="1"/>
          </p:nvSpPr>
          <p:spPr bwMode="hidden">
            <a:xfrm>
              <a:off x="3792" y="1536"/>
              <a:ext cx="1968" cy="762"/>
            </a:xfrm>
            <a:custGeom>
              <a:avLst/>
              <a:gdLst/>
              <a:ahLst/>
              <a:cxnLst>
                <a:cxn ang="0">
                  <a:pos x="965" y="165"/>
                </a:cxn>
                <a:cxn ang="0">
                  <a:pos x="696" y="200"/>
                </a:cxn>
                <a:cxn ang="0">
                  <a:pos x="693" y="237"/>
                </a:cxn>
                <a:cxn ang="0">
                  <a:pos x="924" y="258"/>
                </a:cxn>
                <a:cxn ang="0">
                  <a:pos x="993" y="267"/>
                </a:cxn>
                <a:cxn ang="0">
                  <a:pos x="681" y="291"/>
                </a:cxn>
                <a:cxn ang="0">
                  <a:pos x="633" y="309"/>
                </a:cxn>
                <a:cxn ang="0">
                  <a:pos x="645" y="336"/>
                </a:cxn>
                <a:cxn ang="0">
                  <a:pos x="672" y="351"/>
                </a:cxn>
                <a:cxn ang="0">
                  <a:pos x="984" y="333"/>
                </a:cxn>
                <a:cxn ang="0">
                  <a:pos x="1080" y="357"/>
                </a:cxn>
                <a:cxn ang="0">
                  <a:pos x="624" y="492"/>
                </a:cxn>
                <a:cxn ang="0">
                  <a:pos x="616" y="536"/>
                </a:cxn>
                <a:cxn ang="0">
                  <a:pos x="8" y="724"/>
                </a:cxn>
                <a:cxn ang="0">
                  <a:pos x="0" y="756"/>
                </a:cxn>
                <a:cxn ang="0">
                  <a:pos x="27" y="762"/>
                </a:cxn>
                <a:cxn ang="0">
                  <a:pos x="664" y="564"/>
                </a:cxn>
                <a:cxn ang="0">
                  <a:pos x="856" y="600"/>
                </a:cxn>
                <a:cxn ang="0">
                  <a:pos x="1158" y="507"/>
                </a:cxn>
                <a:cxn ang="0">
                  <a:pos x="1434" y="465"/>
                </a:cxn>
                <a:cxn ang="0">
                  <a:pos x="1572" y="368"/>
                </a:cxn>
                <a:cxn ang="0">
                  <a:pos x="1712" y="340"/>
                </a:cxn>
                <a:cxn ang="0">
                  <a:pos x="1856" y="328"/>
                </a:cxn>
                <a:cxn ang="0">
                  <a:pos x="1968" y="330"/>
                </a:cxn>
                <a:cxn ang="0">
                  <a:pos x="1968" y="0"/>
                </a:cxn>
                <a:cxn ang="0">
                  <a:pos x="1934" y="3"/>
                </a:cxn>
                <a:cxn ang="0">
                  <a:pos x="1832" y="5"/>
                </a:cxn>
                <a:cxn ang="0">
                  <a:pos x="1682" y="35"/>
                </a:cxn>
                <a:cxn ang="0">
                  <a:pos x="1643" y="72"/>
                </a:cxn>
                <a:cxn ang="0">
                  <a:pos x="1392" y="119"/>
                </a:cxn>
              </a:cxnLst>
              <a:rect l="0" t="0" r="r" b="b"/>
              <a:pathLst>
                <a:path w="1968" h="762">
                  <a:moveTo>
                    <a:pt x="965" y="165"/>
                  </a:moveTo>
                  <a:lnTo>
                    <a:pt x="696" y="200"/>
                  </a:lnTo>
                  <a:lnTo>
                    <a:pt x="693" y="237"/>
                  </a:lnTo>
                  <a:lnTo>
                    <a:pt x="924" y="258"/>
                  </a:lnTo>
                  <a:lnTo>
                    <a:pt x="993" y="267"/>
                  </a:lnTo>
                  <a:lnTo>
                    <a:pt x="681" y="291"/>
                  </a:lnTo>
                  <a:lnTo>
                    <a:pt x="633" y="309"/>
                  </a:lnTo>
                  <a:lnTo>
                    <a:pt x="645" y="336"/>
                  </a:lnTo>
                  <a:lnTo>
                    <a:pt x="672" y="351"/>
                  </a:lnTo>
                  <a:lnTo>
                    <a:pt x="984" y="333"/>
                  </a:lnTo>
                  <a:lnTo>
                    <a:pt x="1080" y="357"/>
                  </a:lnTo>
                  <a:lnTo>
                    <a:pt x="624" y="492"/>
                  </a:lnTo>
                  <a:lnTo>
                    <a:pt x="616" y="536"/>
                  </a:lnTo>
                  <a:lnTo>
                    <a:pt x="8" y="724"/>
                  </a:lnTo>
                  <a:lnTo>
                    <a:pt x="0" y="756"/>
                  </a:lnTo>
                  <a:lnTo>
                    <a:pt x="27" y="762"/>
                  </a:lnTo>
                  <a:lnTo>
                    <a:pt x="664" y="564"/>
                  </a:lnTo>
                  <a:lnTo>
                    <a:pt x="856" y="600"/>
                  </a:lnTo>
                  <a:lnTo>
                    <a:pt x="1158" y="507"/>
                  </a:lnTo>
                  <a:lnTo>
                    <a:pt x="1434" y="465"/>
                  </a:lnTo>
                  <a:lnTo>
                    <a:pt x="1572" y="368"/>
                  </a:lnTo>
                  <a:lnTo>
                    <a:pt x="1712" y="340"/>
                  </a:lnTo>
                  <a:lnTo>
                    <a:pt x="1856" y="328"/>
                  </a:lnTo>
                  <a:lnTo>
                    <a:pt x="1968" y="330"/>
                  </a:lnTo>
                  <a:lnTo>
                    <a:pt x="1968" y="0"/>
                  </a:lnTo>
                  <a:lnTo>
                    <a:pt x="1934" y="3"/>
                  </a:lnTo>
                  <a:lnTo>
                    <a:pt x="1832" y="5"/>
                  </a:lnTo>
                  <a:lnTo>
                    <a:pt x="1682" y="35"/>
                  </a:lnTo>
                  <a:lnTo>
                    <a:pt x="1643" y="72"/>
                  </a:lnTo>
                  <a:lnTo>
                    <a:pt x="1392" y="119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7" name="Freeform 7"/>
            <p:cNvSpPr>
              <a:spLocks/>
            </p:cNvSpPr>
            <p:nvPr userDrawn="1"/>
          </p:nvSpPr>
          <p:spPr bwMode="hidden">
            <a:xfrm>
              <a:off x="3599" y="2477"/>
              <a:ext cx="186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85" y="18"/>
                </a:cxn>
                <a:cxn ang="0">
                  <a:pos x="185" y="36"/>
                </a:cxn>
                <a:cxn ang="0">
                  <a:pos x="179" y="54"/>
                </a:cxn>
                <a:cxn ang="0">
                  <a:pos x="161" y="72"/>
                </a:cxn>
                <a:cxn ang="0">
                  <a:pos x="137" y="96"/>
                </a:cxn>
                <a:cxn ang="0">
                  <a:pos x="101" y="108"/>
                </a:cxn>
                <a:cxn ang="0">
                  <a:pos x="47" y="120"/>
                </a:cxn>
                <a:cxn ang="0">
                  <a:pos x="29" y="120"/>
                </a:cxn>
                <a:cxn ang="0">
                  <a:pos x="17" y="114"/>
                </a:cxn>
                <a:cxn ang="0">
                  <a:pos x="0" y="96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85" y="18"/>
                  </a:lnTo>
                  <a:lnTo>
                    <a:pt x="185" y="36"/>
                  </a:lnTo>
                  <a:lnTo>
                    <a:pt x="179" y="54"/>
                  </a:lnTo>
                  <a:lnTo>
                    <a:pt x="161" y="72"/>
                  </a:lnTo>
                  <a:lnTo>
                    <a:pt x="137" y="96"/>
                  </a:lnTo>
                  <a:lnTo>
                    <a:pt x="101" y="108"/>
                  </a:lnTo>
                  <a:lnTo>
                    <a:pt x="47" y="120"/>
                  </a:lnTo>
                  <a:lnTo>
                    <a:pt x="29" y="120"/>
                  </a:lnTo>
                  <a:lnTo>
                    <a:pt x="17" y="11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8" name="Freeform 8"/>
            <p:cNvSpPr>
              <a:spLocks/>
            </p:cNvSpPr>
            <p:nvPr userDrawn="1"/>
          </p:nvSpPr>
          <p:spPr bwMode="hidden">
            <a:xfrm>
              <a:off x="3779" y="2393"/>
              <a:ext cx="185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79" y="24"/>
                </a:cxn>
                <a:cxn ang="0">
                  <a:pos x="167" y="42"/>
                </a:cxn>
                <a:cxn ang="0">
                  <a:pos x="149" y="66"/>
                </a:cxn>
                <a:cxn ang="0">
                  <a:pos x="131" y="90"/>
                </a:cxn>
                <a:cxn ang="0">
                  <a:pos x="102" y="108"/>
                </a:cxn>
                <a:cxn ang="0">
                  <a:pos x="66" y="120"/>
                </a:cxn>
                <a:cxn ang="0">
                  <a:pos x="18" y="120"/>
                </a:cxn>
                <a:cxn ang="0">
                  <a:pos x="0" y="60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79" y="24"/>
                  </a:lnTo>
                  <a:lnTo>
                    <a:pt x="167" y="42"/>
                  </a:lnTo>
                  <a:lnTo>
                    <a:pt x="149" y="66"/>
                  </a:lnTo>
                  <a:lnTo>
                    <a:pt x="131" y="90"/>
                  </a:lnTo>
                  <a:lnTo>
                    <a:pt x="102" y="108"/>
                  </a:lnTo>
                  <a:lnTo>
                    <a:pt x="66" y="120"/>
                  </a:lnTo>
                  <a:lnTo>
                    <a:pt x="18" y="120"/>
                  </a:lnTo>
                  <a:lnTo>
                    <a:pt x="0" y="6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9" name="Freeform 9"/>
            <p:cNvSpPr>
              <a:spLocks/>
            </p:cNvSpPr>
            <p:nvPr userDrawn="1"/>
          </p:nvSpPr>
          <p:spPr bwMode="hidden">
            <a:xfrm>
              <a:off x="3839" y="1836"/>
              <a:ext cx="528" cy="2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0" y="269"/>
                </a:cxn>
                <a:cxn ang="0">
                  <a:pos x="6" y="251"/>
                </a:cxn>
                <a:cxn ang="0">
                  <a:pos x="6" y="239"/>
                </a:cxn>
                <a:cxn ang="0">
                  <a:pos x="12" y="227"/>
                </a:cxn>
                <a:cxn ang="0">
                  <a:pos x="18" y="221"/>
                </a:cxn>
                <a:cxn ang="0">
                  <a:pos x="36" y="215"/>
                </a:cxn>
                <a:cxn ang="0">
                  <a:pos x="77" y="203"/>
                </a:cxn>
                <a:cxn ang="0">
                  <a:pos x="137" y="179"/>
                </a:cxn>
                <a:cxn ang="0">
                  <a:pos x="209" y="143"/>
                </a:cxn>
                <a:cxn ang="0">
                  <a:pos x="251" y="120"/>
                </a:cxn>
                <a:cxn ang="0">
                  <a:pos x="299" y="96"/>
                </a:cxn>
                <a:cxn ang="0">
                  <a:pos x="394" y="48"/>
                </a:cxn>
                <a:cxn ang="0">
                  <a:pos x="442" y="30"/>
                </a:cxn>
                <a:cxn ang="0">
                  <a:pos x="478" y="12"/>
                </a:cxn>
                <a:cxn ang="0">
                  <a:pos x="502" y="6"/>
                </a:cxn>
                <a:cxn ang="0">
                  <a:pos x="520" y="0"/>
                </a:cxn>
                <a:cxn ang="0">
                  <a:pos x="526" y="0"/>
                </a:cxn>
                <a:cxn ang="0">
                  <a:pos x="520" y="6"/>
                </a:cxn>
                <a:cxn ang="0">
                  <a:pos x="508" y="12"/>
                </a:cxn>
                <a:cxn ang="0">
                  <a:pos x="484" y="24"/>
                </a:cxn>
                <a:cxn ang="0">
                  <a:pos x="460" y="42"/>
                </a:cxn>
                <a:cxn ang="0">
                  <a:pos x="436" y="54"/>
                </a:cxn>
                <a:cxn ang="0">
                  <a:pos x="394" y="78"/>
                </a:cxn>
                <a:cxn ang="0">
                  <a:pos x="340" y="108"/>
                </a:cxn>
                <a:cxn ang="0">
                  <a:pos x="275" y="143"/>
                </a:cxn>
                <a:cxn ang="0">
                  <a:pos x="131" y="221"/>
                </a:cxn>
                <a:cxn ang="0">
                  <a:pos x="65" y="251"/>
                </a:cxn>
                <a:cxn ang="0">
                  <a:pos x="0" y="275"/>
                </a:cxn>
                <a:cxn ang="0">
                  <a:pos x="0" y="275"/>
                </a:cxn>
              </a:cxnLst>
              <a:rect l="0" t="0" r="r" b="b"/>
              <a:pathLst>
                <a:path w="526" h="275">
                  <a:moveTo>
                    <a:pt x="0" y="275"/>
                  </a:moveTo>
                  <a:lnTo>
                    <a:pt x="0" y="269"/>
                  </a:lnTo>
                  <a:lnTo>
                    <a:pt x="6" y="251"/>
                  </a:lnTo>
                  <a:lnTo>
                    <a:pt x="6" y="239"/>
                  </a:lnTo>
                  <a:lnTo>
                    <a:pt x="12" y="227"/>
                  </a:lnTo>
                  <a:lnTo>
                    <a:pt x="18" y="221"/>
                  </a:lnTo>
                  <a:lnTo>
                    <a:pt x="36" y="215"/>
                  </a:lnTo>
                  <a:lnTo>
                    <a:pt x="77" y="203"/>
                  </a:lnTo>
                  <a:lnTo>
                    <a:pt x="137" y="179"/>
                  </a:lnTo>
                  <a:lnTo>
                    <a:pt x="209" y="143"/>
                  </a:lnTo>
                  <a:lnTo>
                    <a:pt x="251" y="120"/>
                  </a:lnTo>
                  <a:lnTo>
                    <a:pt x="299" y="96"/>
                  </a:lnTo>
                  <a:lnTo>
                    <a:pt x="394" y="48"/>
                  </a:lnTo>
                  <a:lnTo>
                    <a:pt x="442" y="30"/>
                  </a:lnTo>
                  <a:lnTo>
                    <a:pt x="478" y="12"/>
                  </a:lnTo>
                  <a:lnTo>
                    <a:pt x="502" y="6"/>
                  </a:lnTo>
                  <a:lnTo>
                    <a:pt x="520" y="0"/>
                  </a:lnTo>
                  <a:lnTo>
                    <a:pt x="526" y="0"/>
                  </a:lnTo>
                  <a:lnTo>
                    <a:pt x="520" y="6"/>
                  </a:lnTo>
                  <a:lnTo>
                    <a:pt x="508" y="12"/>
                  </a:lnTo>
                  <a:lnTo>
                    <a:pt x="484" y="24"/>
                  </a:lnTo>
                  <a:lnTo>
                    <a:pt x="460" y="42"/>
                  </a:lnTo>
                  <a:lnTo>
                    <a:pt x="436" y="54"/>
                  </a:lnTo>
                  <a:lnTo>
                    <a:pt x="394" y="78"/>
                  </a:lnTo>
                  <a:lnTo>
                    <a:pt x="340" y="108"/>
                  </a:lnTo>
                  <a:lnTo>
                    <a:pt x="275" y="143"/>
                  </a:lnTo>
                  <a:lnTo>
                    <a:pt x="131" y="221"/>
                  </a:lnTo>
                  <a:lnTo>
                    <a:pt x="65" y="251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0" name="Freeform 10"/>
            <p:cNvSpPr>
              <a:spLocks/>
            </p:cNvSpPr>
            <p:nvPr userDrawn="1"/>
          </p:nvSpPr>
          <p:spPr bwMode="hidden">
            <a:xfrm>
              <a:off x="3676" y="2015"/>
              <a:ext cx="721" cy="306"/>
            </a:xfrm>
            <a:custGeom>
              <a:avLst/>
              <a:gdLst/>
              <a:ahLst/>
              <a:cxnLst>
                <a:cxn ang="0">
                  <a:pos x="48" y="216"/>
                </a:cxn>
                <a:cxn ang="0">
                  <a:pos x="30" y="252"/>
                </a:cxn>
                <a:cxn ang="0">
                  <a:pos x="12" y="282"/>
                </a:cxn>
                <a:cxn ang="0">
                  <a:pos x="6" y="300"/>
                </a:cxn>
                <a:cxn ang="0">
                  <a:pos x="0" y="306"/>
                </a:cxn>
                <a:cxn ang="0">
                  <a:pos x="48" y="276"/>
                </a:cxn>
                <a:cxn ang="0">
                  <a:pos x="84" y="252"/>
                </a:cxn>
                <a:cxn ang="0">
                  <a:pos x="108" y="234"/>
                </a:cxn>
                <a:cxn ang="0">
                  <a:pos x="120" y="228"/>
                </a:cxn>
                <a:cxn ang="0">
                  <a:pos x="126" y="228"/>
                </a:cxn>
                <a:cxn ang="0">
                  <a:pos x="144" y="222"/>
                </a:cxn>
                <a:cxn ang="0">
                  <a:pos x="168" y="216"/>
                </a:cxn>
                <a:cxn ang="0">
                  <a:pos x="198" y="204"/>
                </a:cxn>
                <a:cxn ang="0">
                  <a:pos x="275" y="180"/>
                </a:cxn>
                <a:cxn ang="0">
                  <a:pos x="371" y="156"/>
                </a:cxn>
                <a:cxn ang="0">
                  <a:pos x="461" y="126"/>
                </a:cxn>
                <a:cxn ang="0">
                  <a:pos x="544" y="102"/>
                </a:cxn>
                <a:cxn ang="0">
                  <a:pos x="574" y="90"/>
                </a:cxn>
                <a:cxn ang="0">
                  <a:pos x="604" y="84"/>
                </a:cxn>
                <a:cxn ang="0">
                  <a:pos x="622" y="78"/>
                </a:cxn>
                <a:cxn ang="0">
                  <a:pos x="628" y="72"/>
                </a:cxn>
                <a:cxn ang="0">
                  <a:pos x="634" y="66"/>
                </a:cxn>
                <a:cxn ang="0">
                  <a:pos x="652" y="60"/>
                </a:cxn>
                <a:cxn ang="0">
                  <a:pos x="694" y="30"/>
                </a:cxn>
                <a:cxn ang="0">
                  <a:pos x="712" y="18"/>
                </a:cxn>
                <a:cxn ang="0">
                  <a:pos x="718" y="6"/>
                </a:cxn>
                <a:cxn ang="0">
                  <a:pos x="712" y="0"/>
                </a:cxn>
                <a:cxn ang="0">
                  <a:pos x="688" y="0"/>
                </a:cxn>
                <a:cxn ang="0">
                  <a:pos x="628" y="0"/>
                </a:cxn>
                <a:cxn ang="0">
                  <a:pos x="580" y="0"/>
                </a:cxn>
                <a:cxn ang="0">
                  <a:pos x="544" y="0"/>
                </a:cxn>
                <a:cxn ang="0">
                  <a:pos x="514" y="18"/>
                </a:cxn>
                <a:cxn ang="0">
                  <a:pos x="485" y="42"/>
                </a:cxn>
                <a:cxn ang="0">
                  <a:pos x="467" y="54"/>
                </a:cxn>
                <a:cxn ang="0">
                  <a:pos x="449" y="60"/>
                </a:cxn>
                <a:cxn ang="0">
                  <a:pos x="425" y="60"/>
                </a:cxn>
                <a:cxn ang="0">
                  <a:pos x="389" y="66"/>
                </a:cxn>
                <a:cxn ang="0">
                  <a:pos x="347" y="84"/>
                </a:cxn>
                <a:cxn ang="0">
                  <a:pos x="311" y="108"/>
                </a:cxn>
                <a:cxn ang="0">
                  <a:pos x="287" y="126"/>
                </a:cxn>
                <a:cxn ang="0">
                  <a:pos x="275" y="132"/>
                </a:cxn>
                <a:cxn ang="0">
                  <a:pos x="257" y="138"/>
                </a:cxn>
                <a:cxn ang="0">
                  <a:pos x="221" y="138"/>
                </a:cxn>
                <a:cxn ang="0">
                  <a:pos x="186" y="138"/>
                </a:cxn>
                <a:cxn ang="0">
                  <a:pos x="180" y="138"/>
                </a:cxn>
                <a:cxn ang="0">
                  <a:pos x="174" y="138"/>
                </a:cxn>
                <a:cxn ang="0">
                  <a:pos x="114" y="162"/>
                </a:cxn>
                <a:cxn ang="0">
                  <a:pos x="48" y="216"/>
                </a:cxn>
                <a:cxn ang="0">
                  <a:pos x="48" y="216"/>
                </a:cxn>
              </a:cxnLst>
              <a:rect l="0" t="0" r="r" b="b"/>
              <a:pathLst>
                <a:path w="718" h="306">
                  <a:moveTo>
                    <a:pt x="48" y="216"/>
                  </a:moveTo>
                  <a:lnTo>
                    <a:pt x="30" y="252"/>
                  </a:lnTo>
                  <a:lnTo>
                    <a:pt x="12" y="282"/>
                  </a:lnTo>
                  <a:lnTo>
                    <a:pt x="6" y="300"/>
                  </a:lnTo>
                  <a:lnTo>
                    <a:pt x="0" y="306"/>
                  </a:lnTo>
                  <a:lnTo>
                    <a:pt x="48" y="276"/>
                  </a:lnTo>
                  <a:lnTo>
                    <a:pt x="84" y="252"/>
                  </a:lnTo>
                  <a:lnTo>
                    <a:pt x="108" y="234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44" y="222"/>
                  </a:lnTo>
                  <a:lnTo>
                    <a:pt x="168" y="216"/>
                  </a:lnTo>
                  <a:lnTo>
                    <a:pt x="198" y="204"/>
                  </a:lnTo>
                  <a:lnTo>
                    <a:pt x="275" y="180"/>
                  </a:lnTo>
                  <a:lnTo>
                    <a:pt x="371" y="156"/>
                  </a:lnTo>
                  <a:lnTo>
                    <a:pt x="461" y="126"/>
                  </a:lnTo>
                  <a:lnTo>
                    <a:pt x="544" y="102"/>
                  </a:lnTo>
                  <a:lnTo>
                    <a:pt x="574" y="90"/>
                  </a:lnTo>
                  <a:lnTo>
                    <a:pt x="604" y="84"/>
                  </a:lnTo>
                  <a:lnTo>
                    <a:pt x="622" y="78"/>
                  </a:lnTo>
                  <a:lnTo>
                    <a:pt x="628" y="72"/>
                  </a:lnTo>
                  <a:lnTo>
                    <a:pt x="634" y="66"/>
                  </a:lnTo>
                  <a:lnTo>
                    <a:pt x="652" y="60"/>
                  </a:lnTo>
                  <a:lnTo>
                    <a:pt x="694" y="30"/>
                  </a:lnTo>
                  <a:lnTo>
                    <a:pt x="712" y="18"/>
                  </a:lnTo>
                  <a:lnTo>
                    <a:pt x="718" y="6"/>
                  </a:lnTo>
                  <a:lnTo>
                    <a:pt x="712" y="0"/>
                  </a:lnTo>
                  <a:lnTo>
                    <a:pt x="688" y="0"/>
                  </a:lnTo>
                  <a:lnTo>
                    <a:pt x="628" y="0"/>
                  </a:lnTo>
                  <a:lnTo>
                    <a:pt x="580" y="0"/>
                  </a:lnTo>
                  <a:lnTo>
                    <a:pt x="544" y="0"/>
                  </a:lnTo>
                  <a:lnTo>
                    <a:pt x="514" y="18"/>
                  </a:lnTo>
                  <a:lnTo>
                    <a:pt x="485" y="42"/>
                  </a:lnTo>
                  <a:lnTo>
                    <a:pt x="467" y="54"/>
                  </a:lnTo>
                  <a:lnTo>
                    <a:pt x="449" y="60"/>
                  </a:lnTo>
                  <a:lnTo>
                    <a:pt x="425" y="60"/>
                  </a:lnTo>
                  <a:lnTo>
                    <a:pt x="389" y="66"/>
                  </a:lnTo>
                  <a:lnTo>
                    <a:pt x="347" y="84"/>
                  </a:lnTo>
                  <a:lnTo>
                    <a:pt x="311" y="108"/>
                  </a:lnTo>
                  <a:lnTo>
                    <a:pt x="287" y="126"/>
                  </a:lnTo>
                  <a:lnTo>
                    <a:pt x="275" y="132"/>
                  </a:lnTo>
                  <a:lnTo>
                    <a:pt x="257" y="138"/>
                  </a:lnTo>
                  <a:lnTo>
                    <a:pt x="221" y="138"/>
                  </a:lnTo>
                  <a:lnTo>
                    <a:pt x="186" y="138"/>
                  </a:lnTo>
                  <a:lnTo>
                    <a:pt x="180" y="138"/>
                  </a:lnTo>
                  <a:lnTo>
                    <a:pt x="174" y="138"/>
                  </a:lnTo>
                  <a:lnTo>
                    <a:pt x="114" y="162"/>
                  </a:lnTo>
                  <a:lnTo>
                    <a:pt x="48" y="216"/>
                  </a:lnTo>
                  <a:lnTo>
                    <a:pt x="48" y="2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1" name="Freeform 11"/>
            <p:cNvSpPr>
              <a:spLocks/>
            </p:cNvSpPr>
            <p:nvPr userDrawn="1"/>
          </p:nvSpPr>
          <p:spPr bwMode="hidden">
            <a:xfrm>
              <a:off x="3358" y="1890"/>
              <a:ext cx="2400" cy="881"/>
            </a:xfrm>
            <a:custGeom>
              <a:avLst/>
              <a:gdLst/>
              <a:ahLst/>
              <a:cxnLst>
                <a:cxn ang="0">
                  <a:pos x="2231" y="54"/>
                </a:cxn>
                <a:cxn ang="0">
                  <a:pos x="2189" y="54"/>
                </a:cxn>
                <a:cxn ang="0">
                  <a:pos x="2147" y="66"/>
                </a:cxn>
                <a:cxn ang="0">
                  <a:pos x="2021" y="101"/>
                </a:cxn>
                <a:cxn ang="0">
                  <a:pos x="1956" y="119"/>
                </a:cxn>
                <a:cxn ang="0">
                  <a:pos x="1860" y="167"/>
                </a:cxn>
                <a:cxn ang="0">
                  <a:pos x="1836" y="245"/>
                </a:cxn>
                <a:cxn ang="0">
                  <a:pos x="1842" y="305"/>
                </a:cxn>
                <a:cxn ang="0">
                  <a:pos x="1758" y="317"/>
                </a:cxn>
                <a:cxn ang="0">
                  <a:pos x="1597" y="263"/>
                </a:cxn>
                <a:cxn ang="0">
                  <a:pos x="1507" y="257"/>
                </a:cxn>
                <a:cxn ang="0">
                  <a:pos x="1399" y="311"/>
                </a:cxn>
                <a:cxn ang="0">
                  <a:pos x="1334" y="353"/>
                </a:cxn>
                <a:cxn ang="0">
                  <a:pos x="1310" y="359"/>
                </a:cxn>
                <a:cxn ang="0">
                  <a:pos x="1214" y="371"/>
                </a:cxn>
                <a:cxn ang="0">
                  <a:pos x="1160" y="365"/>
                </a:cxn>
                <a:cxn ang="0">
                  <a:pos x="1053" y="371"/>
                </a:cxn>
                <a:cxn ang="0">
                  <a:pos x="957" y="383"/>
                </a:cxn>
                <a:cxn ang="0">
                  <a:pos x="921" y="401"/>
                </a:cxn>
                <a:cxn ang="0">
                  <a:pos x="819" y="419"/>
                </a:cxn>
                <a:cxn ang="0">
                  <a:pos x="778" y="419"/>
                </a:cxn>
                <a:cxn ang="0">
                  <a:pos x="664" y="437"/>
                </a:cxn>
                <a:cxn ang="0">
                  <a:pos x="598" y="473"/>
                </a:cxn>
                <a:cxn ang="0">
                  <a:pos x="503" y="467"/>
                </a:cxn>
                <a:cxn ang="0">
                  <a:pos x="431" y="491"/>
                </a:cxn>
                <a:cxn ang="0">
                  <a:pos x="413" y="539"/>
                </a:cxn>
                <a:cxn ang="0">
                  <a:pos x="347" y="569"/>
                </a:cxn>
                <a:cxn ang="0">
                  <a:pos x="222" y="599"/>
                </a:cxn>
                <a:cxn ang="0">
                  <a:pos x="138" y="647"/>
                </a:cxn>
                <a:cxn ang="0">
                  <a:pos x="108" y="659"/>
                </a:cxn>
                <a:cxn ang="0">
                  <a:pos x="0" y="671"/>
                </a:cxn>
                <a:cxn ang="0">
                  <a:pos x="84" y="695"/>
                </a:cxn>
                <a:cxn ang="0">
                  <a:pos x="263" y="653"/>
                </a:cxn>
                <a:cxn ang="0">
                  <a:pos x="473" y="569"/>
                </a:cxn>
                <a:cxn ang="0">
                  <a:pos x="568" y="521"/>
                </a:cxn>
                <a:cxn ang="0">
                  <a:pos x="646" y="515"/>
                </a:cxn>
                <a:cxn ang="0">
                  <a:pos x="873" y="461"/>
                </a:cxn>
                <a:cxn ang="0">
                  <a:pos x="1148" y="425"/>
                </a:cxn>
                <a:cxn ang="0">
                  <a:pos x="1292" y="461"/>
                </a:cxn>
                <a:cxn ang="0">
                  <a:pos x="1417" y="533"/>
                </a:cxn>
                <a:cxn ang="0">
                  <a:pos x="1435" y="617"/>
                </a:cxn>
                <a:cxn ang="0">
                  <a:pos x="1376" y="653"/>
                </a:cxn>
                <a:cxn ang="0">
                  <a:pos x="1226" y="701"/>
                </a:cxn>
                <a:cxn ang="0">
                  <a:pos x="1112" y="755"/>
                </a:cxn>
                <a:cxn ang="0">
                  <a:pos x="1065" y="809"/>
                </a:cxn>
                <a:cxn ang="0">
                  <a:pos x="1077" y="869"/>
                </a:cxn>
                <a:cxn ang="0">
                  <a:pos x="1106" y="881"/>
                </a:cxn>
                <a:cxn ang="0">
                  <a:pos x="1208" y="869"/>
                </a:cxn>
                <a:cxn ang="0">
                  <a:pos x="1388" y="857"/>
                </a:cxn>
                <a:cxn ang="0">
                  <a:pos x="1441" y="851"/>
                </a:cxn>
                <a:cxn ang="0">
                  <a:pos x="1483" y="833"/>
                </a:cxn>
                <a:cxn ang="0">
                  <a:pos x="1675" y="743"/>
                </a:cxn>
                <a:cxn ang="0">
                  <a:pos x="1806" y="689"/>
                </a:cxn>
                <a:cxn ang="0">
                  <a:pos x="1884" y="581"/>
                </a:cxn>
                <a:cxn ang="0">
                  <a:pos x="2039" y="389"/>
                </a:cxn>
                <a:cxn ang="0">
                  <a:pos x="2207" y="269"/>
                </a:cxn>
                <a:cxn ang="0">
                  <a:pos x="2249" y="239"/>
                </a:cxn>
                <a:cxn ang="0">
                  <a:pos x="2392" y="0"/>
                </a:cxn>
                <a:cxn ang="0">
                  <a:pos x="2302" y="36"/>
                </a:cxn>
              </a:cxnLst>
              <a:rect l="0" t="0" r="r" b="b"/>
              <a:pathLst>
                <a:path w="2392" h="881">
                  <a:moveTo>
                    <a:pt x="2302" y="36"/>
                  </a:moveTo>
                  <a:lnTo>
                    <a:pt x="2266" y="48"/>
                  </a:lnTo>
                  <a:lnTo>
                    <a:pt x="2231" y="54"/>
                  </a:lnTo>
                  <a:lnTo>
                    <a:pt x="2201" y="54"/>
                  </a:lnTo>
                  <a:lnTo>
                    <a:pt x="2195" y="54"/>
                  </a:lnTo>
                  <a:lnTo>
                    <a:pt x="2189" y="54"/>
                  </a:lnTo>
                  <a:lnTo>
                    <a:pt x="2189" y="54"/>
                  </a:lnTo>
                  <a:lnTo>
                    <a:pt x="2177" y="60"/>
                  </a:lnTo>
                  <a:lnTo>
                    <a:pt x="2147" y="66"/>
                  </a:lnTo>
                  <a:lnTo>
                    <a:pt x="2105" y="78"/>
                  </a:lnTo>
                  <a:lnTo>
                    <a:pt x="2057" y="89"/>
                  </a:lnTo>
                  <a:lnTo>
                    <a:pt x="2021" y="101"/>
                  </a:lnTo>
                  <a:lnTo>
                    <a:pt x="1997" y="107"/>
                  </a:lnTo>
                  <a:lnTo>
                    <a:pt x="1973" y="113"/>
                  </a:lnTo>
                  <a:lnTo>
                    <a:pt x="1956" y="119"/>
                  </a:lnTo>
                  <a:lnTo>
                    <a:pt x="1926" y="131"/>
                  </a:lnTo>
                  <a:lnTo>
                    <a:pt x="1896" y="137"/>
                  </a:lnTo>
                  <a:lnTo>
                    <a:pt x="1860" y="167"/>
                  </a:lnTo>
                  <a:lnTo>
                    <a:pt x="1842" y="191"/>
                  </a:lnTo>
                  <a:lnTo>
                    <a:pt x="1836" y="221"/>
                  </a:lnTo>
                  <a:lnTo>
                    <a:pt x="1836" y="245"/>
                  </a:lnTo>
                  <a:lnTo>
                    <a:pt x="1842" y="269"/>
                  </a:lnTo>
                  <a:lnTo>
                    <a:pt x="1842" y="293"/>
                  </a:lnTo>
                  <a:lnTo>
                    <a:pt x="1842" y="305"/>
                  </a:lnTo>
                  <a:lnTo>
                    <a:pt x="1824" y="323"/>
                  </a:lnTo>
                  <a:lnTo>
                    <a:pt x="1794" y="329"/>
                  </a:lnTo>
                  <a:lnTo>
                    <a:pt x="1758" y="317"/>
                  </a:lnTo>
                  <a:lnTo>
                    <a:pt x="1716" y="299"/>
                  </a:lnTo>
                  <a:lnTo>
                    <a:pt x="1657" y="275"/>
                  </a:lnTo>
                  <a:lnTo>
                    <a:pt x="1597" y="263"/>
                  </a:lnTo>
                  <a:lnTo>
                    <a:pt x="1543" y="257"/>
                  </a:lnTo>
                  <a:lnTo>
                    <a:pt x="1519" y="257"/>
                  </a:lnTo>
                  <a:lnTo>
                    <a:pt x="1507" y="257"/>
                  </a:lnTo>
                  <a:lnTo>
                    <a:pt x="1489" y="263"/>
                  </a:lnTo>
                  <a:lnTo>
                    <a:pt x="1459" y="275"/>
                  </a:lnTo>
                  <a:lnTo>
                    <a:pt x="1399" y="311"/>
                  </a:lnTo>
                  <a:lnTo>
                    <a:pt x="1376" y="329"/>
                  </a:lnTo>
                  <a:lnTo>
                    <a:pt x="1352" y="341"/>
                  </a:lnTo>
                  <a:lnTo>
                    <a:pt x="1334" y="353"/>
                  </a:lnTo>
                  <a:lnTo>
                    <a:pt x="1328" y="359"/>
                  </a:lnTo>
                  <a:lnTo>
                    <a:pt x="1322" y="359"/>
                  </a:lnTo>
                  <a:lnTo>
                    <a:pt x="1310" y="359"/>
                  </a:lnTo>
                  <a:lnTo>
                    <a:pt x="1286" y="365"/>
                  </a:lnTo>
                  <a:lnTo>
                    <a:pt x="1262" y="365"/>
                  </a:lnTo>
                  <a:lnTo>
                    <a:pt x="1214" y="371"/>
                  </a:lnTo>
                  <a:lnTo>
                    <a:pt x="1196" y="371"/>
                  </a:lnTo>
                  <a:lnTo>
                    <a:pt x="1178" y="365"/>
                  </a:lnTo>
                  <a:lnTo>
                    <a:pt x="1160" y="365"/>
                  </a:lnTo>
                  <a:lnTo>
                    <a:pt x="1130" y="365"/>
                  </a:lnTo>
                  <a:lnTo>
                    <a:pt x="1095" y="365"/>
                  </a:lnTo>
                  <a:lnTo>
                    <a:pt x="1053" y="371"/>
                  </a:lnTo>
                  <a:lnTo>
                    <a:pt x="1017" y="377"/>
                  </a:lnTo>
                  <a:lnTo>
                    <a:pt x="981" y="377"/>
                  </a:lnTo>
                  <a:lnTo>
                    <a:pt x="957" y="383"/>
                  </a:lnTo>
                  <a:lnTo>
                    <a:pt x="945" y="389"/>
                  </a:lnTo>
                  <a:lnTo>
                    <a:pt x="939" y="395"/>
                  </a:lnTo>
                  <a:lnTo>
                    <a:pt x="921" y="401"/>
                  </a:lnTo>
                  <a:lnTo>
                    <a:pt x="879" y="407"/>
                  </a:lnTo>
                  <a:lnTo>
                    <a:pt x="837" y="419"/>
                  </a:lnTo>
                  <a:lnTo>
                    <a:pt x="819" y="419"/>
                  </a:lnTo>
                  <a:lnTo>
                    <a:pt x="808" y="419"/>
                  </a:lnTo>
                  <a:lnTo>
                    <a:pt x="796" y="419"/>
                  </a:lnTo>
                  <a:lnTo>
                    <a:pt x="778" y="419"/>
                  </a:lnTo>
                  <a:lnTo>
                    <a:pt x="754" y="419"/>
                  </a:lnTo>
                  <a:lnTo>
                    <a:pt x="724" y="425"/>
                  </a:lnTo>
                  <a:lnTo>
                    <a:pt x="664" y="437"/>
                  </a:lnTo>
                  <a:lnTo>
                    <a:pt x="640" y="449"/>
                  </a:lnTo>
                  <a:lnTo>
                    <a:pt x="616" y="461"/>
                  </a:lnTo>
                  <a:lnTo>
                    <a:pt x="598" y="473"/>
                  </a:lnTo>
                  <a:lnTo>
                    <a:pt x="580" y="473"/>
                  </a:lnTo>
                  <a:lnTo>
                    <a:pt x="538" y="473"/>
                  </a:lnTo>
                  <a:lnTo>
                    <a:pt x="503" y="467"/>
                  </a:lnTo>
                  <a:lnTo>
                    <a:pt x="461" y="473"/>
                  </a:lnTo>
                  <a:lnTo>
                    <a:pt x="443" y="479"/>
                  </a:lnTo>
                  <a:lnTo>
                    <a:pt x="431" y="491"/>
                  </a:lnTo>
                  <a:lnTo>
                    <a:pt x="425" y="509"/>
                  </a:lnTo>
                  <a:lnTo>
                    <a:pt x="419" y="533"/>
                  </a:lnTo>
                  <a:lnTo>
                    <a:pt x="413" y="539"/>
                  </a:lnTo>
                  <a:lnTo>
                    <a:pt x="407" y="545"/>
                  </a:lnTo>
                  <a:lnTo>
                    <a:pt x="389" y="551"/>
                  </a:lnTo>
                  <a:lnTo>
                    <a:pt x="347" y="569"/>
                  </a:lnTo>
                  <a:lnTo>
                    <a:pt x="299" y="587"/>
                  </a:lnTo>
                  <a:lnTo>
                    <a:pt x="257" y="593"/>
                  </a:lnTo>
                  <a:lnTo>
                    <a:pt x="222" y="599"/>
                  </a:lnTo>
                  <a:lnTo>
                    <a:pt x="180" y="617"/>
                  </a:lnTo>
                  <a:lnTo>
                    <a:pt x="150" y="641"/>
                  </a:lnTo>
                  <a:lnTo>
                    <a:pt x="138" y="647"/>
                  </a:lnTo>
                  <a:lnTo>
                    <a:pt x="132" y="653"/>
                  </a:lnTo>
                  <a:lnTo>
                    <a:pt x="126" y="659"/>
                  </a:lnTo>
                  <a:lnTo>
                    <a:pt x="108" y="659"/>
                  </a:lnTo>
                  <a:lnTo>
                    <a:pt x="96" y="653"/>
                  </a:lnTo>
                  <a:lnTo>
                    <a:pt x="90" y="653"/>
                  </a:lnTo>
                  <a:lnTo>
                    <a:pt x="0" y="671"/>
                  </a:lnTo>
                  <a:lnTo>
                    <a:pt x="12" y="689"/>
                  </a:lnTo>
                  <a:lnTo>
                    <a:pt x="42" y="695"/>
                  </a:lnTo>
                  <a:lnTo>
                    <a:pt x="84" y="695"/>
                  </a:lnTo>
                  <a:lnTo>
                    <a:pt x="132" y="683"/>
                  </a:lnTo>
                  <a:lnTo>
                    <a:pt x="192" y="671"/>
                  </a:lnTo>
                  <a:lnTo>
                    <a:pt x="263" y="653"/>
                  </a:lnTo>
                  <a:lnTo>
                    <a:pt x="335" y="629"/>
                  </a:lnTo>
                  <a:lnTo>
                    <a:pt x="407" y="599"/>
                  </a:lnTo>
                  <a:lnTo>
                    <a:pt x="473" y="569"/>
                  </a:lnTo>
                  <a:lnTo>
                    <a:pt x="527" y="545"/>
                  </a:lnTo>
                  <a:lnTo>
                    <a:pt x="562" y="527"/>
                  </a:lnTo>
                  <a:lnTo>
                    <a:pt x="568" y="521"/>
                  </a:lnTo>
                  <a:lnTo>
                    <a:pt x="574" y="521"/>
                  </a:lnTo>
                  <a:lnTo>
                    <a:pt x="604" y="521"/>
                  </a:lnTo>
                  <a:lnTo>
                    <a:pt x="646" y="515"/>
                  </a:lnTo>
                  <a:lnTo>
                    <a:pt x="712" y="497"/>
                  </a:lnTo>
                  <a:lnTo>
                    <a:pt x="790" y="479"/>
                  </a:lnTo>
                  <a:lnTo>
                    <a:pt x="873" y="461"/>
                  </a:lnTo>
                  <a:lnTo>
                    <a:pt x="963" y="443"/>
                  </a:lnTo>
                  <a:lnTo>
                    <a:pt x="1059" y="431"/>
                  </a:lnTo>
                  <a:lnTo>
                    <a:pt x="1148" y="425"/>
                  </a:lnTo>
                  <a:lnTo>
                    <a:pt x="1178" y="425"/>
                  </a:lnTo>
                  <a:lnTo>
                    <a:pt x="1214" y="437"/>
                  </a:lnTo>
                  <a:lnTo>
                    <a:pt x="1292" y="461"/>
                  </a:lnTo>
                  <a:lnTo>
                    <a:pt x="1340" y="479"/>
                  </a:lnTo>
                  <a:lnTo>
                    <a:pt x="1382" y="503"/>
                  </a:lnTo>
                  <a:lnTo>
                    <a:pt x="1417" y="533"/>
                  </a:lnTo>
                  <a:lnTo>
                    <a:pt x="1441" y="563"/>
                  </a:lnTo>
                  <a:lnTo>
                    <a:pt x="1447" y="587"/>
                  </a:lnTo>
                  <a:lnTo>
                    <a:pt x="1435" y="617"/>
                  </a:lnTo>
                  <a:lnTo>
                    <a:pt x="1423" y="629"/>
                  </a:lnTo>
                  <a:lnTo>
                    <a:pt x="1405" y="641"/>
                  </a:lnTo>
                  <a:lnTo>
                    <a:pt x="1376" y="653"/>
                  </a:lnTo>
                  <a:lnTo>
                    <a:pt x="1346" y="665"/>
                  </a:lnTo>
                  <a:lnTo>
                    <a:pt x="1280" y="683"/>
                  </a:lnTo>
                  <a:lnTo>
                    <a:pt x="1226" y="701"/>
                  </a:lnTo>
                  <a:lnTo>
                    <a:pt x="1178" y="719"/>
                  </a:lnTo>
                  <a:lnTo>
                    <a:pt x="1142" y="743"/>
                  </a:lnTo>
                  <a:lnTo>
                    <a:pt x="1112" y="755"/>
                  </a:lnTo>
                  <a:lnTo>
                    <a:pt x="1089" y="773"/>
                  </a:lnTo>
                  <a:lnTo>
                    <a:pt x="1077" y="791"/>
                  </a:lnTo>
                  <a:lnTo>
                    <a:pt x="1065" y="809"/>
                  </a:lnTo>
                  <a:lnTo>
                    <a:pt x="1059" y="833"/>
                  </a:lnTo>
                  <a:lnTo>
                    <a:pt x="1065" y="857"/>
                  </a:lnTo>
                  <a:lnTo>
                    <a:pt x="1077" y="869"/>
                  </a:lnTo>
                  <a:lnTo>
                    <a:pt x="1083" y="875"/>
                  </a:lnTo>
                  <a:lnTo>
                    <a:pt x="1089" y="881"/>
                  </a:lnTo>
                  <a:lnTo>
                    <a:pt x="1106" y="881"/>
                  </a:lnTo>
                  <a:lnTo>
                    <a:pt x="1124" y="875"/>
                  </a:lnTo>
                  <a:lnTo>
                    <a:pt x="1148" y="875"/>
                  </a:lnTo>
                  <a:lnTo>
                    <a:pt x="1208" y="869"/>
                  </a:lnTo>
                  <a:lnTo>
                    <a:pt x="1268" y="863"/>
                  </a:lnTo>
                  <a:lnTo>
                    <a:pt x="1328" y="863"/>
                  </a:lnTo>
                  <a:lnTo>
                    <a:pt x="1388" y="857"/>
                  </a:lnTo>
                  <a:lnTo>
                    <a:pt x="1411" y="857"/>
                  </a:lnTo>
                  <a:lnTo>
                    <a:pt x="1429" y="851"/>
                  </a:lnTo>
                  <a:lnTo>
                    <a:pt x="1441" y="851"/>
                  </a:lnTo>
                  <a:lnTo>
                    <a:pt x="1447" y="851"/>
                  </a:lnTo>
                  <a:lnTo>
                    <a:pt x="1459" y="845"/>
                  </a:lnTo>
                  <a:lnTo>
                    <a:pt x="1483" y="833"/>
                  </a:lnTo>
                  <a:lnTo>
                    <a:pt x="1525" y="815"/>
                  </a:lnTo>
                  <a:lnTo>
                    <a:pt x="1573" y="791"/>
                  </a:lnTo>
                  <a:lnTo>
                    <a:pt x="1675" y="743"/>
                  </a:lnTo>
                  <a:lnTo>
                    <a:pt x="1716" y="725"/>
                  </a:lnTo>
                  <a:lnTo>
                    <a:pt x="1752" y="713"/>
                  </a:lnTo>
                  <a:lnTo>
                    <a:pt x="1806" y="689"/>
                  </a:lnTo>
                  <a:lnTo>
                    <a:pt x="1842" y="653"/>
                  </a:lnTo>
                  <a:lnTo>
                    <a:pt x="1866" y="611"/>
                  </a:lnTo>
                  <a:lnTo>
                    <a:pt x="1884" y="581"/>
                  </a:lnTo>
                  <a:lnTo>
                    <a:pt x="1926" y="515"/>
                  </a:lnTo>
                  <a:lnTo>
                    <a:pt x="1979" y="449"/>
                  </a:lnTo>
                  <a:lnTo>
                    <a:pt x="2039" y="389"/>
                  </a:lnTo>
                  <a:lnTo>
                    <a:pt x="2105" y="341"/>
                  </a:lnTo>
                  <a:lnTo>
                    <a:pt x="2159" y="299"/>
                  </a:lnTo>
                  <a:lnTo>
                    <a:pt x="2207" y="269"/>
                  </a:lnTo>
                  <a:lnTo>
                    <a:pt x="2237" y="245"/>
                  </a:lnTo>
                  <a:lnTo>
                    <a:pt x="2249" y="239"/>
                  </a:lnTo>
                  <a:lnTo>
                    <a:pt x="2249" y="239"/>
                  </a:lnTo>
                  <a:lnTo>
                    <a:pt x="2392" y="167"/>
                  </a:lnTo>
                  <a:lnTo>
                    <a:pt x="2392" y="60"/>
                  </a:lnTo>
                  <a:lnTo>
                    <a:pt x="2392" y="0"/>
                  </a:lnTo>
                  <a:lnTo>
                    <a:pt x="2344" y="18"/>
                  </a:lnTo>
                  <a:lnTo>
                    <a:pt x="2302" y="36"/>
                  </a:lnTo>
                  <a:lnTo>
                    <a:pt x="230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2" name="Freeform 12"/>
            <p:cNvSpPr>
              <a:spLocks/>
            </p:cNvSpPr>
            <p:nvPr userDrawn="1"/>
          </p:nvSpPr>
          <p:spPr bwMode="hidden">
            <a:xfrm>
              <a:off x="3839" y="1854"/>
              <a:ext cx="577" cy="258"/>
            </a:xfrm>
            <a:custGeom>
              <a:avLst/>
              <a:gdLst/>
              <a:ahLst/>
              <a:cxnLst>
                <a:cxn ang="0">
                  <a:pos x="30" y="245"/>
                </a:cxn>
                <a:cxn ang="0">
                  <a:pos x="18" y="251"/>
                </a:cxn>
                <a:cxn ang="0">
                  <a:pos x="6" y="257"/>
                </a:cxn>
                <a:cxn ang="0">
                  <a:pos x="0" y="257"/>
                </a:cxn>
                <a:cxn ang="0">
                  <a:pos x="305" y="113"/>
                </a:cxn>
                <a:cxn ang="0">
                  <a:pos x="520" y="0"/>
                </a:cxn>
                <a:cxn ang="0">
                  <a:pos x="526" y="6"/>
                </a:cxn>
                <a:cxn ang="0">
                  <a:pos x="544" y="18"/>
                </a:cxn>
                <a:cxn ang="0">
                  <a:pos x="550" y="24"/>
                </a:cxn>
                <a:cxn ang="0">
                  <a:pos x="550" y="36"/>
                </a:cxn>
                <a:cxn ang="0">
                  <a:pos x="544" y="42"/>
                </a:cxn>
                <a:cxn ang="0">
                  <a:pos x="526" y="54"/>
                </a:cxn>
                <a:cxn ang="0">
                  <a:pos x="514" y="60"/>
                </a:cxn>
                <a:cxn ang="0">
                  <a:pos x="502" y="66"/>
                </a:cxn>
                <a:cxn ang="0">
                  <a:pos x="448" y="84"/>
                </a:cxn>
                <a:cxn ang="0">
                  <a:pos x="382" y="113"/>
                </a:cxn>
                <a:cxn ang="0">
                  <a:pos x="305" y="143"/>
                </a:cxn>
                <a:cxn ang="0">
                  <a:pos x="227" y="173"/>
                </a:cxn>
                <a:cxn ang="0">
                  <a:pos x="149" y="203"/>
                </a:cxn>
                <a:cxn ang="0">
                  <a:pos x="83" y="227"/>
                </a:cxn>
                <a:cxn ang="0">
                  <a:pos x="30" y="245"/>
                </a:cxn>
                <a:cxn ang="0">
                  <a:pos x="30" y="245"/>
                </a:cxn>
              </a:cxnLst>
              <a:rect l="0" t="0" r="r" b="b"/>
              <a:pathLst>
                <a:path w="550" h="257">
                  <a:moveTo>
                    <a:pt x="30" y="245"/>
                  </a:moveTo>
                  <a:lnTo>
                    <a:pt x="18" y="251"/>
                  </a:lnTo>
                  <a:lnTo>
                    <a:pt x="6" y="257"/>
                  </a:lnTo>
                  <a:lnTo>
                    <a:pt x="0" y="257"/>
                  </a:lnTo>
                  <a:lnTo>
                    <a:pt x="305" y="113"/>
                  </a:lnTo>
                  <a:lnTo>
                    <a:pt x="520" y="0"/>
                  </a:lnTo>
                  <a:lnTo>
                    <a:pt x="526" y="6"/>
                  </a:lnTo>
                  <a:lnTo>
                    <a:pt x="544" y="18"/>
                  </a:lnTo>
                  <a:lnTo>
                    <a:pt x="550" y="24"/>
                  </a:lnTo>
                  <a:lnTo>
                    <a:pt x="550" y="36"/>
                  </a:lnTo>
                  <a:lnTo>
                    <a:pt x="544" y="42"/>
                  </a:lnTo>
                  <a:lnTo>
                    <a:pt x="526" y="54"/>
                  </a:lnTo>
                  <a:lnTo>
                    <a:pt x="514" y="60"/>
                  </a:lnTo>
                  <a:lnTo>
                    <a:pt x="502" y="66"/>
                  </a:lnTo>
                  <a:lnTo>
                    <a:pt x="448" y="84"/>
                  </a:lnTo>
                  <a:lnTo>
                    <a:pt x="382" y="113"/>
                  </a:lnTo>
                  <a:lnTo>
                    <a:pt x="305" y="143"/>
                  </a:lnTo>
                  <a:lnTo>
                    <a:pt x="227" y="173"/>
                  </a:lnTo>
                  <a:lnTo>
                    <a:pt x="149" y="203"/>
                  </a:lnTo>
                  <a:lnTo>
                    <a:pt x="83" y="227"/>
                  </a:lnTo>
                  <a:lnTo>
                    <a:pt x="30" y="245"/>
                  </a:lnTo>
                  <a:lnTo>
                    <a:pt x="30" y="24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3" name="Freeform 13"/>
            <p:cNvSpPr>
              <a:spLocks/>
            </p:cNvSpPr>
            <p:nvPr userDrawn="1"/>
          </p:nvSpPr>
          <p:spPr bwMode="hidden">
            <a:xfrm>
              <a:off x="5327" y="164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1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4" name="Freeform 14"/>
            <p:cNvSpPr>
              <a:spLocks/>
            </p:cNvSpPr>
            <p:nvPr userDrawn="1"/>
          </p:nvSpPr>
          <p:spPr bwMode="hidden">
            <a:xfrm>
              <a:off x="3839" y="1728"/>
              <a:ext cx="716" cy="383"/>
            </a:xfrm>
            <a:custGeom>
              <a:avLst/>
              <a:gdLst/>
              <a:ahLst/>
              <a:cxnLst>
                <a:cxn ang="0">
                  <a:pos x="659" y="6"/>
                </a:cxn>
                <a:cxn ang="0">
                  <a:pos x="588" y="42"/>
                </a:cxn>
                <a:cxn ang="0">
                  <a:pos x="515" y="84"/>
                </a:cxn>
                <a:cxn ang="0">
                  <a:pos x="509" y="90"/>
                </a:cxn>
                <a:cxn ang="0">
                  <a:pos x="485" y="102"/>
                </a:cxn>
                <a:cxn ang="0">
                  <a:pos x="455" y="120"/>
                </a:cxn>
                <a:cxn ang="0">
                  <a:pos x="425" y="138"/>
                </a:cxn>
                <a:cxn ang="0">
                  <a:pos x="371" y="168"/>
                </a:cxn>
                <a:cxn ang="0">
                  <a:pos x="306" y="198"/>
                </a:cxn>
                <a:cxn ang="0">
                  <a:pos x="186" y="251"/>
                </a:cxn>
                <a:cxn ang="0">
                  <a:pos x="131" y="269"/>
                </a:cxn>
                <a:cxn ang="0">
                  <a:pos x="89" y="287"/>
                </a:cxn>
                <a:cxn ang="0">
                  <a:pos x="53" y="305"/>
                </a:cxn>
                <a:cxn ang="0">
                  <a:pos x="36" y="311"/>
                </a:cxn>
                <a:cxn ang="0">
                  <a:pos x="12" y="329"/>
                </a:cxn>
                <a:cxn ang="0">
                  <a:pos x="0" y="353"/>
                </a:cxn>
                <a:cxn ang="0">
                  <a:pos x="0" y="371"/>
                </a:cxn>
                <a:cxn ang="0">
                  <a:pos x="0" y="383"/>
                </a:cxn>
                <a:cxn ang="0">
                  <a:pos x="0" y="383"/>
                </a:cxn>
                <a:cxn ang="0">
                  <a:pos x="12" y="371"/>
                </a:cxn>
                <a:cxn ang="0">
                  <a:pos x="30" y="353"/>
                </a:cxn>
                <a:cxn ang="0">
                  <a:pos x="53" y="335"/>
                </a:cxn>
                <a:cxn ang="0">
                  <a:pos x="77" y="317"/>
                </a:cxn>
                <a:cxn ang="0">
                  <a:pos x="101" y="311"/>
                </a:cxn>
                <a:cxn ang="0">
                  <a:pos x="131" y="299"/>
                </a:cxn>
                <a:cxn ang="0">
                  <a:pos x="204" y="269"/>
                </a:cxn>
                <a:cxn ang="0">
                  <a:pos x="240" y="251"/>
                </a:cxn>
                <a:cxn ang="0">
                  <a:pos x="270" y="239"/>
                </a:cxn>
                <a:cxn ang="0">
                  <a:pos x="294" y="228"/>
                </a:cxn>
                <a:cxn ang="0">
                  <a:pos x="312" y="222"/>
                </a:cxn>
                <a:cxn ang="0">
                  <a:pos x="330" y="210"/>
                </a:cxn>
                <a:cxn ang="0">
                  <a:pos x="365" y="186"/>
                </a:cxn>
                <a:cxn ang="0">
                  <a:pos x="419" y="156"/>
                </a:cxn>
                <a:cxn ang="0">
                  <a:pos x="473" y="120"/>
                </a:cxn>
                <a:cxn ang="0">
                  <a:pos x="527" y="90"/>
                </a:cxn>
                <a:cxn ang="0">
                  <a:pos x="576" y="60"/>
                </a:cxn>
                <a:cxn ang="0">
                  <a:pos x="612" y="42"/>
                </a:cxn>
                <a:cxn ang="0">
                  <a:pos x="629" y="36"/>
                </a:cxn>
                <a:cxn ang="0">
                  <a:pos x="647" y="30"/>
                </a:cxn>
                <a:cxn ang="0">
                  <a:pos x="677" y="18"/>
                </a:cxn>
                <a:cxn ang="0">
                  <a:pos x="701" y="6"/>
                </a:cxn>
                <a:cxn ang="0">
                  <a:pos x="713" y="0"/>
                </a:cxn>
                <a:cxn ang="0">
                  <a:pos x="713" y="0"/>
                </a:cxn>
                <a:cxn ang="0">
                  <a:pos x="659" y="6"/>
                </a:cxn>
                <a:cxn ang="0">
                  <a:pos x="716" y="63"/>
                </a:cxn>
              </a:cxnLst>
              <a:rect l="0" t="0" r="r" b="b"/>
              <a:pathLst>
                <a:path w="716" h="383">
                  <a:moveTo>
                    <a:pt x="659" y="6"/>
                  </a:moveTo>
                  <a:lnTo>
                    <a:pt x="588" y="42"/>
                  </a:lnTo>
                  <a:lnTo>
                    <a:pt x="515" y="84"/>
                  </a:lnTo>
                  <a:lnTo>
                    <a:pt x="509" y="90"/>
                  </a:lnTo>
                  <a:lnTo>
                    <a:pt x="485" y="102"/>
                  </a:lnTo>
                  <a:lnTo>
                    <a:pt x="455" y="120"/>
                  </a:lnTo>
                  <a:lnTo>
                    <a:pt x="425" y="138"/>
                  </a:lnTo>
                  <a:lnTo>
                    <a:pt x="371" y="168"/>
                  </a:lnTo>
                  <a:lnTo>
                    <a:pt x="306" y="198"/>
                  </a:lnTo>
                  <a:lnTo>
                    <a:pt x="186" y="251"/>
                  </a:lnTo>
                  <a:lnTo>
                    <a:pt x="131" y="269"/>
                  </a:lnTo>
                  <a:lnTo>
                    <a:pt x="89" y="287"/>
                  </a:lnTo>
                  <a:lnTo>
                    <a:pt x="53" y="305"/>
                  </a:lnTo>
                  <a:lnTo>
                    <a:pt x="36" y="311"/>
                  </a:lnTo>
                  <a:lnTo>
                    <a:pt x="12" y="329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12" y="371"/>
                  </a:lnTo>
                  <a:lnTo>
                    <a:pt x="30" y="353"/>
                  </a:lnTo>
                  <a:lnTo>
                    <a:pt x="53" y="335"/>
                  </a:lnTo>
                  <a:lnTo>
                    <a:pt x="77" y="317"/>
                  </a:lnTo>
                  <a:lnTo>
                    <a:pt x="101" y="311"/>
                  </a:lnTo>
                  <a:lnTo>
                    <a:pt x="131" y="299"/>
                  </a:lnTo>
                  <a:lnTo>
                    <a:pt x="204" y="269"/>
                  </a:lnTo>
                  <a:lnTo>
                    <a:pt x="240" y="251"/>
                  </a:lnTo>
                  <a:lnTo>
                    <a:pt x="270" y="239"/>
                  </a:lnTo>
                  <a:lnTo>
                    <a:pt x="294" y="228"/>
                  </a:lnTo>
                  <a:lnTo>
                    <a:pt x="312" y="222"/>
                  </a:lnTo>
                  <a:lnTo>
                    <a:pt x="330" y="210"/>
                  </a:lnTo>
                  <a:lnTo>
                    <a:pt x="365" y="186"/>
                  </a:lnTo>
                  <a:lnTo>
                    <a:pt x="419" y="156"/>
                  </a:lnTo>
                  <a:lnTo>
                    <a:pt x="473" y="120"/>
                  </a:lnTo>
                  <a:lnTo>
                    <a:pt x="527" y="90"/>
                  </a:lnTo>
                  <a:lnTo>
                    <a:pt x="576" y="60"/>
                  </a:lnTo>
                  <a:lnTo>
                    <a:pt x="612" y="42"/>
                  </a:lnTo>
                  <a:lnTo>
                    <a:pt x="629" y="36"/>
                  </a:lnTo>
                  <a:lnTo>
                    <a:pt x="647" y="30"/>
                  </a:lnTo>
                  <a:lnTo>
                    <a:pt x="677" y="18"/>
                  </a:lnTo>
                  <a:lnTo>
                    <a:pt x="701" y="6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659" y="6"/>
                  </a:lnTo>
                  <a:lnTo>
                    <a:pt x="716" y="63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5" name="Freeform 15"/>
            <p:cNvSpPr>
              <a:spLocks/>
            </p:cNvSpPr>
            <p:nvPr userDrawn="1"/>
          </p:nvSpPr>
          <p:spPr bwMode="hidden">
            <a:xfrm>
              <a:off x="3453" y="2271"/>
              <a:ext cx="318" cy="225"/>
            </a:xfrm>
            <a:custGeom>
              <a:avLst/>
              <a:gdLst/>
              <a:ahLst/>
              <a:cxnLst>
                <a:cxn ang="0">
                  <a:pos x="6" y="225"/>
                </a:cxn>
                <a:cxn ang="0">
                  <a:pos x="0" y="195"/>
                </a:cxn>
                <a:cxn ang="0">
                  <a:pos x="315" y="0"/>
                </a:cxn>
                <a:cxn ang="0">
                  <a:pos x="303" y="27"/>
                </a:cxn>
                <a:cxn ang="0">
                  <a:pos x="318" y="42"/>
                </a:cxn>
              </a:cxnLst>
              <a:rect l="0" t="0" r="r" b="b"/>
              <a:pathLst>
                <a:path w="318" h="225">
                  <a:moveTo>
                    <a:pt x="6" y="225"/>
                  </a:moveTo>
                  <a:lnTo>
                    <a:pt x="0" y="195"/>
                  </a:lnTo>
                  <a:lnTo>
                    <a:pt x="315" y="0"/>
                  </a:lnTo>
                  <a:lnTo>
                    <a:pt x="303" y="27"/>
                  </a:lnTo>
                  <a:lnTo>
                    <a:pt x="318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6" name="Freeform 16"/>
            <p:cNvSpPr>
              <a:spLocks/>
            </p:cNvSpPr>
            <p:nvPr userDrawn="1"/>
          </p:nvSpPr>
          <p:spPr bwMode="hidden">
            <a:xfrm>
              <a:off x="0" y="2658"/>
              <a:ext cx="2595" cy="933"/>
            </a:xfrm>
            <a:custGeom>
              <a:avLst/>
              <a:gdLst/>
              <a:ahLst/>
              <a:cxnLst>
                <a:cxn ang="0">
                  <a:pos x="1050" y="657"/>
                </a:cxn>
                <a:cxn ang="0">
                  <a:pos x="1581" y="690"/>
                </a:cxn>
                <a:cxn ang="0">
                  <a:pos x="1671" y="723"/>
                </a:cxn>
                <a:cxn ang="0">
                  <a:pos x="1176" y="621"/>
                </a:cxn>
                <a:cxn ang="0">
                  <a:pos x="1854" y="567"/>
                </a:cxn>
                <a:cxn ang="0">
                  <a:pos x="1869" y="612"/>
                </a:cxn>
                <a:cxn ang="0">
                  <a:pos x="2103" y="861"/>
                </a:cxn>
                <a:cxn ang="0">
                  <a:pos x="1883" y="520"/>
                </a:cxn>
                <a:cxn ang="0">
                  <a:pos x="1842" y="490"/>
                </a:cxn>
                <a:cxn ang="0">
                  <a:pos x="1770" y="466"/>
                </a:cxn>
                <a:cxn ang="0">
                  <a:pos x="1740" y="448"/>
                </a:cxn>
                <a:cxn ang="0">
                  <a:pos x="1758" y="436"/>
                </a:cxn>
                <a:cxn ang="0">
                  <a:pos x="1830" y="430"/>
                </a:cxn>
                <a:cxn ang="0">
                  <a:pos x="1877" y="424"/>
                </a:cxn>
                <a:cxn ang="0">
                  <a:pos x="1955" y="394"/>
                </a:cxn>
                <a:cxn ang="0">
                  <a:pos x="2052" y="396"/>
                </a:cxn>
                <a:cxn ang="0">
                  <a:pos x="2253" y="732"/>
                </a:cxn>
                <a:cxn ang="0">
                  <a:pos x="2415" y="933"/>
                </a:cxn>
                <a:cxn ang="0">
                  <a:pos x="2397" y="828"/>
                </a:cxn>
                <a:cxn ang="0">
                  <a:pos x="2088" y="400"/>
                </a:cxn>
                <a:cxn ang="0">
                  <a:pos x="2046" y="346"/>
                </a:cxn>
                <a:cxn ang="0">
                  <a:pos x="1997" y="304"/>
                </a:cxn>
                <a:cxn ang="0">
                  <a:pos x="1967" y="286"/>
                </a:cxn>
                <a:cxn ang="0">
                  <a:pos x="1973" y="286"/>
                </a:cxn>
                <a:cxn ang="0">
                  <a:pos x="2009" y="286"/>
                </a:cxn>
                <a:cxn ang="0">
                  <a:pos x="2082" y="322"/>
                </a:cxn>
                <a:cxn ang="0">
                  <a:pos x="2199" y="384"/>
                </a:cxn>
                <a:cxn ang="0">
                  <a:pos x="2394" y="448"/>
                </a:cxn>
                <a:cxn ang="0">
                  <a:pos x="2595" y="516"/>
                </a:cxn>
                <a:cxn ang="0">
                  <a:pos x="2388" y="424"/>
                </a:cxn>
                <a:cxn ang="0">
                  <a:pos x="2219" y="340"/>
                </a:cxn>
                <a:cxn ang="0">
                  <a:pos x="2052" y="280"/>
                </a:cxn>
                <a:cxn ang="0">
                  <a:pos x="1955" y="262"/>
                </a:cxn>
                <a:cxn ang="0">
                  <a:pos x="1877" y="274"/>
                </a:cxn>
                <a:cxn ang="0">
                  <a:pos x="1752" y="274"/>
                </a:cxn>
                <a:cxn ang="0">
                  <a:pos x="1661" y="292"/>
                </a:cxn>
                <a:cxn ang="0">
                  <a:pos x="1607" y="316"/>
                </a:cxn>
                <a:cxn ang="0">
                  <a:pos x="1589" y="322"/>
                </a:cxn>
                <a:cxn ang="0">
                  <a:pos x="1409" y="358"/>
                </a:cxn>
                <a:cxn ang="0">
                  <a:pos x="1152" y="442"/>
                </a:cxn>
                <a:cxn ang="0">
                  <a:pos x="966" y="460"/>
                </a:cxn>
                <a:cxn ang="0">
                  <a:pos x="870" y="442"/>
                </a:cxn>
                <a:cxn ang="0">
                  <a:pos x="828" y="430"/>
                </a:cxn>
                <a:cxn ang="0">
                  <a:pos x="743" y="388"/>
                </a:cxn>
                <a:cxn ang="0">
                  <a:pos x="636" y="334"/>
                </a:cxn>
                <a:cxn ang="0">
                  <a:pos x="467" y="256"/>
                </a:cxn>
                <a:cxn ang="0">
                  <a:pos x="0" y="0"/>
                </a:cxn>
                <a:cxn ang="0">
                  <a:pos x="585" y="390"/>
                </a:cxn>
                <a:cxn ang="0">
                  <a:pos x="849" y="543"/>
                </a:cxn>
                <a:cxn ang="0">
                  <a:pos x="897" y="621"/>
                </a:cxn>
              </a:cxnLst>
              <a:rect l="0" t="0" r="r" b="b"/>
              <a:pathLst>
                <a:path w="2595" h="933">
                  <a:moveTo>
                    <a:pt x="981" y="675"/>
                  </a:moveTo>
                  <a:lnTo>
                    <a:pt x="1050" y="657"/>
                  </a:lnTo>
                  <a:lnTo>
                    <a:pt x="1143" y="651"/>
                  </a:lnTo>
                  <a:lnTo>
                    <a:pt x="1581" y="690"/>
                  </a:lnTo>
                  <a:lnTo>
                    <a:pt x="1623" y="738"/>
                  </a:lnTo>
                  <a:lnTo>
                    <a:pt x="1671" y="723"/>
                  </a:lnTo>
                  <a:lnTo>
                    <a:pt x="1656" y="675"/>
                  </a:lnTo>
                  <a:lnTo>
                    <a:pt x="1176" y="621"/>
                  </a:lnTo>
                  <a:lnTo>
                    <a:pt x="1797" y="534"/>
                  </a:lnTo>
                  <a:lnTo>
                    <a:pt x="1854" y="567"/>
                  </a:lnTo>
                  <a:lnTo>
                    <a:pt x="1881" y="585"/>
                  </a:lnTo>
                  <a:lnTo>
                    <a:pt x="1869" y="612"/>
                  </a:lnTo>
                  <a:lnTo>
                    <a:pt x="1995" y="852"/>
                  </a:lnTo>
                  <a:lnTo>
                    <a:pt x="2103" y="861"/>
                  </a:lnTo>
                  <a:lnTo>
                    <a:pt x="1889" y="538"/>
                  </a:lnTo>
                  <a:lnTo>
                    <a:pt x="1883" y="520"/>
                  </a:lnTo>
                  <a:lnTo>
                    <a:pt x="1872" y="508"/>
                  </a:lnTo>
                  <a:lnTo>
                    <a:pt x="1842" y="490"/>
                  </a:lnTo>
                  <a:lnTo>
                    <a:pt x="1806" y="478"/>
                  </a:lnTo>
                  <a:lnTo>
                    <a:pt x="1770" y="466"/>
                  </a:lnTo>
                  <a:lnTo>
                    <a:pt x="1752" y="454"/>
                  </a:lnTo>
                  <a:lnTo>
                    <a:pt x="1740" y="448"/>
                  </a:lnTo>
                  <a:lnTo>
                    <a:pt x="1746" y="436"/>
                  </a:lnTo>
                  <a:lnTo>
                    <a:pt x="1758" y="436"/>
                  </a:lnTo>
                  <a:lnTo>
                    <a:pt x="1782" y="430"/>
                  </a:lnTo>
                  <a:lnTo>
                    <a:pt x="1830" y="430"/>
                  </a:lnTo>
                  <a:lnTo>
                    <a:pt x="1854" y="430"/>
                  </a:lnTo>
                  <a:lnTo>
                    <a:pt x="1877" y="424"/>
                  </a:lnTo>
                  <a:lnTo>
                    <a:pt x="1925" y="400"/>
                  </a:lnTo>
                  <a:lnTo>
                    <a:pt x="1955" y="394"/>
                  </a:lnTo>
                  <a:lnTo>
                    <a:pt x="1979" y="394"/>
                  </a:lnTo>
                  <a:lnTo>
                    <a:pt x="2052" y="396"/>
                  </a:lnTo>
                  <a:lnTo>
                    <a:pt x="2046" y="456"/>
                  </a:lnTo>
                  <a:lnTo>
                    <a:pt x="2253" y="732"/>
                  </a:lnTo>
                  <a:lnTo>
                    <a:pt x="2334" y="816"/>
                  </a:lnTo>
                  <a:lnTo>
                    <a:pt x="2415" y="933"/>
                  </a:lnTo>
                  <a:lnTo>
                    <a:pt x="2430" y="909"/>
                  </a:lnTo>
                  <a:lnTo>
                    <a:pt x="2397" y="828"/>
                  </a:lnTo>
                  <a:lnTo>
                    <a:pt x="2094" y="412"/>
                  </a:lnTo>
                  <a:lnTo>
                    <a:pt x="2088" y="400"/>
                  </a:lnTo>
                  <a:lnTo>
                    <a:pt x="2076" y="376"/>
                  </a:lnTo>
                  <a:lnTo>
                    <a:pt x="2046" y="346"/>
                  </a:lnTo>
                  <a:lnTo>
                    <a:pt x="2015" y="322"/>
                  </a:lnTo>
                  <a:lnTo>
                    <a:pt x="1997" y="304"/>
                  </a:lnTo>
                  <a:lnTo>
                    <a:pt x="1979" y="292"/>
                  </a:lnTo>
                  <a:lnTo>
                    <a:pt x="1967" y="286"/>
                  </a:lnTo>
                  <a:lnTo>
                    <a:pt x="1967" y="286"/>
                  </a:lnTo>
                  <a:lnTo>
                    <a:pt x="1973" y="286"/>
                  </a:lnTo>
                  <a:lnTo>
                    <a:pt x="1985" y="286"/>
                  </a:lnTo>
                  <a:lnTo>
                    <a:pt x="2009" y="286"/>
                  </a:lnTo>
                  <a:lnTo>
                    <a:pt x="2040" y="298"/>
                  </a:lnTo>
                  <a:lnTo>
                    <a:pt x="2082" y="322"/>
                  </a:lnTo>
                  <a:lnTo>
                    <a:pt x="2124" y="348"/>
                  </a:lnTo>
                  <a:lnTo>
                    <a:pt x="2199" y="384"/>
                  </a:lnTo>
                  <a:lnTo>
                    <a:pt x="2325" y="426"/>
                  </a:lnTo>
                  <a:lnTo>
                    <a:pt x="2394" y="448"/>
                  </a:lnTo>
                  <a:lnTo>
                    <a:pt x="2523" y="522"/>
                  </a:lnTo>
                  <a:lnTo>
                    <a:pt x="2595" y="516"/>
                  </a:lnTo>
                  <a:lnTo>
                    <a:pt x="2442" y="454"/>
                  </a:lnTo>
                  <a:lnTo>
                    <a:pt x="2388" y="424"/>
                  </a:lnTo>
                  <a:lnTo>
                    <a:pt x="2327" y="388"/>
                  </a:lnTo>
                  <a:lnTo>
                    <a:pt x="2219" y="340"/>
                  </a:lnTo>
                  <a:lnTo>
                    <a:pt x="2106" y="292"/>
                  </a:lnTo>
                  <a:lnTo>
                    <a:pt x="2052" y="280"/>
                  </a:lnTo>
                  <a:lnTo>
                    <a:pt x="2003" y="268"/>
                  </a:lnTo>
                  <a:lnTo>
                    <a:pt x="1955" y="262"/>
                  </a:lnTo>
                  <a:lnTo>
                    <a:pt x="1919" y="268"/>
                  </a:lnTo>
                  <a:lnTo>
                    <a:pt x="1877" y="274"/>
                  </a:lnTo>
                  <a:lnTo>
                    <a:pt x="1812" y="274"/>
                  </a:lnTo>
                  <a:lnTo>
                    <a:pt x="1752" y="274"/>
                  </a:lnTo>
                  <a:lnTo>
                    <a:pt x="1703" y="286"/>
                  </a:lnTo>
                  <a:lnTo>
                    <a:pt x="1661" y="292"/>
                  </a:lnTo>
                  <a:lnTo>
                    <a:pt x="1631" y="304"/>
                  </a:lnTo>
                  <a:lnTo>
                    <a:pt x="1607" y="316"/>
                  </a:lnTo>
                  <a:lnTo>
                    <a:pt x="1595" y="322"/>
                  </a:lnTo>
                  <a:lnTo>
                    <a:pt x="1589" y="322"/>
                  </a:lnTo>
                  <a:lnTo>
                    <a:pt x="1500" y="334"/>
                  </a:lnTo>
                  <a:lnTo>
                    <a:pt x="1409" y="358"/>
                  </a:lnTo>
                  <a:lnTo>
                    <a:pt x="1236" y="418"/>
                  </a:lnTo>
                  <a:lnTo>
                    <a:pt x="1152" y="442"/>
                  </a:lnTo>
                  <a:lnTo>
                    <a:pt x="1061" y="460"/>
                  </a:lnTo>
                  <a:lnTo>
                    <a:pt x="966" y="460"/>
                  </a:lnTo>
                  <a:lnTo>
                    <a:pt x="918" y="454"/>
                  </a:lnTo>
                  <a:lnTo>
                    <a:pt x="870" y="442"/>
                  </a:lnTo>
                  <a:lnTo>
                    <a:pt x="858" y="436"/>
                  </a:lnTo>
                  <a:lnTo>
                    <a:pt x="828" y="430"/>
                  </a:lnTo>
                  <a:lnTo>
                    <a:pt x="791" y="412"/>
                  </a:lnTo>
                  <a:lnTo>
                    <a:pt x="743" y="388"/>
                  </a:lnTo>
                  <a:lnTo>
                    <a:pt x="690" y="364"/>
                  </a:lnTo>
                  <a:lnTo>
                    <a:pt x="636" y="334"/>
                  </a:lnTo>
                  <a:lnTo>
                    <a:pt x="515" y="280"/>
                  </a:lnTo>
                  <a:lnTo>
                    <a:pt x="467" y="256"/>
                  </a:lnTo>
                  <a:lnTo>
                    <a:pt x="443" y="244"/>
                  </a:lnTo>
                  <a:lnTo>
                    <a:pt x="0" y="0"/>
                  </a:lnTo>
                  <a:lnTo>
                    <a:pt x="123" y="120"/>
                  </a:lnTo>
                  <a:lnTo>
                    <a:pt x="585" y="390"/>
                  </a:lnTo>
                  <a:lnTo>
                    <a:pt x="708" y="462"/>
                  </a:lnTo>
                  <a:lnTo>
                    <a:pt x="849" y="543"/>
                  </a:lnTo>
                  <a:lnTo>
                    <a:pt x="882" y="564"/>
                  </a:lnTo>
                  <a:lnTo>
                    <a:pt x="897" y="621"/>
                  </a:lnTo>
                  <a:lnTo>
                    <a:pt x="981" y="67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7" name="Freeform 17"/>
            <p:cNvSpPr>
              <a:spLocks/>
            </p:cNvSpPr>
            <p:nvPr userDrawn="1"/>
          </p:nvSpPr>
          <p:spPr bwMode="hidden">
            <a:xfrm>
              <a:off x="0" y="2994"/>
              <a:ext cx="2723" cy="1091"/>
            </a:xfrm>
            <a:custGeom>
              <a:avLst/>
              <a:gdLst/>
              <a:ahLst/>
              <a:cxnLst>
                <a:cxn ang="0">
                  <a:pos x="2370" y="72"/>
                </a:cxn>
                <a:cxn ang="0">
                  <a:pos x="2597" y="198"/>
                </a:cxn>
                <a:cxn ang="0">
                  <a:pos x="2639" y="276"/>
                </a:cxn>
                <a:cxn ang="0">
                  <a:pos x="2453" y="264"/>
                </a:cxn>
                <a:cxn ang="0">
                  <a:pos x="2297" y="204"/>
                </a:cxn>
                <a:cxn ang="0">
                  <a:pos x="2112" y="66"/>
                </a:cxn>
                <a:cxn ang="0">
                  <a:pos x="2088" y="72"/>
                </a:cxn>
                <a:cxn ang="0">
                  <a:pos x="2106" y="114"/>
                </a:cxn>
                <a:cxn ang="0">
                  <a:pos x="2412" y="552"/>
                </a:cxn>
                <a:cxn ang="0">
                  <a:pos x="2279" y="564"/>
                </a:cxn>
                <a:cxn ang="0">
                  <a:pos x="2189" y="492"/>
                </a:cxn>
                <a:cxn ang="0">
                  <a:pos x="2058" y="330"/>
                </a:cxn>
                <a:cxn ang="0">
                  <a:pos x="1991" y="234"/>
                </a:cxn>
                <a:cxn ang="0">
                  <a:pos x="1949" y="174"/>
                </a:cxn>
                <a:cxn ang="0">
                  <a:pos x="1824" y="132"/>
                </a:cxn>
                <a:cxn ang="0">
                  <a:pos x="1794" y="144"/>
                </a:cxn>
                <a:cxn ang="0">
                  <a:pos x="1895" y="222"/>
                </a:cxn>
                <a:cxn ang="0">
                  <a:pos x="1943" y="366"/>
                </a:cxn>
                <a:cxn ang="0">
                  <a:pos x="2064" y="630"/>
                </a:cxn>
                <a:cxn ang="0">
                  <a:pos x="2052" y="695"/>
                </a:cxn>
                <a:cxn ang="0">
                  <a:pos x="1955" y="683"/>
                </a:cxn>
                <a:cxn ang="0">
                  <a:pos x="1913" y="636"/>
                </a:cxn>
                <a:cxn ang="0">
                  <a:pos x="1703" y="312"/>
                </a:cxn>
                <a:cxn ang="0">
                  <a:pos x="1637" y="276"/>
                </a:cxn>
                <a:cxn ang="0">
                  <a:pos x="1643" y="318"/>
                </a:cxn>
                <a:cxn ang="0">
                  <a:pos x="1673" y="408"/>
                </a:cxn>
                <a:cxn ang="0">
                  <a:pos x="1716" y="779"/>
                </a:cxn>
                <a:cxn ang="0">
                  <a:pos x="1691" y="737"/>
                </a:cxn>
                <a:cxn ang="0">
                  <a:pos x="1613" y="582"/>
                </a:cxn>
                <a:cxn ang="0">
                  <a:pos x="1494" y="480"/>
                </a:cxn>
                <a:cxn ang="0">
                  <a:pos x="1248" y="528"/>
                </a:cxn>
                <a:cxn ang="0">
                  <a:pos x="996" y="630"/>
                </a:cxn>
                <a:cxn ang="0">
                  <a:pos x="714" y="534"/>
                </a:cxn>
                <a:cxn ang="0">
                  <a:pos x="198" y="288"/>
                </a:cxn>
                <a:cxn ang="0">
                  <a:pos x="0" y="460"/>
                </a:cxn>
                <a:cxn ang="0">
                  <a:pos x="288" y="570"/>
                </a:cxn>
                <a:cxn ang="0">
                  <a:pos x="461" y="654"/>
                </a:cxn>
                <a:cxn ang="0">
                  <a:pos x="725" y="755"/>
                </a:cxn>
                <a:cxn ang="0">
                  <a:pos x="966" y="791"/>
                </a:cxn>
                <a:cxn ang="0">
                  <a:pos x="1176" y="779"/>
                </a:cxn>
                <a:cxn ang="0">
                  <a:pos x="1278" y="791"/>
                </a:cxn>
                <a:cxn ang="0">
                  <a:pos x="1404" y="845"/>
                </a:cxn>
                <a:cxn ang="0">
                  <a:pos x="1416" y="887"/>
                </a:cxn>
                <a:cxn ang="0">
                  <a:pos x="1361" y="923"/>
                </a:cxn>
                <a:cxn ang="0">
                  <a:pos x="1385" y="1007"/>
                </a:cxn>
                <a:cxn ang="0">
                  <a:pos x="1494" y="1085"/>
                </a:cxn>
                <a:cxn ang="0">
                  <a:pos x="1697" y="1043"/>
                </a:cxn>
                <a:cxn ang="0">
                  <a:pos x="1812" y="989"/>
                </a:cxn>
                <a:cxn ang="0">
                  <a:pos x="1973" y="917"/>
                </a:cxn>
                <a:cxn ang="0">
                  <a:pos x="2201" y="899"/>
                </a:cxn>
                <a:cxn ang="0">
                  <a:pos x="2364" y="863"/>
                </a:cxn>
                <a:cxn ang="0">
                  <a:pos x="2400" y="743"/>
                </a:cxn>
                <a:cxn ang="0">
                  <a:pos x="2471" y="701"/>
                </a:cxn>
                <a:cxn ang="0">
                  <a:pos x="2621" y="504"/>
                </a:cxn>
                <a:cxn ang="0">
                  <a:pos x="2693" y="374"/>
                </a:cxn>
              </a:cxnLst>
              <a:rect l="0" t="0" r="r" b="b"/>
              <a:pathLst>
                <a:path w="2723" h="1091">
                  <a:moveTo>
                    <a:pt x="2723" y="299"/>
                  </a:moveTo>
                  <a:lnTo>
                    <a:pt x="2715" y="240"/>
                  </a:lnTo>
                  <a:lnTo>
                    <a:pt x="2656" y="195"/>
                  </a:lnTo>
                  <a:lnTo>
                    <a:pt x="2370" y="72"/>
                  </a:lnTo>
                  <a:lnTo>
                    <a:pt x="2303" y="54"/>
                  </a:lnTo>
                  <a:lnTo>
                    <a:pt x="2585" y="186"/>
                  </a:lnTo>
                  <a:lnTo>
                    <a:pt x="2591" y="192"/>
                  </a:lnTo>
                  <a:lnTo>
                    <a:pt x="2597" y="198"/>
                  </a:lnTo>
                  <a:lnTo>
                    <a:pt x="2621" y="228"/>
                  </a:lnTo>
                  <a:lnTo>
                    <a:pt x="2639" y="258"/>
                  </a:lnTo>
                  <a:lnTo>
                    <a:pt x="2646" y="270"/>
                  </a:lnTo>
                  <a:lnTo>
                    <a:pt x="2639" y="276"/>
                  </a:lnTo>
                  <a:lnTo>
                    <a:pt x="2603" y="282"/>
                  </a:lnTo>
                  <a:lnTo>
                    <a:pt x="2555" y="282"/>
                  </a:lnTo>
                  <a:lnTo>
                    <a:pt x="2507" y="276"/>
                  </a:lnTo>
                  <a:lnTo>
                    <a:pt x="2453" y="264"/>
                  </a:lnTo>
                  <a:lnTo>
                    <a:pt x="2394" y="246"/>
                  </a:lnTo>
                  <a:lnTo>
                    <a:pt x="2340" y="222"/>
                  </a:lnTo>
                  <a:lnTo>
                    <a:pt x="2321" y="216"/>
                  </a:lnTo>
                  <a:lnTo>
                    <a:pt x="2297" y="204"/>
                  </a:lnTo>
                  <a:lnTo>
                    <a:pt x="2171" y="126"/>
                  </a:lnTo>
                  <a:lnTo>
                    <a:pt x="2165" y="120"/>
                  </a:lnTo>
                  <a:lnTo>
                    <a:pt x="2154" y="102"/>
                  </a:lnTo>
                  <a:lnTo>
                    <a:pt x="2112" y="66"/>
                  </a:lnTo>
                  <a:lnTo>
                    <a:pt x="2064" y="24"/>
                  </a:lnTo>
                  <a:lnTo>
                    <a:pt x="2046" y="6"/>
                  </a:lnTo>
                  <a:lnTo>
                    <a:pt x="2034" y="0"/>
                  </a:lnTo>
                  <a:lnTo>
                    <a:pt x="2088" y="72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14"/>
                  </a:lnTo>
                  <a:lnTo>
                    <a:pt x="2112" y="114"/>
                  </a:lnTo>
                  <a:lnTo>
                    <a:pt x="2406" y="516"/>
                  </a:lnTo>
                  <a:lnTo>
                    <a:pt x="2412" y="534"/>
                  </a:lnTo>
                  <a:lnTo>
                    <a:pt x="2412" y="552"/>
                  </a:lnTo>
                  <a:lnTo>
                    <a:pt x="2394" y="576"/>
                  </a:lnTo>
                  <a:lnTo>
                    <a:pt x="2364" y="588"/>
                  </a:lnTo>
                  <a:lnTo>
                    <a:pt x="2321" y="588"/>
                  </a:lnTo>
                  <a:lnTo>
                    <a:pt x="2279" y="564"/>
                  </a:lnTo>
                  <a:lnTo>
                    <a:pt x="2237" y="534"/>
                  </a:lnTo>
                  <a:lnTo>
                    <a:pt x="2201" y="504"/>
                  </a:lnTo>
                  <a:lnTo>
                    <a:pt x="2195" y="498"/>
                  </a:lnTo>
                  <a:lnTo>
                    <a:pt x="2189" y="492"/>
                  </a:lnTo>
                  <a:lnTo>
                    <a:pt x="2171" y="462"/>
                  </a:lnTo>
                  <a:lnTo>
                    <a:pt x="2142" y="420"/>
                  </a:lnTo>
                  <a:lnTo>
                    <a:pt x="2100" y="378"/>
                  </a:lnTo>
                  <a:lnTo>
                    <a:pt x="2058" y="330"/>
                  </a:lnTo>
                  <a:lnTo>
                    <a:pt x="2040" y="318"/>
                  </a:lnTo>
                  <a:lnTo>
                    <a:pt x="2028" y="300"/>
                  </a:lnTo>
                  <a:lnTo>
                    <a:pt x="2009" y="264"/>
                  </a:lnTo>
                  <a:lnTo>
                    <a:pt x="1991" y="234"/>
                  </a:lnTo>
                  <a:lnTo>
                    <a:pt x="1985" y="210"/>
                  </a:lnTo>
                  <a:lnTo>
                    <a:pt x="1973" y="192"/>
                  </a:lnTo>
                  <a:lnTo>
                    <a:pt x="1967" y="180"/>
                  </a:lnTo>
                  <a:lnTo>
                    <a:pt x="1949" y="174"/>
                  </a:lnTo>
                  <a:lnTo>
                    <a:pt x="1907" y="156"/>
                  </a:lnTo>
                  <a:lnTo>
                    <a:pt x="1860" y="138"/>
                  </a:lnTo>
                  <a:lnTo>
                    <a:pt x="1836" y="132"/>
                  </a:lnTo>
                  <a:lnTo>
                    <a:pt x="1824" y="132"/>
                  </a:lnTo>
                  <a:lnTo>
                    <a:pt x="1806" y="132"/>
                  </a:lnTo>
                  <a:lnTo>
                    <a:pt x="1800" y="138"/>
                  </a:lnTo>
                  <a:lnTo>
                    <a:pt x="1794" y="144"/>
                  </a:lnTo>
                  <a:lnTo>
                    <a:pt x="1794" y="144"/>
                  </a:lnTo>
                  <a:lnTo>
                    <a:pt x="1842" y="156"/>
                  </a:lnTo>
                  <a:lnTo>
                    <a:pt x="1872" y="180"/>
                  </a:lnTo>
                  <a:lnTo>
                    <a:pt x="1889" y="204"/>
                  </a:lnTo>
                  <a:lnTo>
                    <a:pt x="1895" y="222"/>
                  </a:lnTo>
                  <a:lnTo>
                    <a:pt x="1889" y="240"/>
                  </a:lnTo>
                  <a:lnTo>
                    <a:pt x="1901" y="270"/>
                  </a:lnTo>
                  <a:lnTo>
                    <a:pt x="1919" y="318"/>
                  </a:lnTo>
                  <a:lnTo>
                    <a:pt x="1943" y="366"/>
                  </a:lnTo>
                  <a:lnTo>
                    <a:pt x="1991" y="480"/>
                  </a:lnTo>
                  <a:lnTo>
                    <a:pt x="2021" y="534"/>
                  </a:lnTo>
                  <a:lnTo>
                    <a:pt x="2040" y="582"/>
                  </a:lnTo>
                  <a:lnTo>
                    <a:pt x="2064" y="630"/>
                  </a:lnTo>
                  <a:lnTo>
                    <a:pt x="2076" y="666"/>
                  </a:lnTo>
                  <a:lnTo>
                    <a:pt x="2082" y="683"/>
                  </a:lnTo>
                  <a:lnTo>
                    <a:pt x="2070" y="695"/>
                  </a:lnTo>
                  <a:lnTo>
                    <a:pt x="2052" y="695"/>
                  </a:lnTo>
                  <a:lnTo>
                    <a:pt x="2021" y="695"/>
                  </a:lnTo>
                  <a:lnTo>
                    <a:pt x="1997" y="695"/>
                  </a:lnTo>
                  <a:lnTo>
                    <a:pt x="1973" y="689"/>
                  </a:lnTo>
                  <a:lnTo>
                    <a:pt x="1955" y="683"/>
                  </a:lnTo>
                  <a:lnTo>
                    <a:pt x="1949" y="683"/>
                  </a:lnTo>
                  <a:lnTo>
                    <a:pt x="1949" y="677"/>
                  </a:lnTo>
                  <a:lnTo>
                    <a:pt x="1943" y="672"/>
                  </a:lnTo>
                  <a:lnTo>
                    <a:pt x="1913" y="636"/>
                  </a:lnTo>
                  <a:lnTo>
                    <a:pt x="1806" y="324"/>
                  </a:lnTo>
                  <a:lnTo>
                    <a:pt x="1776" y="330"/>
                  </a:lnTo>
                  <a:lnTo>
                    <a:pt x="1746" y="330"/>
                  </a:lnTo>
                  <a:lnTo>
                    <a:pt x="1703" y="312"/>
                  </a:lnTo>
                  <a:lnTo>
                    <a:pt x="1673" y="288"/>
                  </a:lnTo>
                  <a:lnTo>
                    <a:pt x="1667" y="276"/>
                  </a:lnTo>
                  <a:lnTo>
                    <a:pt x="1655" y="270"/>
                  </a:lnTo>
                  <a:lnTo>
                    <a:pt x="1637" y="276"/>
                  </a:lnTo>
                  <a:lnTo>
                    <a:pt x="1631" y="288"/>
                  </a:lnTo>
                  <a:lnTo>
                    <a:pt x="1625" y="306"/>
                  </a:lnTo>
                  <a:lnTo>
                    <a:pt x="1625" y="312"/>
                  </a:lnTo>
                  <a:lnTo>
                    <a:pt x="1643" y="318"/>
                  </a:lnTo>
                  <a:lnTo>
                    <a:pt x="1655" y="336"/>
                  </a:lnTo>
                  <a:lnTo>
                    <a:pt x="1667" y="366"/>
                  </a:lnTo>
                  <a:lnTo>
                    <a:pt x="1673" y="402"/>
                  </a:lnTo>
                  <a:lnTo>
                    <a:pt x="1673" y="408"/>
                  </a:lnTo>
                  <a:lnTo>
                    <a:pt x="1673" y="414"/>
                  </a:lnTo>
                  <a:lnTo>
                    <a:pt x="1716" y="761"/>
                  </a:lnTo>
                  <a:lnTo>
                    <a:pt x="1716" y="773"/>
                  </a:lnTo>
                  <a:lnTo>
                    <a:pt x="1716" y="779"/>
                  </a:lnTo>
                  <a:lnTo>
                    <a:pt x="1709" y="773"/>
                  </a:lnTo>
                  <a:lnTo>
                    <a:pt x="1703" y="755"/>
                  </a:lnTo>
                  <a:lnTo>
                    <a:pt x="1697" y="749"/>
                  </a:lnTo>
                  <a:lnTo>
                    <a:pt x="1691" y="737"/>
                  </a:lnTo>
                  <a:lnTo>
                    <a:pt x="1679" y="713"/>
                  </a:lnTo>
                  <a:lnTo>
                    <a:pt x="1661" y="672"/>
                  </a:lnTo>
                  <a:lnTo>
                    <a:pt x="1643" y="630"/>
                  </a:lnTo>
                  <a:lnTo>
                    <a:pt x="1613" y="582"/>
                  </a:lnTo>
                  <a:lnTo>
                    <a:pt x="1589" y="540"/>
                  </a:lnTo>
                  <a:lnTo>
                    <a:pt x="1560" y="510"/>
                  </a:lnTo>
                  <a:lnTo>
                    <a:pt x="1536" y="492"/>
                  </a:lnTo>
                  <a:lnTo>
                    <a:pt x="1494" y="480"/>
                  </a:lnTo>
                  <a:lnTo>
                    <a:pt x="1446" y="480"/>
                  </a:lnTo>
                  <a:lnTo>
                    <a:pt x="1397" y="486"/>
                  </a:lnTo>
                  <a:lnTo>
                    <a:pt x="1349" y="498"/>
                  </a:lnTo>
                  <a:lnTo>
                    <a:pt x="1248" y="528"/>
                  </a:lnTo>
                  <a:lnTo>
                    <a:pt x="1158" y="570"/>
                  </a:lnTo>
                  <a:lnTo>
                    <a:pt x="1104" y="600"/>
                  </a:lnTo>
                  <a:lnTo>
                    <a:pt x="1037" y="624"/>
                  </a:lnTo>
                  <a:lnTo>
                    <a:pt x="996" y="630"/>
                  </a:lnTo>
                  <a:lnTo>
                    <a:pt x="948" y="630"/>
                  </a:lnTo>
                  <a:lnTo>
                    <a:pt x="900" y="618"/>
                  </a:lnTo>
                  <a:lnTo>
                    <a:pt x="840" y="588"/>
                  </a:lnTo>
                  <a:lnTo>
                    <a:pt x="714" y="534"/>
                  </a:lnTo>
                  <a:lnTo>
                    <a:pt x="582" y="474"/>
                  </a:lnTo>
                  <a:lnTo>
                    <a:pt x="443" y="408"/>
                  </a:lnTo>
                  <a:lnTo>
                    <a:pt x="318" y="348"/>
                  </a:lnTo>
                  <a:lnTo>
                    <a:pt x="198" y="288"/>
                  </a:lnTo>
                  <a:lnTo>
                    <a:pt x="149" y="264"/>
                  </a:lnTo>
                  <a:lnTo>
                    <a:pt x="102" y="240"/>
                  </a:lnTo>
                  <a:lnTo>
                    <a:pt x="0" y="187"/>
                  </a:lnTo>
                  <a:lnTo>
                    <a:pt x="0" y="460"/>
                  </a:lnTo>
                  <a:lnTo>
                    <a:pt x="36" y="474"/>
                  </a:lnTo>
                  <a:lnTo>
                    <a:pt x="149" y="516"/>
                  </a:lnTo>
                  <a:lnTo>
                    <a:pt x="216" y="540"/>
                  </a:lnTo>
                  <a:lnTo>
                    <a:pt x="288" y="570"/>
                  </a:lnTo>
                  <a:lnTo>
                    <a:pt x="348" y="594"/>
                  </a:lnTo>
                  <a:lnTo>
                    <a:pt x="396" y="618"/>
                  </a:lnTo>
                  <a:lnTo>
                    <a:pt x="432" y="636"/>
                  </a:lnTo>
                  <a:lnTo>
                    <a:pt x="461" y="654"/>
                  </a:lnTo>
                  <a:lnTo>
                    <a:pt x="504" y="672"/>
                  </a:lnTo>
                  <a:lnTo>
                    <a:pt x="588" y="707"/>
                  </a:lnTo>
                  <a:lnTo>
                    <a:pt x="684" y="743"/>
                  </a:lnTo>
                  <a:lnTo>
                    <a:pt x="725" y="755"/>
                  </a:lnTo>
                  <a:lnTo>
                    <a:pt x="761" y="767"/>
                  </a:lnTo>
                  <a:lnTo>
                    <a:pt x="828" y="779"/>
                  </a:lnTo>
                  <a:lnTo>
                    <a:pt x="894" y="785"/>
                  </a:lnTo>
                  <a:lnTo>
                    <a:pt x="966" y="791"/>
                  </a:lnTo>
                  <a:lnTo>
                    <a:pt x="1031" y="791"/>
                  </a:lnTo>
                  <a:lnTo>
                    <a:pt x="1092" y="785"/>
                  </a:lnTo>
                  <a:lnTo>
                    <a:pt x="1146" y="785"/>
                  </a:lnTo>
                  <a:lnTo>
                    <a:pt x="1176" y="779"/>
                  </a:lnTo>
                  <a:lnTo>
                    <a:pt x="1188" y="779"/>
                  </a:lnTo>
                  <a:lnTo>
                    <a:pt x="1188" y="779"/>
                  </a:lnTo>
                  <a:lnTo>
                    <a:pt x="1236" y="785"/>
                  </a:lnTo>
                  <a:lnTo>
                    <a:pt x="1278" y="791"/>
                  </a:lnTo>
                  <a:lnTo>
                    <a:pt x="1307" y="803"/>
                  </a:lnTo>
                  <a:lnTo>
                    <a:pt x="1337" y="809"/>
                  </a:lnTo>
                  <a:lnTo>
                    <a:pt x="1379" y="827"/>
                  </a:lnTo>
                  <a:lnTo>
                    <a:pt x="1404" y="845"/>
                  </a:lnTo>
                  <a:lnTo>
                    <a:pt x="1416" y="863"/>
                  </a:lnTo>
                  <a:lnTo>
                    <a:pt x="1416" y="875"/>
                  </a:lnTo>
                  <a:lnTo>
                    <a:pt x="1416" y="881"/>
                  </a:lnTo>
                  <a:lnTo>
                    <a:pt x="1416" y="887"/>
                  </a:lnTo>
                  <a:lnTo>
                    <a:pt x="1410" y="887"/>
                  </a:lnTo>
                  <a:lnTo>
                    <a:pt x="1397" y="893"/>
                  </a:lnTo>
                  <a:lnTo>
                    <a:pt x="1379" y="905"/>
                  </a:lnTo>
                  <a:lnTo>
                    <a:pt x="1361" y="923"/>
                  </a:lnTo>
                  <a:lnTo>
                    <a:pt x="1355" y="941"/>
                  </a:lnTo>
                  <a:lnTo>
                    <a:pt x="1361" y="971"/>
                  </a:lnTo>
                  <a:lnTo>
                    <a:pt x="1367" y="989"/>
                  </a:lnTo>
                  <a:lnTo>
                    <a:pt x="1385" y="1007"/>
                  </a:lnTo>
                  <a:lnTo>
                    <a:pt x="1404" y="1025"/>
                  </a:lnTo>
                  <a:lnTo>
                    <a:pt x="1434" y="1049"/>
                  </a:lnTo>
                  <a:lnTo>
                    <a:pt x="1464" y="1067"/>
                  </a:lnTo>
                  <a:lnTo>
                    <a:pt x="1494" y="1085"/>
                  </a:lnTo>
                  <a:lnTo>
                    <a:pt x="1554" y="1091"/>
                  </a:lnTo>
                  <a:lnTo>
                    <a:pt x="1607" y="1085"/>
                  </a:lnTo>
                  <a:lnTo>
                    <a:pt x="1661" y="1067"/>
                  </a:lnTo>
                  <a:lnTo>
                    <a:pt x="1697" y="1043"/>
                  </a:lnTo>
                  <a:lnTo>
                    <a:pt x="1734" y="1019"/>
                  </a:lnTo>
                  <a:lnTo>
                    <a:pt x="1752" y="995"/>
                  </a:lnTo>
                  <a:lnTo>
                    <a:pt x="1758" y="989"/>
                  </a:lnTo>
                  <a:lnTo>
                    <a:pt x="1812" y="989"/>
                  </a:lnTo>
                  <a:lnTo>
                    <a:pt x="1860" y="983"/>
                  </a:lnTo>
                  <a:lnTo>
                    <a:pt x="1907" y="965"/>
                  </a:lnTo>
                  <a:lnTo>
                    <a:pt x="1943" y="941"/>
                  </a:lnTo>
                  <a:lnTo>
                    <a:pt x="1973" y="917"/>
                  </a:lnTo>
                  <a:lnTo>
                    <a:pt x="2003" y="899"/>
                  </a:lnTo>
                  <a:lnTo>
                    <a:pt x="2015" y="881"/>
                  </a:lnTo>
                  <a:lnTo>
                    <a:pt x="2021" y="875"/>
                  </a:lnTo>
                  <a:lnTo>
                    <a:pt x="2201" y="899"/>
                  </a:lnTo>
                  <a:lnTo>
                    <a:pt x="2243" y="905"/>
                  </a:lnTo>
                  <a:lnTo>
                    <a:pt x="2273" y="899"/>
                  </a:lnTo>
                  <a:lnTo>
                    <a:pt x="2327" y="887"/>
                  </a:lnTo>
                  <a:lnTo>
                    <a:pt x="2364" y="863"/>
                  </a:lnTo>
                  <a:lnTo>
                    <a:pt x="2388" y="827"/>
                  </a:lnTo>
                  <a:lnTo>
                    <a:pt x="2400" y="797"/>
                  </a:lnTo>
                  <a:lnTo>
                    <a:pt x="2400" y="767"/>
                  </a:lnTo>
                  <a:lnTo>
                    <a:pt x="2400" y="743"/>
                  </a:lnTo>
                  <a:lnTo>
                    <a:pt x="2400" y="737"/>
                  </a:lnTo>
                  <a:lnTo>
                    <a:pt x="2418" y="737"/>
                  </a:lnTo>
                  <a:lnTo>
                    <a:pt x="2436" y="731"/>
                  </a:lnTo>
                  <a:lnTo>
                    <a:pt x="2471" y="701"/>
                  </a:lnTo>
                  <a:lnTo>
                    <a:pt x="2513" y="660"/>
                  </a:lnTo>
                  <a:lnTo>
                    <a:pt x="2555" y="606"/>
                  </a:lnTo>
                  <a:lnTo>
                    <a:pt x="2591" y="552"/>
                  </a:lnTo>
                  <a:lnTo>
                    <a:pt x="2621" y="504"/>
                  </a:lnTo>
                  <a:lnTo>
                    <a:pt x="2639" y="468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93" y="374"/>
                  </a:lnTo>
                  <a:lnTo>
                    <a:pt x="2723" y="2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1778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01779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01780" name="Rectangle 20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1781" name="Rectangle 21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1782" name="Rectangle 22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B771EDF-3517-4AEB-826D-EAA519A41FB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EC38F2D-9A3E-423A-A97F-C0FB022ED2D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ECBDC4-B0D6-476A-9066-B549E6B78B6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43700" y="277813"/>
            <a:ext cx="19431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914400" y="277813"/>
            <a:ext cx="56769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FC8C275-72A8-4B84-B5E5-F00A441AA08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Заголовок, текст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14400" y="277813"/>
            <a:ext cx="77724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914400" y="1600200"/>
            <a:ext cx="38100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38100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914400" y="6251575"/>
            <a:ext cx="19812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352800" y="6248400"/>
            <a:ext cx="29718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781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B2D01D33-8145-400D-8190-FB19551DAB7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413699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/>
              <a:ahLst/>
              <a:cxnLst>
                <a:cxn ang="0">
                  <a:pos x="3193" y="1816"/>
                </a:cxn>
                <a:cxn ang="0">
                  <a:pos x="0" y="0"/>
                </a:cxn>
                <a:cxn ang="0">
                  <a:pos x="0" y="522"/>
                </a:cxn>
                <a:cxn ang="0">
                  <a:pos x="3037" y="1978"/>
                </a:cxn>
                <a:cxn ang="0">
                  <a:pos x="5740" y="3273"/>
                </a:cxn>
                <a:cxn ang="0">
                  <a:pos x="5740" y="3267"/>
                </a:cxn>
                <a:cxn ang="0">
                  <a:pos x="3193" y="1816"/>
                </a:cxn>
                <a:cxn ang="0">
                  <a:pos x="3193" y="1816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0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/>
              <a:ahLst/>
              <a:cxnLst>
                <a:cxn ang="0">
                  <a:pos x="3163" y="1714"/>
                </a:cxn>
                <a:cxn ang="0">
                  <a:pos x="431" y="0"/>
                </a:cxn>
                <a:cxn ang="0">
                  <a:pos x="0" y="0"/>
                </a:cxn>
                <a:cxn ang="0">
                  <a:pos x="3086" y="1786"/>
                </a:cxn>
                <a:cxn ang="0">
                  <a:pos x="5591" y="3243"/>
                </a:cxn>
                <a:cxn ang="0">
                  <a:pos x="5591" y="3237"/>
                </a:cxn>
                <a:cxn ang="0">
                  <a:pos x="3163" y="1714"/>
                </a:cxn>
                <a:cxn ang="0">
                  <a:pos x="3163" y="1714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1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/>
              <a:ahLst/>
              <a:cxnLst>
                <a:cxn ang="0">
                  <a:pos x="0" y="156"/>
                </a:cxn>
                <a:cxn ang="0">
                  <a:pos x="4042" y="192"/>
                </a:cxn>
                <a:cxn ang="0">
                  <a:pos x="4042" y="144"/>
                </a:cxn>
                <a:cxn ang="0">
                  <a:pos x="0" y="0"/>
                </a:cxn>
                <a:cxn ang="0">
                  <a:pos x="0" y="156"/>
                </a:cxn>
                <a:cxn ang="0">
                  <a:pos x="0" y="156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2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/>
              <a:ahLst/>
              <a:cxnLst>
                <a:cxn ang="0">
                  <a:pos x="1722" y="66"/>
                </a:cxn>
                <a:cxn ang="0">
                  <a:pos x="1722" y="6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722" y="66"/>
                </a:cxn>
                <a:cxn ang="0">
                  <a:pos x="1722" y="66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3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/>
              <a:ahLst/>
              <a:cxnLst>
                <a:cxn ang="0">
                  <a:pos x="0" y="329"/>
                </a:cxn>
                <a:cxn ang="0">
                  <a:pos x="4789" y="77"/>
                </a:cxn>
                <a:cxn ang="0">
                  <a:pos x="4789" y="0"/>
                </a:cxn>
                <a:cxn ang="0">
                  <a:pos x="0" y="107"/>
                </a:cxn>
                <a:cxn ang="0">
                  <a:pos x="0" y="329"/>
                </a:cxn>
                <a:cxn ang="0">
                  <a:pos x="0" y="329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3704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/>
              <a:ahLst/>
              <a:cxnLst>
                <a:cxn ang="0">
                  <a:pos x="975" y="48"/>
                </a:cxn>
                <a:cxn ang="0">
                  <a:pos x="975" y="0"/>
                </a:cxn>
                <a:cxn ang="0">
                  <a:pos x="0" y="24"/>
                </a:cxn>
                <a:cxn ang="0">
                  <a:pos x="0" y="101"/>
                </a:cxn>
                <a:cxn ang="0">
                  <a:pos x="975" y="48"/>
                </a:cxn>
                <a:cxn ang="0">
                  <a:pos x="975" y="48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5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/>
              <a:ahLst/>
              <a:cxnLst>
                <a:cxn ang="0">
                  <a:pos x="2141" y="0"/>
                </a:cxn>
                <a:cxn ang="0">
                  <a:pos x="0" y="156"/>
                </a:cxn>
                <a:cxn ang="0">
                  <a:pos x="0" y="198"/>
                </a:cxn>
                <a:cxn ang="0">
                  <a:pos x="2141" y="0"/>
                </a:cxn>
                <a:cxn ang="0">
                  <a:pos x="2141" y="0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6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311" y="348"/>
                </a:cxn>
                <a:cxn ang="0">
                  <a:pos x="3623" y="42"/>
                </a:cxn>
                <a:cxn ang="0">
                  <a:pos x="3623" y="0"/>
                </a:cxn>
                <a:cxn ang="0">
                  <a:pos x="0" y="264"/>
                </a:cxn>
                <a:cxn ang="0">
                  <a:pos x="0" y="348"/>
                </a:cxn>
                <a:cxn ang="0">
                  <a:pos x="0" y="348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7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/>
              <a:ahLst/>
              <a:cxnLst>
                <a:cxn ang="0">
                  <a:pos x="2182" y="276"/>
                </a:cxn>
                <a:cxn ang="0">
                  <a:pos x="2517" y="204"/>
                </a:cxn>
                <a:cxn ang="0">
                  <a:pos x="2260" y="0"/>
                </a:cxn>
                <a:cxn ang="0">
                  <a:pos x="0" y="276"/>
                </a:cxn>
                <a:cxn ang="0">
                  <a:pos x="2182" y="276"/>
                </a:cxn>
                <a:cxn ang="0">
                  <a:pos x="2182" y="276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8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/>
              <a:ahLst/>
              <a:cxnLst>
                <a:cxn ang="0">
                  <a:pos x="1405" y="126"/>
                </a:cxn>
                <a:cxn ang="0">
                  <a:pos x="1405" y="0"/>
                </a:cxn>
                <a:cxn ang="0">
                  <a:pos x="0" y="174"/>
                </a:cxn>
                <a:cxn ang="0">
                  <a:pos x="257" y="378"/>
                </a:cxn>
                <a:cxn ang="0">
                  <a:pos x="1405" y="126"/>
                </a:cxn>
                <a:cxn ang="0">
                  <a:pos x="1405" y="126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09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/>
              <a:ahLst/>
              <a:cxnLst>
                <a:cxn ang="0">
                  <a:pos x="729" y="24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729" y="240"/>
                </a:cxn>
                <a:cxn ang="0">
                  <a:pos x="729" y="240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0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5035" y="1672"/>
                </a:cxn>
                <a:cxn ang="0">
                  <a:pos x="5035" y="1666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0" y="72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1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/>
              <a:ahLst/>
              <a:cxnLst>
                <a:cxn ang="0">
                  <a:pos x="729" y="318"/>
                </a:cxn>
                <a:cxn ang="0">
                  <a:pos x="729" y="312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729" y="318"/>
                </a:cxn>
                <a:cxn ang="0">
                  <a:pos x="729" y="318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2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5035" y="2188"/>
                </a:cxn>
                <a:cxn ang="0">
                  <a:pos x="5035" y="2134"/>
                </a:cxn>
                <a:cxn ang="0">
                  <a:pos x="0" y="0"/>
                </a:cxn>
                <a:cxn ang="0">
                  <a:pos x="0" y="396"/>
                </a:cxn>
                <a:cxn ang="0">
                  <a:pos x="0" y="396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3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45" y="2727"/>
                </a:cxn>
                <a:cxn ang="0">
                  <a:pos x="3163" y="2704"/>
                </a:cxn>
                <a:cxn ang="0">
                  <a:pos x="10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4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/>
              <a:ahLst/>
              <a:cxnLst>
                <a:cxn ang="0">
                  <a:pos x="323" y="299"/>
                </a:cxn>
                <a:cxn ang="0">
                  <a:pos x="323" y="263"/>
                </a:cxn>
                <a:cxn ang="0">
                  <a:pos x="18" y="0"/>
                </a:cxn>
                <a:cxn ang="0">
                  <a:pos x="0" y="23"/>
                </a:cxn>
                <a:cxn ang="0">
                  <a:pos x="323" y="299"/>
                </a:cxn>
                <a:cxn ang="0">
                  <a:pos x="323" y="299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5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/>
              <a:ahLst/>
              <a:cxnLst>
                <a:cxn ang="0">
                  <a:pos x="281" y="335"/>
                </a:cxn>
                <a:cxn ang="0">
                  <a:pos x="281" y="173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281" y="335"/>
                </a:cxn>
                <a:cxn ang="0">
                  <a:pos x="281" y="335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6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26" y="2680"/>
                </a:cxn>
                <a:cxn ang="0">
                  <a:pos x="3122" y="2590"/>
                </a:cxn>
                <a:cxn ang="0">
                  <a:pos x="383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7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/>
              <a:ahLst/>
              <a:cxnLst>
                <a:cxn ang="0">
                  <a:pos x="132" y="1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2" y="132"/>
                </a:cxn>
                <a:cxn ang="0">
                  <a:pos x="132" y="132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2" y="132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8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17" y="2536"/>
                </a:cxn>
                <a:cxn ang="0">
                  <a:pos x="2517" y="25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19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8" y="2482"/>
                </a:cxn>
                <a:cxn ang="0">
                  <a:pos x="2200" y="2476"/>
                </a:cxn>
                <a:cxn ang="0">
                  <a:pos x="3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3720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/>
              <a:ahLst/>
              <a:cxnLst>
                <a:cxn ang="0">
                  <a:pos x="84" y="96"/>
                </a:cxn>
                <a:cxn ang="0">
                  <a:pos x="84" y="90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84" y="96"/>
                </a:cxn>
                <a:cxn ang="0">
                  <a:pos x="84" y="96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1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/>
              <a:ahLst/>
              <a:cxnLst>
                <a:cxn ang="0">
                  <a:pos x="155" y="516"/>
                </a:cxn>
                <a:cxn ang="0">
                  <a:pos x="155" y="204"/>
                </a:cxn>
                <a:cxn ang="0">
                  <a:pos x="77" y="0"/>
                </a:cxn>
                <a:cxn ang="0">
                  <a:pos x="0" y="192"/>
                </a:cxn>
                <a:cxn ang="0">
                  <a:pos x="155" y="516"/>
                </a:cxn>
                <a:cxn ang="0">
                  <a:pos x="155" y="516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2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97" y="1043"/>
                </a:cxn>
                <a:cxn ang="0">
                  <a:pos x="574" y="851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3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0"/>
                </a:cxn>
                <a:cxn ang="0">
                  <a:pos x="287" y="797"/>
                </a:cxn>
                <a:cxn ang="0">
                  <a:pos x="341" y="653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4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0" y="3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5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5740" y="1864"/>
                </a:cxn>
                <a:cxn ang="0">
                  <a:pos x="5740" y="1834"/>
                </a:cxn>
                <a:cxn ang="0">
                  <a:pos x="0" y="0"/>
                </a:cxn>
                <a:cxn ang="0">
                  <a:pos x="0" y="371"/>
                </a:cxn>
                <a:cxn ang="0">
                  <a:pos x="0" y="37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6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7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/>
              <a:ahLst/>
              <a:cxnLst>
                <a:cxn ang="0">
                  <a:pos x="0" y="366"/>
                </a:cxn>
                <a:cxn ang="0">
                  <a:pos x="5740" y="1337"/>
                </a:cxn>
                <a:cxn ang="0">
                  <a:pos x="5740" y="1331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0" y="366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8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5740" y="414"/>
                </a:cxn>
                <a:cxn ang="0">
                  <a:pos x="5740" y="402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29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8" y="3177"/>
                </a:cxn>
                <a:cxn ang="0">
                  <a:pos x="4448" y="3153"/>
                </a:cxn>
                <a:cxn ang="0">
                  <a:pos x="12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0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8" y="2614"/>
                </a:cxn>
                <a:cxn ang="0">
                  <a:pos x="2428" y="2608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1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0" y="0"/>
                </a:cxn>
                <a:cxn ang="0">
                  <a:pos x="1800" y="2464"/>
                </a:cxn>
                <a:cxn ang="0">
                  <a:pos x="1800" y="2248"/>
                </a:cxn>
                <a:cxn ang="0">
                  <a:pos x="1794" y="2248"/>
                </a:cxn>
                <a:cxn ang="0">
                  <a:pos x="485" y="0"/>
                </a:cxn>
                <a:cxn ang="0">
                  <a:pos x="485" y="0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2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2" y="2074"/>
                </a:cxn>
                <a:cxn ang="0">
                  <a:pos x="1232" y="2038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3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8" y="1936"/>
                </a:cxn>
                <a:cxn ang="0">
                  <a:pos x="1058" y="193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734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/>
              <a:ahLst/>
              <a:cxnLst>
                <a:cxn ang="0">
                  <a:pos x="771" y="1433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771" y="1487"/>
                </a:cxn>
                <a:cxn ang="0">
                  <a:pos x="771" y="1433"/>
                </a:cxn>
                <a:cxn ang="0">
                  <a:pos x="771" y="1433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13736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6"/>
                  </a:cxn>
                  <a:cxn ang="0">
                    <a:pos x="3635" y="1313"/>
                  </a:cxn>
                  <a:cxn ang="0">
                    <a:pos x="3647" y="1235"/>
                  </a:cxn>
                  <a:cxn ang="0">
                    <a:pos x="3659" y="116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3737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/>
                <a:ahLst/>
                <a:cxnLst>
                  <a:cxn ang="0">
                    <a:pos x="2105" y="665"/>
                  </a:cxn>
                  <a:cxn ang="0">
                    <a:pos x="24" y="0"/>
                  </a:cxn>
                  <a:cxn ang="0">
                    <a:pos x="12" y="72"/>
                  </a:cxn>
                  <a:cxn ang="0">
                    <a:pos x="0" y="150"/>
                  </a:cxn>
                  <a:cxn ang="0">
                    <a:pos x="2105" y="695"/>
                  </a:cxn>
                  <a:cxn ang="0">
                    <a:pos x="2105" y="665"/>
                  </a:cxn>
                  <a:cxn ang="0">
                    <a:pos x="2105" y="665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3738" name="Rectangle 42"/>
          <p:cNvSpPr>
            <a:spLocks noGrp="1" noChangeArrowheads="1"/>
          </p:cNvSpPr>
          <p:nvPr>
            <p:ph type="ctrTitle" sz="quarter"/>
          </p:nvPr>
        </p:nvSpPr>
        <p:spPr>
          <a:xfrm>
            <a:off x="457200" y="1600200"/>
            <a:ext cx="8229600" cy="1828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13739" name="Rectangle 4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13740" name="Rectangle 44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13741" name="Rectangle 4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13742" name="Rectangle 4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D37C617A-77C3-4181-9DA9-E1FD9700B25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908C10-331F-4C51-BD3C-DE1C9FD13C6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29EC5EF-71E2-4DAC-8229-CD5CB179D99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D9555C5-38D6-4BCC-A540-3F204712321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77D3D57-E475-4D2D-873D-3DF888922BA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96C2EBD-C709-4B26-8CCE-FA2E5463C5D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1545A35-8F35-475C-951B-3CDDC18DEAF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36F51-4F46-4771-94D6-B542DF1A48B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1EB79C8-47D1-40CC-AEDF-5C8FF8EB938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746BB04-7BF0-49C1-B5F9-AD45ED308BD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770566-639A-4032-8B72-35A73EBABD2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6AD58D9-6029-4FE0-8285-367B862A67F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DAD8640B-941F-4724-8818-79E689FC03B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84C2B078-5449-44BE-B78C-E167DE1E8B6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27011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2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3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4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5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6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7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8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9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0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1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2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3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4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5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6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7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8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7029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27030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27031" name="Rectangle 23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27032" name="Rectangle 2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27033" name="Rectangle 2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E1FA27D1-6112-4931-9978-9420D328698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CB21B8A-9205-4A69-A7B1-4E39710ACC4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547DBBC-D0E5-406C-BE16-FF35A3638C2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B500266-5C59-4184-9891-61DD9993872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D044D3-18F9-44F5-9B74-79BFBB088F9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567CFA-48AC-4383-8999-05CD79DF00B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8EDCAB0-E458-4B31-BCD4-F83B271D9E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60B4428-4D06-4FEF-AF0D-A65E55F438C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A70D60A-6BED-405C-8ABF-AD27F09F2DE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703542-2EC6-4350-9C96-B1BE212EDB9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E4DB13C-8F42-482A-8C2D-6CB5CB22D1A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55251BD-FF95-4739-B2C2-96E9362E90B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2333812D-A49D-4239-99E3-5E557B1695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443395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/>
              <a:ahLst/>
              <a:cxnLst>
                <a:cxn ang="0">
                  <a:pos x="2768" y="18"/>
                </a:cxn>
                <a:cxn ang="0">
                  <a:pos x="2678" y="24"/>
                </a:cxn>
                <a:cxn ang="0">
                  <a:pos x="2613" y="102"/>
                </a:cxn>
                <a:cxn ang="0">
                  <a:pos x="2511" y="156"/>
                </a:cxn>
                <a:cxn ang="0">
                  <a:pos x="2505" y="222"/>
                </a:cxn>
                <a:cxn ang="0">
                  <a:pos x="2487" y="246"/>
                </a:cxn>
                <a:cxn ang="0">
                  <a:pos x="2469" y="252"/>
                </a:cxn>
                <a:cxn ang="0">
                  <a:pos x="2397" y="210"/>
                </a:cxn>
                <a:cxn ang="0">
                  <a:pos x="2260" y="192"/>
                </a:cxn>
                <a:cxn ang="0">
                  <a:pos x="2236" y="186"/>
                </a:cxn>
                <a:cxn ang="0">
                  <a:pos x="2218" y="192"/>
                </a:cxn>
                <a:cxn ang="0">
                  <a:pos x="2146" y="228"/>
                </a:cxn>
                <a:cxn ang="0">
                  <a:pos x="2110" y="240"/>
                </a:cxn>
                <a:cxn ang="0">
                  <a:pos x="2086" y="246"/>
                </a:cxn>
                <a:cxn ang="0">
                  <a:pos x="2074" y="258"/>
                </a:cxn>
                <a:cxn ang="0">
                  <a:pos x="2074" y="276"/>
                </a:cxn>
                <a:cxn ang="0">
                  <a:pos x="2051" y="300"/>
                </a:cxn>
                <a:cxn ang="0">
                  <a:pos x="2033" y="312"/>
                </a:cxn>
                <a:cxn ang="0">
                  <a:pos x="2021" y="324"/>
                </a:cxn>
                <a:cxn ang="0">
                  <a:pos x="2009" y="336"/>
                </a:cxn>
                <a:cxn ang="0">
                  <a:pos x="1979" y="342"/>
                </a:cxn>
                <a:cxn ang="0">
                  <a:pos x="1913" y="336"/>
                </a:cxn>
                <a:cxn ang="0">
                  <a:pos x="1877" y="330"/>
                </a:cxn>
                <a:cxn ang="0">
                  <a:pos x="1865" y="342"/>
                </a:cxn>
                <a:cxn ang="0">
                  <a:pos x="1853" y="354"/>
                </a:cxn>
                <a:cxn ang="0">
                  <a:pos x="1823" y="360"/>
                </a:cxn>
                <a:cxn ang="0">
                  <a:pos x="1764" y="342"/>
                </a:cxn>
                <a:cxn ang="0">
                  <a:pos x="1740" y="342"/>
                </a:cxn>
                <a:cxn ang="0">
                  <a:pos x="1716" y="354"/>
                </a:cxn>
                <a:cxn ang="0">
                  <a:pos x="1656" y="425"/>
                </a:cxn>
                <a:cxn ang="0">
                  <a:pos x="1614" y="569"/>
                </a:cxn>
                <a:cxn ang="0">
                  <a:pos x="1614" y="593"/>
                </a:cxn>
                <a:cxn ang="0">
                  <a:pos x="1620" y="641"/>
                </a:cxn>
                <a:cxn ang="0">
                  <a:pos x="1638" y="659"/>
                </a:cxn>
                <a:cxn ang="0">
                  <a:pos x="1632" y="671"/>
                </a:cxn>
                <a:cxn ang="0">
                  <a:pos x="1620" y="683"/>
                </a:cxn>
                <a:cxn ang="0">
                  <a:pos x="1542" y="689"/>
                </a:cxn>
                <a:cxn ang="0">
                  <a:pos x="1465" y="629"/>
                </a:cxn>
                <a:cxn ang="0">
                  <a:pos x="1333" y="587"/>
                </a:cxn>
                <a:cxn ang="0">
                  <a:pos x="1184" y="671"/>
                </a:cxn>
                <a:cxn ang="0">
                  <a:pos x="1016" y="731"/>
                </a:cxn>
                <a:cxn ang="0">
                  <a:pos x="813" y="743"/>
                </a:cxn>
                <a:cxn ang="0">
                  <a:pos x="628" y="701"/>
                </a:cxn>
                <a:cxn ang="0">
                  <a:pos x="568" y="695"/>
                </a:cxn>
                <a:cxn ang="0">
                  <a:pos x="556" y="701"/>
                </a:cxn>
                <a:cxn ang="0">
                  <a:pos x="520" y="731"/>
                </a:cxn>
                <a:cxn ang="0">
                  <a:pos x="436" y="809"/>
                </a:cxn>
                <a:cxn ang="0">
                  <a:pos x="406" y="821"/>
                </a:cxn>
                <a:cxn ang="0">
                  <a:pos x="382" y="821"/>
                </a:cxn>
                <a:cxn ang="0">
                  <a:pos x="335" y="827"/>
                </a:cxn>
                <a:cxn ang="0">
                  <a:pos x="209" y="851"/>
                </a:cxn>
                <a:cxn ang="0">
                  <a:pos x="173" y="857"/>
                </a:cxn>
                <a:cxn ang="0">
                  <a:pos x="125" y="851"/>
                </a:cxn>
                <a:cxn ang="0">
                  <a:pos x="107" y="857"/>
                </a:cxn>
                <a:cxn ang="0">
                  <a:pos x="101" y="875"/>
                </a:cxn>
                <a:cxn ang="0">
                  <a:pos x="83" y="887"/>
                </a:cxn>
                <a:cxn ang="0">
                  <a:pos x="48" y="899"/>
                </a:cxn>
                <a:cxn ang="0">
                  <a:pos x="2780" y="24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  <a:lnTo>
                    <a:pt x="2780" y="24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6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7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8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399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0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1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2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3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4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5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6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7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8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409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3410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 anchor="b"/>
          <a:lstStyle>
            <a:lvl1pPr>
              <a:defRPr sz="57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43411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7338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3600"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43412" name="Rectangle 20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3413" name="Rectangle 21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43414" name="Rectangle 22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4B24874-3460-42F2-A1A8-72C029620AE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EDA99E1-7E62-4F0B-8F87-A245FB5EF2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2E1AF4-846A-4BF9-BBCB-D05470F320D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E376B7-CEE5-4B95-AA98-6B8171B6779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F78C092-9583-4974-872F-9C904D6F0FB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4F32408-FC2F-4F1E-8C08-1E3D0A6696C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1264DEE-036A-4F82-A268-F25F7FC23A5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A4B0F30-2D46-47A3-B34F-EF5677FD3E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FE95A5-5C3B-4C88-AA06-58234890B66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ED1C90C-6D28-4503-84FE-2165885439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8DB856A-08E9-44BD-B3A2-B98EB8A0097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9E13C9C-E988-43FD-A58E-AB335C1D2D4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88D8C95-9925-410D-ACF9-A0571756F59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70F15B18-D5DA-42FB-988F-F26C93B401E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461827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28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29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0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1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2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3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4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5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6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7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8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39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0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1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2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3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4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5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1846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/>
              <a:ahLst/>
              <a:cxnLst>
                <a:cxn ang="0">
                  <a:pos x="5700" y="86"/>
                </a:cxn>
                <a:cxn ang="0">
                  <a:pos x="5508" y="86"/>
                </a:cxn>
                <a:cxn ang="0">
                  <a:pos x="5454" y="76"/>
                </a:cxn>
                <a:cxn ang="0">
                  <a:pos x="5448" y="65"/>
                </a:cxn>
                <a:cxn ang="0">
                  <a:pos x="5442" y="44"/>
                </a:cxn>
                <a:cxn ang="0">
                  <a:pos x="5414" y="18"/>
                </a:cxn>
                <a:cxn ang="0">
                  <a:pos x="5332" y="7"/>
                </a:cxn>
                <a:cxn ang="0">
                  <a:pos x="5051" y="22"/>
                </a:cxn>
                <a:cxn ang="0">
                  <a:pos x="4986" y="55"/>
                </a:cxn>
                <a:cxn ang="0">
                  <a:pos x="4854" y="102"/>
                </a:cxn>
                <a:cxn ang="0">
                  <a:pos x="4740" y="112"/>
                </a:cxn>
                <a:cxn ang="0">
                  <a:pos x="4662" y="91"/>
                </a:cxn>
                <a:cxn ang="0">
                  <a:pos x="4598" y="25"/>
                </a:cxn>
                <a:cxn ang="0">
                  <a:pos x="4514" y="9"/>
                </a:cxn>
                <a:cxn ang="0">
                  <a:pos x="4410" y="39"/>
                </a:cxn>
                <a:cxn ang="0">
                  <a:pos x="4236" y="81"/>
                </a:cxn>
                <a:cxn ang="0">
                  <a:pos x="4020" y="102"/>
                </a:cxn>
                <a:cxn ang="0">
                  <a:pos x="3810" y="102"/>
                </a:cxn>
                <a:cxn ang="0">
                  <a:pos x="3654" y="76"/>
                </a:cxn>
                <a:cxn ang="0">
                  <a:pos x="3594" y="50"/>
                </a:cxn>
                <a:cxn ang="0">
                  <a:pos x="3528" y="44"/>
                </a:cxn>
                <a:cxn ang="0">
                  <a:pos x="3480" y="55"/>
                </a:cxn>
                <a:cxn ang="0">
                  <a:pos x="3420" y="76"/>
                </a:cxn>
                <a:cxn ang="0">
                  <a:pos x="3048" y="112"/>
                </a:cxn>
                <a:cxn ang="0">
                  <a:pos x="2844" y="128"/>
                </a:cxn>
                <a:cxn ang="0">
                  <a:pos x="2742" y="117"/>
                </a:cxn>
                <a:cxn ang="0">
                  <a:pos x="2710" y="56"/>
                </a:cxn>
                <a:cxn ang="0">
                  <a:pos x="2658" y="50"/>
                </a:cxn>
                <a:cxn ang="0">
                  <a:pos x="2558" y="95"/>
                </a:cxn>
                <a:cxn ang="0">
                  <a:pos x="2444" y="109"/>
                </a:cxn>
                <a:cxn ang="0">
                  <a:pos x="2322" y="91"/>
                </a:cxn>
                <a:cxn ang="0">
                  <a:pos x="2274" y="70"/>
                </a:cxn>
                <a:cxn ang="0">
                  <a:pos x="2185" y="3"/>
                </a:cxn>
                <a:cxn ang="0">
                  <a:pos x="2048" y="64"/>
                </a:cxn>
                <a:cxn ang="0">
                  <a:pos x="1794" y="102"/>
                </a:cxn>
                <a:cxn ang="0">
                  <a:pos x="1560" y="91"/>
                </a:cxn>
                <a:cxn ang="0">
                  <a:pos x="1482" y="76"/>
                </a:cxn>
                <a:cxn ang="0">
                  <a:pos x="1428" y="50"/>
                </a:cxn>
                <a:cxn ang="0">
                  <a:pos x="1374" y="44"/>
                </a:cxn>
                <a:cxn ang="0">
                  <a:pos x="1308" y="55"/>
                </a:cxn>
                <a:cxn ang="0">
                  <a:pos x="1140" y="107"/>
                </a:cxn>
                <a:cxn ang="0">
                  <a:pos x="948" y="143"/>
                </a:cxn>
                <a:cxn ang="0">
                  <a:pos x="708" y="138"/>
                </a:cxn>
                <a:cxn ang="0">
                  <a:pos x="534" y="96"/>
                </a:cxn>
                <a:cxn ang="0">
                  <a:pos x="444" y="55"/>
                </a:cxn>
                <a:cxn ang="0">
                  <a:pos x="396" y="34"/>
                </a:cxn>
                <a:cxn ang="0">
                  <a:pos x="378" y="39"/>
                </a:cxn>
                <a:cxn ang="0">
                  <a:pos x="342" y="70"/>
                </a:cxn>
                <a:cxn ang="0">
                  <a:pos x="288" y="96"/>
                </a:cxn>
                <a:cxn ang="0">
                  <a:pos x="192" y="112"/>
                </a:cxn>
                <a:cxn ang="0">
                  <a:pos x="90" y="112"/>
                </a:cxn>
                <a:cxn ang="0">
                  <a:pos x="0" y="96"/>
                </a:cxn>
                <a:cxn ang="0">
                  <a:pos x="5760" y="44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  <a:lnTo>
                    <a:pt x="576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1847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1848" name="Rectangle 24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00200"/>
            <a:ext cx="7772400" cy="1828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1849" name="Rectangle 25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1850" name="Rectangle 26"/>
          <p:cNvSpPr>
            <a:spLocks noGrp="1" noChangeArrowheads="1"/>
          </p:cNvSpPr>
          <p:nvPr>
            <p:ph type="dt" sz="quarter" idx="2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1851" name="Rectangle 27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1852" name="Rectangle 28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BE35D45-9D54-4A58-A69B-CC7AC6BF774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19DEEDB-CE31-44B4-A2D2-23DE4A86FAF1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4E67D733-FB7B-49EB-9031-1B60BCF9CE5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AE090AD-70B1-4E4E-8007-B780244A89CF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B0FBA523-7E9A-4925-8672-366D89978A23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9" name="Дата 8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F4AB5AC-B112-4951-A620-F1E7648D8F65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ижний колонтитул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63CDC84-7954-4A1D-8CC1-73EE0813DEFB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4191136-BBFC-47F6-9835-A3318DDC5970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A4B0FFD-AD46-4553-95A0-746A4270EC6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2094FB-4307-4F9F-ADF2-C2553866DEB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8B5646EB-2A1E-4721-8364-9F6F0F1F27DE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C6D2D845-32FB-473B-B785-5C57AC1F0AC0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0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1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92641A16-ED6D-4479-B72C-65335F3E54AA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2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8763" cy="6851650"/>
            <a:chOff x="1" y="0"/>
            <a:chExt cx="5763" cy="4316"/>
          </a:xfrm>
        </p:grpSpPr>
        <p:sp>
          <p:nvSpPr>
            <p:cNvPr id="464899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00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01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464903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4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5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6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7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8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09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0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1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2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3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4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15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4916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7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8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19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/>
              <a:ahLst/>
              <a:cxnLst>
                <a:cxn ang="0">
                  <a:pos x="717" y="845"/>
                </a:cxn>
                <a:cxn ang="0">
                  <a:pos x="717" y="821"/>
                </a:cxn>
                <a:cxn ang="0">
                  <a:pos x="574" y="605"/>
                </a:cxn>
                <a:cxn ang="0">
                  <a:pos x="406" y="396"/>
                </a:cxn>
                <a:cxn ang="0">
                  <a:pos x="221" y="19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209" y="198"/>
                </a:cxn>
                <a:cxn ang="0">
                  <a:pos x="400" y="408"/>
                </a:cxn>
                <a:cxn ang="0">
                  <a:pos x="568" y="623"/>
                </a:cxn>
                <a:cxn ang="0">
                  <a:pos x="717" y="845"/>
                </a:cxn>
                <a:cxn ang="0">
                  <a:pos x="717" y="845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0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/>
              <a:ahLst/>
              <a:cxnLst>
                <a:cxn ang="0">
                  <a:pos x="407" y="414"/>
                </a:cxn>
                <a:cxn ang="0">
                  <a:pos x="407" y="396"/>
                </a:cxn>
                <a:cxn ang="0">
                  <a:pos x="222" y="19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08" y="102"/>
                </a:cxn>
                <a:cxn ang="0">
                  <a:pos x="216" y="204"/>
                </a:cxn>
                <a:cxn ang="0">
                  <a:pos x="407" y="414"/>
                </a:cxn>
                <a:cxn ang="0">
                  <a:pos x="407" y="414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1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2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68" y="0"/>
                </a:cxn>
                <a:cxn ang="0">
                  <a:pos x="407" y="132"/>
                </a:cxn>
                <a:cxn ang="0">
                  <a:pos x="257" y="270"/>
                </a:cxn>
                <a:cxn ang="0">
                  <a:pos x="120" y="420"/>
                </a:cxn>
                <a:cxn ang="0">
                  <a:pos x="0" y="575"/>
                </a:cxn>
                <a:cxn ang="0">
                  <a:pos x="0" y="599"/>
                </a:cxn>
                <a:cxn ang="0">
                  <a:pos x="120" y="432"/>
                </a:cxn>
                <a:cxn ang="0">
                  <a:pos x="257" y="282"/>
                </a:cxn>
                <a:cxn ang="0">
                  <a:pos x="413" y="138"/>
                </a:cxn>
                <a:cxn ang="0">
                  <a:pos x="586" y="0"/>
                </a:cxn>
                <a:cxn ang="0">
                  <a:pos x="586" y="0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3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1" y="0"/>
                </a:cxn>
                <a:cxn ang="0">
                  <a:pos x="120" y="114"/>
                </a:cxn>
                <a:cxn ang="0">
                  <a:pos x="60" y="174"/>
                </a:cxn>
                <a:cxn ang="0">
                  <a:pos x="0" y="234"/>
                </a:cxn>
                <a:cxn ang="0">
                  <a:pos x="0" y="252"/>
                </a:cxn>
                <a:cxn ang="0">
                  <a:pos x="126" y="120"/>
                </a:cxn>
                <a:cxn ang="0">
                  <a:pos x="269" y="0"/>
                </a:cxn>
                <a:cxn ang="0">
                  <a:pos x="269" y="0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924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25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26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464928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29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0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1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4932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4933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4934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4935" name="Rectangle 39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6922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4936" name="Rectangle 40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4937" name="Rectangle 41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4938" name="Rectangle 42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64939" name="Rectangle 43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50ADCC1D-1E05-45FE-A440-7733984873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DE517B-E6A9-437C-9400-06A2B1BDDB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50FBE3-16EC-4FF0-A57F-C03A7C2D754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E18C448-FAE8-4CEF-8FE5-3A7C62761E8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0E278D-4585-4C2C-B56A-818C3B89099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3E7292-73C4-46A8-A04F-A1C04C02860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D9BC810-56E8-4735-9C52-589B74C3128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A3DBB12-3605-450A-981A-C9727FE827A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5C6174-886F-4309-8E45-0012356205E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5FA5AE3-5972-4596-8041-716D6BEEE58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5E2B8AD-ADC3-4417-8289-F7520D54BF3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0824424-E34B-48A5-8E7E-18C91603A53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3638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FA1DC421-5B4B-4420-A29D-D0E5429DBB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6" name="Rectangle 2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997075"/>
            <a:ext cx="7772400" cy="1431925"/>
          </a:xfrm>
        </p:spPr>
        <p:txBody>
          <a:bodyPr anchor="b" anchorCtr="1"/>
          <a:lstStyle>
            <a:lvl1pPr algn="ctr"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77187" name="Rectangle 3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77188" name="Freeform 4"/>
          <p:cNvSpPr>
            <a:spLocks/>
          </p:cNvSpPr>
          <p:nvPr/>
        </p:nvSpPr>
        <p:spPr bwMode="auto">
          <a:xfrm>
            <a:off x="285750" y="2803525"/>
            <a:ext cx="1588" cy="3035300"/>
          </a:xfrm>
          <a:custGeom>
            <a:avLst/>
            <a:gdLst>
              <a:gd name="T0" fmla="*/ 0 h 1912"/>
              <a:gd name="T1" fmla="*/ 6 h 1912"/>
              <a:gd name="T2" fmla="*/ 6 h 1912"/>
              <a:gd name="T3" fmla="*/ 60 h 1912"/>
              <a:gd name="T4" fmla="*/ 1912 h 1912"/>
              <a:gd name="T5" fmla="*/ 1912 h 1912"/>
              <a:gd name="T6" fmla="*/ 0 h 1912"/>
              <a:gd name="T7" fmla="*/ 0 h 191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  <a:cxn ang="0">
                <a:pos x="0" y="T7"/>
              </a:cxn>
            </a:cxnLst>
            <a:rect l="0" t="0" r="r" b="b"/>
            <a:pathLst>
              <a:path h="1912">
                <a:moveTo>
                  <a:pt x="0" y="0"/>
                </a:moveTo>
                <a:lnTo>
                  <a:pt x="0" y="6"/>
                </a:lnTo>
                <a:lnTo>
                  <a:pt x="0" y="6"/>
                </a:lnTo>
                <a:lnTo>
                  <a:pt x="0" y="60"/>
                </a:lnTo>
                <a:lnTo>
                  <a:pt x="0" y="1912"/>
                </a:lnTo>
                <a:lnTo>
                  <a:pt x="0" y="191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6BBA2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477189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77190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6B0481D0-A614-4225-88E2-A2B297B35EAD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77191" name="Rectangle 7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</p:spTree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9DD82B-638F-4DA7-B22F-0E61091878C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A6C58D9-8905-4844-978D-BC50A2E9740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905000"/>
            <a:ext cx="40386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905000"/>
            <a:ext cx="40386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094602F-09F8-45B6-BB4B-36951A9D870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118209A-7979-4397-8AF5-2471F872A42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539882-1308-46D5-9CA7-9C5C86A2D94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C3DE94-C8FE-4164-A4F5-7330CB3AE78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93397D-239A-45DF-8EA8-02FCC19F378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578F6C-61F3-4A34-9D1A-9A7993CADAA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C0177E9-D8BC-4EB2-A5B7-373177AC7C2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7F90D4-4160-478C-96B8-0B35AD29D8C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92100"/>
            <a:ext cx="2057400" cy="572770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92100"/>
            <a:ext cx="6019800" cy="572770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BBFC53F-682A-4960-991B-619AC3B6ABC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92100"/>
            <a:ext cx="8229600" cy="13843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905000"/>
            <a:ext cx="4038600" cy="4114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905000"/>
            <a:ext cx="4038600" cy="4114800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AA2D12C1-3900-4A62-943A-97D3ACD0851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2438400"/>
            <a:ext cx="9144000" cy="4046538"/>
            <a:chOff x="0" y="1536"/>
            <a:chExt cx="5760" cy="2549"/>
          </a:xfrm>
        </p:grpSpPr>
        <p:sp>
          <p:nvSpPr>
            <p:cNvPr id="501763" name="Rectangle 3"/>
            <p:cNvSpPr>
              <a:spLocks noChangeArrowheads="1"/>
            </p:cNvSpPr>
            <p:nvPr userDrawn="1"/>
          </p:nvSpPr>
          <p:spPr bwMode="hidden">
            <a:xfrm rot="-1424751">
              <a:off x="2121" y="2592"/>
              <a:ext cx="3072" cy="384"/>
            </a:xfrm>
            <a:prstGeom prst="rect">
              <a:avLst/>
            </a:prstGeom>
            <a:gradFill rotWithShape="0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189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1764" name="Freeform 4"/>
            <p:cNvSpPr>
              <a:spLocks/>
            </p:cNvSpPr>
            <p:nvPr userDrawn="1"/>
          </p:nvSpPr>
          <p:spPr bwMode="hidden">
            <a:xfrm>
              <a:off x="0" y="2664"/>
              <a:ext cx="2688" cy="12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0" y="552"/>
                </a:cxn>
                <a:cxn ang="0">
                  <a:pos x="1968" y="264"/>
                </a:cxn>
                <a:cxn ang="0">
                  <a:pos x="2028" y="270"/>
                </a:cxn>
                <a:cxn ang="0">
                  <a:pos x="2661" y="528"/>
                </a:cxn>
                <a:cxn ang="0">
                  <a:pos x="2688" y="648"/>
                </a:cxn>
                <a:cxn ang="0">
                  <a:pos x="2304" y="1080"/>
                </a:cxn>
                <a:cxn ang="0">
                  <a:pos x="1584" y="1224"/>
                </a:cxn>
                <a:cxn ang="0">
                  <a:pos x="1296" y="936"/>
                </a:cxn>
                <a:cxn ang="0">
                  <a:pos x="864" y="1032"/>
                </a:cxn>
                <a:cxn ang="0">
                  <a:pos x="0" y="552"/>
                </a:cxn>
                <a:cxn ang="0">
                  <a:pos x="0" y="0"/>
                </a:cxn>
              </a:cxnLst>
              <a:rect l="0" t="0" r="r" b="b"/>
              <a:pathLst>
                <a:path w="2688" h="1224">
                  <a:moveTo>
                    <a:pt x="0" y="0"/>
                  </a:moveTo>
                  <a:lnTo>
                    <a:pt x="960" y="552"/>
                  </a:lnTo>
                  <a:lnTo>
                    <a:pt x="1968" y="264"/>
                  </a:lnTo>
                  <a:lnTo>
                    <a:pt x="2028" y="270"/>
                  </a:lnTo>
                  <a:lnTo>
                    <a:pt x="2661" y="528"/>
                  </a:lnTo>
                  <a:lnTo>
                    <a:pt x="2688" y="648"/>
                  </a:lnTo>
                  <a:lnTo>
                    <a:pt x="2304" y="1080"/>
                  </a:lnTo>
                  <a:lnTo>
                    <a:pt x="1584" y="1224"/>
                  </a:lnTo>
                  <a:lnTo>
                    <a:pt x="1296" y="936"/>
                  </a:lnTo>
                  <a:lnTo>
                    <a:pt x="864" y="1032"/>
                  </a:lnTo>
                  <a:lnTo>
                    <a:pt x="0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1765" name="Freeform 5"/>
            <p:cNvSpPr>
              <a:spLocks/>
            </p:cNvSpPr>
            <p:nvPr userDrawn="1"/>
          </p:nvSpPr>
          <p:spPr bwMode="hidden">
            <a:xfrm>
              <a:off x="3359" y="1536"/>
              <a:ext cx="2401" cy="1232"/>
            </a:xfrm>
            <a:custGeom>
              <a:avLst/>
              <a:gdLst/>
              <a:ahLst/>
              <a:cxnLst>
                <a:cxn ang="0">
                  <a:pos x="2208" y="15"/>
                </a:cxn>
                <a:cxn ang="0">
                  <a:pos x="2088" y="57"/>
                </a:cxn>
                <a:cxn ang="0">
                  <a:pos x="1951" y="99"/>
                </a:cxn>
                <a:cxn ang="0">
                  <a:pos x="1704" y="135"/>
                </a:cxn>
                <a:cxn ang="0">
                  <a:pos x="1314" y="177"/>
                </a:cxn>
                <a:cxn ang="0">
                  <a:pos x="1176" y="189"/>
                </a:cxn>
                <a:cxn ang="0">
                  <a:pos x="1122" y="195"/>
                </a:cxn>
                <a:cxn ang="0">
                  <a:pos x="1075" y="231"/>
                </a:cxn>
                <a:cxn ang="0">
                  <a:pos x="924" y="321"/>
                </a:cxn>
                <a:cxn ang="0">
                  <a:pos x="840" y="369"/>
                </a:cxn>
                <a:cxn ang="0">
                  <a:pos x="630" y="458"/>
                </a:cxn>
                <a:cxn ang="0">
                  <a:pos x="529" y="500"/>
                </a:cxn>
                <a:cxn ang="0">
                  <a:pos x="487" y="542"/>
                </a:cxn>
                <a:cxn ang="0">
                  <a:pos x="457" y="590"/>
                </a:cxn>
                <a:cxn ang="0">
                  <a:pos x="402" y="638"/>
                </a:cxn>
                <a:cxn ang="0">
                  <a:pos x="330" y="758"/>
                </a:cxn>
                <a:cxn ang="0">
                  <a:pos x="312" y="788"/>
                </a:cxn>
                <a:cxn ang="0">
                  <a:pos x="252" y="824"/>
                </a:cxn>
                <a:cxn ang="0">
                  <a:pos x="84" y="926"/>
                </a:cxn>
                <a:cxn ang="0">
                  <a:pos x="0" y="992"/>
                </a:cxn>
                <a:cxn ang="0">
                  <a:pos x="12" y="1040"/>
                </a:cxn>
                <a:cxn ang="0">
                  <a:pos x="132" y="1034"/>
                </a:cxn>
                <a:cxn ang="0">
                  <a:pos x="336" y="980"/>
                </a:cxn>
                <a:cxn ang="0">
                  <a:pos x="529" y="896"/>
                </a:cxn>
                <a:cxn ang="0">
                  <a:pos x="576" y="872"/>
                </a:cxn>
                <a:cxn ang="0">
                  <a:pos x="714" y="848"/>
                </a:cxn>
                <a:cxn ang="0">
                  <a:pos x="966" y="794"/>
                </a:cxn>
                <a:cxn ang="0">
                  <a:pos x="1212" y="782"/>
                </a:cxn>
                <a:cxn ang="0">
                  <a:pos x="1416" y="872"/>
                </a:cxn>
                <a:cxn ang="0">
                  <a:pos x="1464" y="932"/>
                </a:cxn>
                <a:cxn ang="0">
                  <a:pos x="1440" y="992"/>
                </a:cxn>
                <a:cxn ang="0">
                  <a:pos x="1302" y="1040"/>
                </a:cxn>
                <a:cxn ang="0">
                  <a:pos x="1158" y="1100"/>
                </a:cxn>
                <a:cxn ang="0">
                  <a:pos x="1093" y="1148"/>
                </a:cxn>
                <a:cxn ang="0">
                  <a:pos x="1075" y="1208"/>
                </a:cxn>
                <a:cxn ang="0">
                  <a:pos x="1093" y="1232"/>
                </a:cxn>
                <a:cxn ang="0">
                  <a:pos x="1152" y="1226"/>
                </a:cxn>
                <a:cxn ang="0">
                  <a:pos x="1332" y="1208"/>
                </a:cxn>
                <a:cxn ang="0">
                  <a:pos x="1434" y="1184"/>
                </a:cxn>
                <a:cxn ang="0">
                  <a:pos x="1464" y="1172"/>
                </a:cxn>
                <a:cxn ang="0">
                  <a:pos x="1578" y="1130"/>
                </a:cxn>
                <a:cxn ang="0">
                  <a:pos x="1758" y="1064"/>
                </a:cxn>
                <a:cxn ang="0">
                  <a:pos x="1872" y="962"/>
                </a:cxn>
                <a:cxn ang="0">
                  <a:pos x="1986" y="800"/>
                </a:cxn>
                <a:cxn ang="0">
                  <a:pos x="2166" y="650"/>
                </a:cxn>
                <a:cxn ang="0">
                  <a:pos x="2257" y="590"/>
                </a:cxn>
                <a:cxn ang="0">
                  <a:pos x="2400" y="57"/>
                </a:cxn>
              </a:cxnLst>
              <a:rect l="0" t="0" r="r" b="b"/>
              <a:pathLst>
                <a:path w="2401" h="1232">
                  <a:moveTo>
                    <a:pt x="2310" y="3"/>
                  </a:moveTo>
                  <a:lnTo>
                    <a:pt x="2280" y="3"/>
                  </a:lnTo>
                  <a:lnTo>
                    <a:pt x="2208" y="15"/>
                  </a:lnTo>
                  <a:lnTo>
                    <a:pt x="2136" y="27"/>
                  </a:lnTo>
                  <a:lnTo>
                    <a:pt x="2112" y="39"/>
                  </a:lnTo>
                  <a:lnTo>
                    <a:pt x="2088" y="57"/>
                  </a:lnTo>
                  <a:lnTo>
                    <a:pt x="2082" y="63"/>
                  </a:lnTo>
                  <a:lnTo>
                    <a:pt x="2076" y="69"/>
                  </a:lnTo>
                  <a:lnTo>
                    <a:pt x="1951" y="99"/>
                  </a:lnTo>
                  <a:lnTo>
                    <a:pt x="1896" y="111"/>
                  </a:lnTo>
                  <a:lnTo>
                    <a:pt x="1836" y="117"/>
                  </a:lnTo>
                  <a:lnTo>
                    <a:pt x="1704" y="135"/>
                  </a:lnTo>
                  <a:lnTo>
                    <a:pt x="1572" y="153"/>
                  </a:lnTo>
                  <a:lnTo>
                    <a:pt x="1434" y="165"/>
                  </a:lnTo>
                  <a:lnTo>
                    <a:pt x="1314" y="177"/>
                  </a:lnTo>
                  <a:lnTo>
                    <a:pt x="1260" y="183"/>
                  </a:lnTo>
                  <a:lnTo>
                    <a:pt x="1212" y="189"/>
                  </a:lnTo>
                  <a:lnTo>
                    <a:pt x="1176" y="189"/>
                  </a:lnTo>
                  <a:lnTo>
                    <a:pt x="1146" y="195"/>
                  </a:lnTo>
                  <a:lnTo>
                    <a:pt x="1128" y="195"/>
                  </a:lnTo>
                  <a:lnTo>
                    <a:pt x="1122" y="195"/>
                  </a:lnTo>
                  <a:lnTo>
                    <a:pt x="1116" y="201"/>
                  </a:lnTo>
                  <a:lnTo>
                    <a:pt x="1105" y="207"/>
                  </a:lnTo>
                  <a:lnTo>
                    <a:pt x="1075" y="231"/>
                  </a:lnTo>
                  <a:lnTo>
                    <a:pt x="1026" y="261"/>
                  </a:lnTo>
                  <a:lnTo>
                    <a:pt x="972" y="291"/>
                  </a:lnTo>
                  <a:lnTo>
                    <a:pt x="924" y="321"/>
                  </a:lnTo>
                  <a:lnTo>
                    <a:pt x="876" y="345"/>
                  </a:lnTo>
                  <a:lnTo>
                    <a:pt x="846" y="363"/>
                  </a:lnTo>
                  <a:lnTo>
                    <a:pt x="840" y="369"/>
                  </a:lnTo>
                  <a:lnTo>
                    <a:pt x="834" y="369"/>
                  </a:lnTo>
                  <a:lnTo>
                    <a:pt x="732" y="417"/>
                  </a:lnTo>
                  <a:lnTo>
                    <a:pt x="630" y="458"/>
                  </a:lnTo>
                  <a:lnTo>
                    <a:pt x="588" y="476"/>
                  </a:lnTo>
                  <a:lnTo>
                    <a:pt x="552" y="488"/>
                  </a:lnTo>
                  <a:lnTo>
                    <a:pt x="529" y="500"/>
                  </a:lnTo>
                  <a:lnTo>
                    <a:pt x="517" y="506"/>
                  </a:lnTo>
                  <a:lnTo>
                    <a:pt x="499" y="524"/>
                  </a:lnTo>
                  <a:lnTo>
                    <a:pt x="487" y="542"/>
                  </a:lnTo>
                  <a:lnTo>
                    <a:pt x="481" y="560"/>
                  </a:lnTo>
                  <a:lnTo>
                    <a:pt x="481" y="578"/>
                  </a:lnTo>
                  <a:lnTo>
                    <a:pt x="457" y="590"/>
                  </a:lnTo>
                  <a:lnTo>
                    <a:pt x="438" y="596"/>
                  </a:lnTo>
                  <a:lnTo>
                    <a:pt x="420" y="614"/>
                  </a:lnTo>
                  <a:lnTo>
                    <a:pt x="402" y="638"/>
                  </a:lnTo>
                  <a:lnTo>
                    <a:pt x="366" y="698"/>
                  </a:lnTo>
                  <a:lnTo>
                    <a:pt x="348" y="728"/>
                  </a:lnTo>
                  <a:lnTo>
                    <a:pt x="330" y="758"/>
                  </a:lnTo>
                  <a:lnTo>
                    <a:pt x="324" y="776"/>
                  </a:lnTo>
                  <a:lnTo>
                    <a:pt x="318" y="782"/>
                  </a:lnTo>
                  <a:lnTo>
                    <a:pt x="312" y="788"/>
                  </a:lnTo>
                  <a:lnTo>
                    <a:pt x="300" y="794"/>
                  </a:lnTo>
                  <a:lnTo>
                    <a:pt x="282" y="806"/>
                  </a:lnTo>
                  <a:lnTo>
                    <a:pt x="252" y="824"/>
                  </a:lnTo>
                  <a:lnTo>
                    <a:pt x="199" y="854"/>
                  </a:lnTo>
                  <a:lnTo>
                    <a:pt x="151" y="884"/>
                  </a:lnTo>
                  <a:lnTo>
                    <a:pt x="84" y="926"/>
                  </a:lnTo>
                  <a:lnTo>
                    <a:pt x="30" y="962"/>
                  </a:lnTo>
                  <a:lnTo>
                    <a:pt x="12" y="974"/>
                  </a:lnTo>
                  <a:lnTo>
                    <a:pt x="0" y="992"/>
                  </a:lnTo>
                  <a:lnTo>
                    <a:pt x="0" y="1004"/>
                  </a:lnTo>
                  <a:lnTo>
                    <a:pt x="0" y="1022"/>
                  </a:lnTo>
                  <a:lnTo>
                    <a:pt x="12" y="1040"/>
                  </a:lnTo>
                  <a:lnTo>
                    <a:pt x="42" y="1046"/>
                  </a:lnTo>
                  <a:lnTo>
                    <a:pt x="84" y="1046"/>
                  </a:lnTo>
                  <a:lnTo>
                    <a:pt x="132" y="1034"/>
                  </a:lnTo>
                  <a:lnTo>
                    <a:pt x="193" y="1022"/>
                  </a:lnTo>
                  <a:lnTo>
                    <a:pt x="264" y="1004"/>
                  </a:lnTo>
                  <a:lnTo>
                    <a:pt x="336" y="980"/>
                  </a:lnTo>
                  <a:lnTo>
                    <a:pt x="408" y="950"/>
                  </a:lnTo>
                  <a:lnTo>
                    <a:pt x="475" y="920"/>
                  </a:lnTo>
                  <a:lnTo>
                    <a:pt x="529" y="896"/>
                  </a:lnTo>
                  <a:lnTo>
                    <a:pt x="564" y="878"/>
                  </a:lnTo>
                  <a:lnTo>
                    <a:pt x="570" y="872"/>
                  </a:lnTo>
                  <a:lnTo>
                    <a:pt x="576" y="872"/>
                  </a:lnTo>
                  <a:lnTo>
                    <a:pt x="606" y="872"/>
                  </a:lnTo>
                  <a:lnTo>
                    <a:pt x="648" y="866"/>
                  </a:lnTo>
                  <a:lnTo>
                    <a:pt x="714" y="848"/>
                  </a:lnTo>
                  <a:lnTo>
                    <a:pt x="793" y="830"/>
                  </a:lnTo>
                  <a:lnTo>
                    <a:pt x="876" y="812"/>
                  </a:lnTo>
                  <a:lnTo>
                    <a:pt x="966" y="794"/>
                  </a:lnTo>
                  <a:lnTo>
                    <a:pt x="1063" y="782"/>
                  </a:lnTo>
                  <a:lnTo>
                    <a:pt x="1152" y="776"/>
                  </a:lnTo>
                  <a:lnTo>
                    <a:pt x="1212" y="782"/>
                  </a:lnTo>
                  <a:lnTo>
                    <a:pt x="1284" y="806"/>
                  </a:lnTo>
                  <a:lnTo>
                    <a:pt x="1357" y="836"/>
                  </a:lnTo>
                  <a:lnTo>
                    <a:pt x="1416" y="872"/>
                  </a:lnTo>
                  <a:lnTo>
                    <a:pt x="1434" y="890"/>
                  </a:lnTo>
                  <a:lnTo>
                    <a:pt x="1452" y="908"/>
                  </a:lnTo>
                  <a:lnTo>
                    <a:pt x="1464" y="932"/>
                  </a:lnTo>
                  <a:lnTo>
                    <a:pt x="1464" y="950"/>
                  </a:lnTo>
                  <a:lnTo>
                    <a:pt x="1458" y="968"/>
                  </a:lnTo>
                  <a:lnTo>
                    <a:pt x="1440" y="992"/>
                  </a:lnTo>
                  <a:lnTo>
                    <a:pt x="1410" y="1004"/>
                  </a:lnTo>
                  <a:lnTo>
                    <a:pt x="1369" y="1022"/>
                  </a:lnTo>
                  <a:lnTo>
                    <a:pt x="1302" y="1040"/>
                  </a:lnTo>
                  <a:lnTo>
                    <a:pt x="1248" y="1064"/>
                  </a:lnTo>
                  <a:lnTo>
                    <a:pt x="1200" y="1082"/>
                  </a:lnTo>
                  <a:lnTo>
                    <a:pt x="1158" y="1100"/>
                  </a:lnTo>
                  <a:lnTo>
                    <a:pt x="1128" y="1118"/>
                  </a:lnTo>
                  <a:lnTo>
                    <a:pt x="1110" y="1130"/>
                  </a:lnTo>
                  <a:lnTo>
                    <a:pt x="1093" y="1148"/>
                  </a:lnTo>
                  <a:lnTo>
                    <a:pt x="1081" y="1160"/>
                  </a:lnTo>
                  <a:lnTo>
                    <a:pt x="1069" y="1190"/>
                  </a:lnTo>
                  <a:lnTo>
                    <a:pt x="1075" y="1208"/>
                  </a:lnTo>
                  <a:lnTo>
                    <a:pt x="1081" y="1220"/>
                  </a:lnTo>
                  <a:lnTo>
                    <a:pt x="1087" y="1226"/>
                  </a:lnTo>
                  <a:lnTo>
                    <a:pt x="1093" y="1232"/>
                  </a:lnTo>
                  <a:lnTo>
                    <a:pt x="1110" y="1232"/>
                  </a:lnTo>
                  <a:lnTo>
                    <a:pt x="1128" y="1226"/>
                  </a:lnTo>
                  <a:lnTo>
                    <a:pt x="1152" y="1226"/>
                  </a:lnTo>
                  <a:lnTo>
                    <a:pt x="1212" y="1220"/>
                  </a:lnTo>
                  <a:lnTo>
                    <a:pt x="1272" y="1214"/>
                  </a:lnTo>
                  <a:lnTo>
                    <a:pt x="1332" y="1208"/>
                  </a:lnTo>
                  <a:lnTo>
                    <a:pt x="1393" y="1196"/>
                  </a:lnTo>
                  <a:lnTo>
                    <a:pt x="1416" y="1190"/>
                  </a:lnTo>
                  <a:lnTo>
                    <a:pt x="1434" y="1184"/>
                  </a:lnTo>
                  <a:lnTo>
                    <a:pt x="1446" y="1178"/>
                  </a:lnTo>
                  <a:lnTo>
                    <a:pt x="1452" y="1178"/>
                  </a:lnTo>
                  <a:lnTo>
                    <a:pt x="1464" y="1172"/>
                  </a:lnTo>
                  <a:lnTo>
                    <a:pt x="1488" y="1166"/>
                  </a:lnTo>
                  <a:lnTo>
                    <a:pt x="1530" y="1148"/>
                  </a:lnTo>
                  <a:lnTo>
                    <a:pt x="1578" y="1130"/>
                  </a:lnTo>
                  <a:lnTo>
                    <a:pt x="1681" y="1094"/>
                  </a:lnTo>
                  <a:lnTo>
                    <a:pt x="1722" y="1076"/>
                  </a:lnTo>
                  <a:lnTo>
                    <a:pt x="1758" y="1064"/>
                  </a:lnTo>
                  <a:lnTo>
                    <a:pt x="1812" y="1040"/>
                  </a:lnTo>
                  <a:lnTo>
                    <a:pt x="1848" y="1004"/>
                  </a:lnTo>
                  <a:lnTo>
                    <a:pt x="1872" y="962"/>
                  </a:lnTo>
                  <a:lnTo>
                    <a:pt x="1890" y="932"/>
                  </a:lnTo>
                  <a:lnTo>
                    <a:pt x="1932" y="866"/>
                  </a:lnTo>
                  <a:lnTo>
                    <a:pt x="1986" y="800"/>
                  </a:lnTo>
                  <a:lnTo>
                    <a:pt x="2046" y="740"/>
                  </a:lnTo>
                  <a:lnTo>
                    <a:pt x="2112" y="692"/>
                  </a:lnTo>
                  <a:lnTo>
                    <a:pt x="2166" y="650"/>
                  </a:lnTo>
                  <a:lnTo>
                    <a:pt x="2214" y="620"/>
                  </a:lnTo>
                  <a:lnTo>
                    <a:pt x="2244" y="596"/>
                  </a:lnTo>
                  <a:lnTo>
                    <a:pt x="2257" y="590"/>
                  </a:lnTo>
                  <a:lnTo>
                    <a:pt x="2257" y="590"/>
                  </a:lnTo>
                  <a:lnTo>
                    <a:pt x="2400" y="518"/>
                  </a:lnTo>
                  <a:lnTo>
                    <a:pt x="2400" y="57"/>
                  </a:lnTo>
                  <a:lnTo>
                    <a:pt x="2401" y="0"/>
                  </a:lnTo>
                  <a:lnTo>
                    <a:pt x="231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6" name="Freeform 6"/>
            <p:cNvSpPr>
              <a:spLocks/>
            </p:cNvSpPr>
            <p:nvPr userDrawn="1"/>
          </p:nvSpPr>
          <p:spPr bwMode="hidden">
            <a:xfrm>
              <a:off x="3792" y="1536"/>
              <a:ext cx="1968" cy="762"/>
            </a:xfrm>
            <a:custGeom>
              <a:avLst/>
              <a:gdLst/>
              <a:ahLst/>
              <a:cxnLst>
                <a:cxn ang="0">
                  <a:pos x="965" y="165"/>
                </a:cxn>
                <a:cxn ang="0">
                  <a:pos x="696" y="200"/>
                </a:cxn>
                <a:cxn ang="0">
                  <a:pos x="693" y="237"/>
                </a:cxn>
                <a:cxn ang="0">
                  <a:pos x="924" y="258"/>
                </a:cxn>
                <a:cxn ang="0">
                  <a:pos x="993" y="267"/>
                </a:cxn>
                <a:cxn ang="0">
                  <a:pos x="681" y="291"/>
                </a:cxn>
                <a:cxn ang="0">
                  <a:pos x="633" y="309"/>
                </a:cxn>
                <a:cxn ang="0">
                  <a:pos x="645" y="336"/>
                </a:cxn>
                <a:cxn ang="0">
                  <a:pos x="672" y="351"/>
                </a:cxn>
                <a:cxn ang="0">
                  <a:pos x="984" y="333"/>
                </a:cxn>
                <a:cxn ang="0">
                  <a:pos x="1080" y="357"/>
                </a:cxn>
                <a:cxn ang="0">
                  <a:pos x="624" y="492"/>
                </a:cxn>
                <a:cxn ang="0">
                  <a:pos x="616" y="536"/>
                </a:cxn>
                <a:cxn ang="0">
                  <a:pos x="8" y="724"/>
                </a:cxn>
                <a:cxn ang="0">
                  <a:pos x="0" y="756"/>
                </a:cxn>
                <a:cxn ang="0">
                  <a:pos x="27" y="762"/>
                </a:cxn>
                <a:cxn ang="0">
                  <a:pos x="664" y="564"/>
                </a:cxn>
                <a:cxn ang="0">
                  <a:pos x="856" y="600"/>
                </a:cxn>
                <a:cxn ang="0">
                  <a:pos x="1158" y="507"/>
                </a:cxn>
                <a:cxn ang="0">
                  <a:pos x="1434" y="465"/>
                </a:cxn>
                <a:cxn ang="0">
                  <a:pos x="1572" y="368"/>
                </a:cxn>
                <a:cxn ang="0">
                  <a:pos x="1712" y="340"/>
                </a:cxn>
                <a:cxn ang="0">
                  <a:pos x="1856" y="328"/>
                </a:cxn>
                <a:cxn ang="0">
                  <a:pos x="1968" y="330"/>
                </a:cxn>
                <a:cxn ang="0">
                  <a:pos x="1968" y="0"/>
                </a:cxn>
                <a:cxn ang="0">
                  <a:pos x="1934" y="3"/>
                </a:cxn>
                <a:cxn ang="0">
                  <a:pos x="1832" y="5"/>
                </a:cxn>
                <a:cxn ang="0">
                  <a:pos x="1682" y="35"/>
                </a:cxn>
                <a:cxn ang="0">
                  <a:pos x="1643" y="72"/>
                </a:cxn>
                <a:cxn ang="0">
                  <a:pos x="1392" y="119"/>
                </a:cxn>
              </a:cxnLst>
              <a:rect l="0" t="0" r="r" b="b"/>
              <a:pathLst>
                <a:path w="1968" h="762">
                  <a:moveTo>
                    <a:pt x="965" y="165"/>
                  </a:moveTo>
                  <a:lnTo>
                    <a:pt x="696" y="200"/>
                  </a:lnTo>
                  <a:lnTo>
                    <a:pt x="693" y="237"/>
                  </a:lnTo>
                  <a:lnTo>
                    <a:pt x="924" y="258"/>
                  </a:lnTo>
                  <a:lnTo>
                    <a:pt x="993" y="267"/>
                  </a:lnTo>
                  <a:lnTo>
                    <a:pt x="681" y="291"/>
                  </a:lnTo>
                  <a:lnTo>
                    <a:pt x="633" y="309"/>
                  </a:lnTo>
                  <a:lnTo>
                    <a:pt x="645" y="336"/>
                  </a:lnTo>
                  <a:lnTo>
                    <a:pt x="672" y="351"/>
                  </a:lnTo>
                  <a:lnTo>
                    <a:pt x="984" y="333"/>
                  </a:lnTo>
                  <a:lnTo>
                    <a:pt x="1080" y="357"/>
                  </a:lnTo>
                  <a:lnTo>
                    <a:pt x="624" y="492"/>
                  </a:lnTo>
                  <a:lnTo>
                    <a:pt x="616" y="536"/>
                  </a:lnTo>
                  <a:lnTo>
                    <a:pt x="8" y="724"/>
                  </a:lnTo>
                  <a:lnTo>
                    <a:pt x="0" y="756"/>
                  </a:lnTo>
                  <a:lnTo>
                    <a:pt x="27" y="762"/>
                  </a:lnTo>
                  <a:lnTo>
                    <a:pt x="664" y="564"/>
                  </a:lnTo>
                  <a:lnTo>
                    <a:pt x="856" y="600"/>
                  </a:lnTo>
                  <a:lnTo>
                    <a:pt x="1158" y="507"/>
                  </a:lnTo>
                  <a:lnTo>
                    <a:pt x="1434" y="465"/>
                  </a:lnTo>
                  <a:lnTo>
                    <a:pt x="1572" y="368"/>
                  </a:lnTo>
                  <a:lnTo>
                    <a:pt x="1712" y="340"/>
                  </a:lnTo>
                  <a:lnTo>
                    <a:pt x="1856" y="328"/>
                  </a:lnTo>
                  <a:lnTo>
                    <a:pt x="1968" y="330"/>
                  </a:lnTo>
                  <a:lnTo>
                    <a:pt x="1968" y="0"/>
                  </a:lnTo>
                  <a:lnTo>
                    <a:pt x="1934" y="3"/>
                  </a:lnTo>
                  <a:lnTo>
                    <a:pt x="1832" y="5"/>
                  </a:lnTo>
                  <a:lnTo>
                    <a:pt x="1682" y="35"/>
                  </a:lnTo>
                  <a:lnTo>
                    <a:pt x="1643" y="72"/>
                  </a:lnTo>
                  <a:lnTo>
                    <a:pt x="1392" y="119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7" name="Freeform 7"/>
            <p:cNvSpPr>
              <a:spLocks/>
            </p:cNvSpPr>
            <p:nvPr userDrawn="1"/>
          </p:nvSpPr>
          <p:spPr bwMode="hidden">
            <a:xfrm>
              <a:off x="3599" y="2477"/>
              <a:ext cx="186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85" y="18"/>
                </a:cxn>
                <a:cxn ang="0">
                  <a:pos x="185" y="36"/>
                </a:cxn>
                <a:cxn ang="0">
                  <a:pos x="179" y="54"/>
                </a:cxn>
                <a:cxn ang="0">
                  <a:pos x="161" y="72"/>
                </a:cxn>
                <a:cxn ang="0">
                  <a:pos x="137" y="96"/>
                </a:cxn>
                <a:cxn ang="0">
                  <a:pos x="101" y="108"/>
                </a:cxn>
                <a:cxn ang="0">
                  <a:pos x="47" y="120"/>
                </a:cxn>
                <a:cxn ang="0">
                  <a:pos x="29" y="120"/>
                </a:cxn>
                <a:cxn ang="0">
                  <a:pos x="17" y="114"/>
                </a:cxn>
                <a:cxn ang="0">
                  <a:pos x="0" y="96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85" y="18"/>
                  </a:lnTo>
                  <a:lnTo>
                    <a:pt x="185" y="36"/>
                  </a:lnTo>
                  <a:lnTo>
                    <a:pt x="179" y="54"/>
                  </a:lnTo>
                  <a:lnTo>
                    <a:pt x="161" y="72"/>
                  </a:lnTo>
                  <a:lnTo>
                    <a:pt x="137" y="96"/>
                  </a:lnTo>
                  <a:lnTo>
                    <a:pt x="101" y="108"/>
                  </a:lnTo>
                  <a:lnTo>
                    <a:pt x="47" y="120"/>
                  </a:lnTo>
                  <a:lnTo>
                    <a:pt x="29" y="120"/>
                  </a:lnTo>
                  <a:lnTo>
                    <a:pt x="17" y="11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8" name="Freeform 8"/>
            <p:cNvSpPr>
              <a:spLocks/>
            </p:cNvSpPr>
            <p:nvPr userDrawn="1"/>
          </p:nvSpPr>
          <p:spPr bwMode="hidden">
            <a:xfrm>
              <a:off x="3779" y="2393"/>
              <a:ext cx="185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79" y="24"/>
                </a:cxn>
                <a:cxn ang="0">
                  <a:pos x="167" y="42"/>
                </a:cxn>
                <a:cxn ang="0">
                  <a:pos x="149" y="66"/>
                </a:cxn>
                <a:cxn ang="0">
                  <a:pos x="131" y="90"/>
                </a:cxn>
                <a:cxn ang="0">
                  <a:pos x="102" y="108"/>
                </a:cxn>
                <a:cxn ang="0">
                  <a:pos x="66" y="120"/>
                </a:cxn>
                <a:cxn ang="0">
                  <a:pos x="18" y="120"/>
                </a:cxn>
                <a:cxn ang="0">
                  <a:pos x="0" y="60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79" y="24"/>
                  </a:lnTo>
                  <a:lnTo>
                    <a:pt x="167" y="42"/>
                  </a:lnTo>
                  <a:lnTo>
                    <a:pt x="149" y="66"/>
                  </a:lnTo>
                  <a:lnTo>
                    <a:pt x="131" y="90"/>
                  </a:lnTo>
                  <a:lnTo>
                    <a:pt x="102" y="108"/>
                  </a:lnTo>
                  <a:lnTo>
                    <a:pt x="66" y="120"/>
                  </a:lnTo>
                  <a:lnTo>
                    <a:pt x="18" y="120"/>
                  </a:lnTo>
                  <a:lnTo>
                    <a:pt x="0" y="6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69" name="Freeform 9"/>
            <p:cNvSpPr>
              <a:spLocks/>
            </p:cNvSpPr>
            <p:nvPr userDrawn="1"/>
          </p:nvSpPr>
          <p:spPr bwMode="hidden">
            <a:xfrm>
              <a:off x="3839" y="1836"/>
              <a:ext cx="528" cy="2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0" y="269"/>
                </a:cxn>
                <a:cxn ang="0">
                  <a:pos x="6" y="251"/>
                </a:cxn>
                <a:cxn ang="0">
                  <a:pos x="6" y="239"/>
                </a:cxn>
                <a:cxn ang="0">
                  <a:pos x="12" y="227"/>
                </a:cxn>
                <a:cxn ang="0">
                  <a:pos x="18" y="221"/>
                </a:cxn>
                <a:cxn ang="0">
                  <a:pos x="36" y="215"/>
                </a:cxn>
                <a:cxn ang="0">
                  <a:pos x="77" y="203"/>
                </a:cxn>
                <a:cxn ang="0">
                  <a:pos x="137" y="179"/>
                </a:cxn>
                <a:cxn ang="0">
                  <a:pos x="209" y="143"/>
                </a:cxn>
                <a:cxn ang="0">
                  <a:pos x="251" y="120"/>
                </a:cxn>
                <a:cxn ang="0">
                  <a:pos x="299" y="96"/>
                </a:cxn>
                <a:cxn ang="0">
                  <a:pos x="394" y="48"/>
                </a:cxn>
                <a:cxn ang="0">
                  <a:pos x="442" y="30"/>
                </a:cxn>
                <a:cxn ang="0">
                  <a:pos x="478" y="12"/>
                </a:cxn>
                <a:cxn ang="0">
                  <a:pos x="502" y="6"/>
                </a:cxn>
                <a:cxn ang="0">
                  <a:pos x="520" y="0"/>
                </a:cxn>
                <a:cxn ang="0">
                  <a:pos x="526" y="0"/>
                </a:cxn>
                <a:cxn ang="0">
                  <a:pos x="520" y="6"/>
                </a:cxn>
                <a:cxn ang="0">
                  <a:pos x="508" y="12"/>
                </a:cxn>
                <a:cxn ang="0">
                  <a:pos x="484" y="24"/>
                </a:cxn>
                <a:cxn ang="0">
                  <a:pos x="460" y="42"/>
                </a:cxn>
                <a:cxn ang="0">
                  <a:pos x="436" y="54"/>
                </a:cxn>
                <a:cxn ang="0">
                  <a:pos x="394" y="78"/>
                </a:cxn>
                <a:cxn ang="0">
                  <a:pos x="340" y="108"/>
                </a:cxn>
                <a:cxn ang="0">
                  <a:pos x="275" y="143"/>
                </a:cxn>
                <a:cxn ang="0">
                  <a:pos x="131" y="221"/>
                </a:cxn>
                <a:cxn ang="0">
                  <a:pos x="65" y="251"/>
                </a:cxn>
                <a:cxn ang="0">
                  <a:pos x="0" y="275"/>
                </a:cxn>
                <a:cxn ang="0">
                  <a:pos x="0" y="275"/>
                </a:cxn>
              </a:cxnLst>
              <a:rect l="0" t="0" r="r" b="b"/>
              <a:pathLst>
                <a:path w="526" h="275">
                  <a:moveTo>
                    <a:pt x="0" y="275"/>
                  </a:moveTo>
                  <a:lnTo>
                    <a:pt x="0" y="269"/>
                  </a:lnTo>
                  <a:lnTo>
                    <a:pt x="6" y="251"/>
                  </a:lnTo>
                  <a:lnTo>
                    <a:pt x="6" y="239"/>
                  </a:lnTo>
                  <a:lnTo>
                    <a:pt x="12" y="227"/>
                  </a:lnTo>
                  <a:lnTo>
                    <a:pt x="18" y="221"/>
                  </a:lnTo>
                  <a:lnTo>
                    <a:pt x="36" y="215"/>
                  </a:lnTo>
                  <a:lnTo>
                    <a:pt x="77" y="203"/>
                  </a:lnTo>
                  <a:lnTo>
                    <a:pt x="137" y="179"/>
                  </a:lnTo>
                  <a:lnTo>
                    <a:pt x="209" y="143"/>
                  </a:lnTo>
                  <a:lnTo>
                    <a:pt x="251" y="120"/>
                  </a:lnTo>
                  <a:lnTo>
                    <a:pt x="299" y="96"/>
                  </a:lnTo>
                  <a:lnTo>
                    <a:pt x="394" y="48"/>
                  </a:lnTo>
                  <a:lnTo>
                    <a:pt x="442" y="30"/>
                  </a:lnTo>
                  <a:lnTo>
                    <a:pt x="478" y="12"/>
                  </a:lnTo>
                  <a:lnTo>
                    <a:pt x="502" y="6"/>
                  </a:lnTo>
                  <a:lnTo>
                    <a:pt x="520" y="0"/>
                  </a:lnTo>
                  <a:lnTo>
                    <a:pt x="526" y="0"/>
                  </a:lnTo>
                  <a:lnTo>
                    <a:pt x="520" y="6"/>
                  </a:lnTo>
                  <a:lnTo>
                    <a:pt x="508" y="12"/>
                  </a:lnTo>
                  <a:lnTo>
                    <a:pt x="484" y="24"/>
                  </a:lnTo>
                  <a:lnTo>
                    <a:pt x="460" y="42"/>
                  </a:lnTo>
                  <a:lnTo>
                    <a:pt x="436" y="54"/>
                  </a:lnTo>
                  <a:lnTo>
                    <a:pt x="394" y="78"/>
                  </a:lnTo>
                  <a:lnTo>
                    <a:pt x="340" y="108"/>
                  </a:lnTo>
                  <a:lnTo>
                    <a:pt x="275" y="143"/>
                  </a:lnTo>
                  <a:lnTo>
                    <a:pt x="131" y="221"/>
                  </a:lnTo>
                  <a:lnTo>
                    <a:pt x="65" y="251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0" name="Freeform 10"/>
            <p:cNvSpPr>
              <a:spLocks/>
            </p:cNvSpPr>
            <p:nvPr userDrawn="1"/>
          </p:nvSpPr>
          <p:spPr bwMode="hidden">
            <a:xfrm>
              <a:off x="3676" y="2015"/>
              <a:ext cx="721" cy="306"/>
            </a:xfrm>
            <a:custGeom>
              <a:avLst/>
              <a:gdLst/>
              <a:ahLst/>
              <a:cxnLst>
                <a:cxn ang="0">
                  <a:pos x="48" y="216"/>
                </a:cxn>
                <a:cxn ang="0">
                  <a:pos x="30" y="252"/>
                </a:cxn>
                <a:cxn ang="0">
                  <a:pos x="12" y="282"/>
                </a:cxn>
                <a:cxn ang="0">
                  <a:pos x="6" y="300"/>
                </a:cxn>
                <a:cxn ang="0">
                  <a:pos x="0" y="306"/>
                </a:cxn>
                <a:cxn ang="0">
                  <a:pos x="48" y="276"/>
                </a:cxn>
                <a:cxn ang="0">
                  <a:pos x="84" y="252"/>
                </a:cxn>
                <a:cxn ang="0">
                  <a:pos x="108" y="234"/>
                </a:cxn>
                <a:cxn ang="0">
                  <a:pos x="120" y="228"/>
                </a:cxn>
                <a:cxn ang="0">
                  <a:pos x="126" y="228"/>
                </a:cxn>
                <a:cxn ang="0">
                  <a:pos x="144" y="222"/>
                </a:cxn>
                <a:cxn ang="0">
                  <a:pos x="168" y="216"/>
                </a:cxn>
                <a:cxn ang="0">
                  <a:pos x="198" y="204"/>
                </a:cxn>
                <a:cxn ang="0">
                  <a:pos x="275" y="180"/>
                </a:cxn>
                <a:cxn ang="0">
                  <a:pos x="371" y="156"/>
                </a:cxn>
                <a:cxn ang="0">
                  <a:pos x="461" y="126"/>
                </a:cxn>
                <a:cxn ang="0">
                  <a:pos x="544" y="102"/>
                </a:cxn>
                <a:cxn ang="0">
                  <a:pos x="574" y="90"/>
                </a:cxn>
                <a:cxn ang="0">
                  <a:pos x="604" y="84"/>
                </a:cxn>
                <a:cxn ang="0">
                  <a:pos x="622" y="78"/>
                </a:cxn>
                <a:cxn ang="0">
                  <a:pos x="628" y="72"/>
                </a:cxn>
                <a:cxn ang="0">
                  <a:pos x="634" y="66"/>
                </a:cxn>
                <a:cxn ang="0">
                  <a:pos x="652" y="60"/>
                </a:cxn>
                <a:cxn ang="0">
                  <a:pos x="694" y="30"/>
                </a:cxn>
                <a:cxn ang="0">
                  <a:pos x="712" y="18"/>
                </a:cxn>
                <a:cxn ang="0">
                  <a:pos x="718" y="6"/>
                </a:cxn>
                <a:cxn ang="0">
                  <a:pos x="712" y="0"/>
                </a:cxn>
                <a:cxn ang="0">
                  <a:pos x="688" y="0"/>
                </a:cxn>
                <a:cxn ang="0">
                  <a:pos x="628" y="0"/>
                </a:cxn>
                <a:cxn ang="0">
                  <a:pos x="580" y="0"/>
                </a:cxn>
                <a:cxn ang="0">
                  <a:pos x="544" y="0"/>
                </a:cxn>
                <a:cxn ang="0">
                  <a:pos x="514" y="18"/>
                </a:cxn>
                <a:cxn ang="0">
                  <a:pos x="485" y="42"/>
                </a:cxn>
                <a:cxn ang="0">
                  <a:pos x="467" y="54"/>
                </a:cxn>
                <a:cxn ang="0">
                  <a:pos x="449" y="60"/>
                </a:cxn>
                <a:cxn ang="0">
                  <a:pos x="425" y="60"/>
                </a:cxn>
                <a:cxn ang="0">
                  <a:pos x="389" y="66"/>
                </a:cxn>
                <a:cxn ang="0">
                  <a:pos x="347" y="84"/>
                </a:cxn>
                <a:cxn ang="0">
                  <a:pos x="311" y="108"/>
                </a:cxn>
                <a:cxn ang="0">
                  <a:pos x="287" y="126"/>
                </a:cxn>
                <a:cxn ang="0">
                  <a:pos x="275" y="132"/>
                </a:cxn>
                <a:cxn ang="0">
                  <a:pos x="257" y="138"/>
                </a:cxn>
                <a:cxn ang="0">
                  <a:pos x="221" y="138"/>
                </a:cxn>
                <a:cxn ang="0">
                  <a:pos x="186" y="138"/>
                </a:cxn>
                <a:cxn ang="0">
                  <a:pos x="180" y="138"/>
                </a:cxn>
                <a:cxn ang="0">
                  <a:pos x="174" y="138"/>
                </a:cxn>
                <a:cxn ang="0">
                  <a:pos x="114" y="162"/>
                </a:cxn>
                <a:cxn ang="0">
                  <a:pos x="48" y="216"/>
                </a:cxn>
                <a:cxn ang="0">
                  <a:pos x="48" y="216"/>
                </a:cxn>
              </a:cxnLst>
              <a:rect l="0" t="0" r="r" b="b"/>
              <a:pathLst>
                <a:path w="718" h="306">
                  <a:moveTo>
                    <a:pt x="48" y="216"/>
                  </a:moveTo>
                  <a:lnTo>
                    <a:pt x="30" y="252"/>
                  </a:lnTo>
                  <a:lnTo>
                    <a:pt x="12" y="282"/>
                  </a:lnTo>
                  <a:lnTo>
                    <a:pt x="6" y="300"/>
                  </a:lnTo>
                  <a:lnTo>
                    <a:pt x="0" y="306"/>
                  </a:lnTo>
                  <a:lnTo>
                    <a:pt x="48" y="276"/>
                  </a:lnTo>
                  <a:lnTo>
                    <a:pt x="84" y="252"/>
                  </a:lnTo>
                  <a:lnTo>
                    <a:pt x="108" y="234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44" y="222"/>
                  </a:lnTo>
                  <a:lnTo>
                    <a:pt x="168" y="216"/>
                  </a:lnTo>
                  <a:lnTo>
                    <a:pt x="198" y="204"/>
                  </a:lnTo>
                  <a:lnTo>
                    <a:pt x="275" y="180"/>
                  </a:lnTo>
                  <a:lnTo>
                    <a:pt x="371" y="156"/>
                  </a:lnTo>
                  <a:lnTo>
                    <a:pt x="461" y="126"/>
                  </a:lnTo>
                  <a:lnTo>
                    <a:pt x="544" y="102"/>
                  </a:lnTo>
                  <a:lnTo>
                    <a:pt x="574" y="90"/>
                  </a:lnTo>
                  <a:lnTo>
                    <a:pt x="604" y="84"/>
                  </a:lnTo>
                  <a:lnTo>
                    <a:pt x="622" y="78"/>
                  </a:lnTo>
                  <a:lnTo>
                    <a:pt x="628" y="72"/>
                  </a:lnTo>
                  <a:lnTo>
                    <a:pt x="634" y="66"/>
                  </a:lnTo>
                  <a:lnTo>
                    <a:pt x="652" y="60"/>
                  </a:lnTo>
                  <a:lnTo>
                    <a:pt x="694" y="30"/>
                  </a:lnTo>
                  <a:lnTo>
                    <a:pt x="712" y="18"/>
                  </a:lnTo>
                  <a:lnTo>
                    <a:pt x="718" y="6"/>
                  </a:lnTo>
                  <a:lnTo>
                    <a:pt x="712" y="0"/>
                  </a:lnTo>
                  <a:lnTo>
                    <a:pt x="688" y="0"/>
                  </a:lnTo>
                  <a:lnTo>
                    <a:pt x="628" y="0"/>
                  </a:lnTo>
                  <a:lnTo>
                    <a:pt x="580" y="0"/>
                  </a:lnTo>
                  <a:lnTo>
                    <a:pt x="544" y="0"/>
                  </a:lnTo>
                  <a:lnTo>
                    <a:pt x="514" y="18"/>
                  </a:lnTo>
                  <a:lnTo>
                    <a:pt x="485" y="42"/>
                  </a:lnTo>
                  <a:lnTo>
                    <a:pt x="467" y="54"/>
                  </a:lnTo>
                  <a:lnTo>
                    <a:pt x="449" y="60"/>
                  </a:lnTo>
                  <a:lnTo>
                    <a:pt x="425" y="60"/>
                  </a:lnTo>
                  <a:lnTo>
                    <a:pt x="389" y="66"/>
                  </a:lnTo>
                  <a:lnTo>
                    <a:pt x="347" y="84"/>
                  </a:lnTo>
                  <a:lnTo>
                    <a:pt x="311" y="108"/>
                  </a:lnTo>
                  <a:lnTo>
                    <a:pt x="287" y="126"/>
                  </a:lnTo>
                  <a:lnTo>
                    <a:pt x="275" y="132"/>
                  </a:lnTo>
                  <a:lnTo>
                    <a:pt x="257" y="138"/>
                  </a:lnTo>
                  <a:lnTo>
                    <a:pt x="221" y="138"/>
                  </a:lnTo>
                  <a:lnTo>
                    <a:pt x="186" y="138"/>
                  </a:lnTo>
                  <a:lnTo>
                    <a:pt x="180" y="138"/>
                  </a:lnTo>
                  <a:lnTo>
                    <a:pt x="174" y="138"/>
                  </a:lnTo>
                  <a:lnTo>
                    <a:pt x="114" y="162"/>
                  </a:lnTo>
                  <a:lnTo>
                    <a:pt x="48" y="216"/>
                  </a:lnTo>
                  <a:lnTo>
                    <a:pt x="48" y="2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1" name="Freeform 11"/>
            <p:cNvSpPr>
              <a:spLocks/>
            </p:cNvSpPr>
            <p:nvPr userDrawn="1"/>
          </p:nvSpPr>
          <p:spPr bwMode="hidden">
            <a:xfrm>
              <a:off x="3358" y="1890"/>
              <a:ext cx="2400" cy="881"/>
            </a:xfrm>
            <a:custGeom>
              <a:avLst/>
              <a:gdLst/>
              <a:ahLst/>
              <a:cxnLst>
                <a:cxn ang="0">
                  <a:pos x="2231" y="54"/>
                </a:cxn>
                <a:cxn ang="0">
                  <a:pos x="2189" y="54"/>
                </a:cxn>
                <a:cxn ang="0">
                  <a:pos x="2147" y="66"/>
                </a:cxn>
                <a:cxn ang="0">
                  <a:pos x="2021" y="101"/>
                </a:cxn>
                <a:cxn ang="0">
                  <a:pos x="1956" y="119"/>
                </a:cxn>
                <a:cxn ang="0">
                  <a:pos x="1860" y="167"/>
                </a:cxn>
                <a:cxn ang="0">
                  <a:pos x="1836" y="245"/>
                </a:cxn>
                <a:cxn ang="0">
                  <a:pos x="1842" y="305"/>
                </a:cxn>
                <a:cxn ang="0">
                  <a:pos x="1758" y="317"/>
                </a:cxn>
                <a:cxn ang="0">
                  <a:pos x="1597" y="263"/>
                </a:cxn>
                <a:cxn ang="0">
                  <a:pos x="1507" y="257"/>
                </a:cxn>
                <a:cxn ang="0">
                  <a:pos x="1399" y="311"/>
                </a:cxn>
                <a:cxn ang="0">
                  <a:pos x="1334" y="353"/>
                </a:cxn>
                <a:cxn ang="0">
                  <a:pos x="1310" y="359"/>
                </a:cxn>
                <a:cxn ang="0">
                  <a:pos x="1214" y="371"/>
                </a:cxn>
                <a:cxn ang="0">
                  <a:pos x="1160" y="365"/>
                </a:cxn>
                <a:cxn ang="0">
                  <a:pos x="1053" y="371"/>
                </a:cxn>
                <a:cxn ang="0">
                  <a:pos x="957" y="383"/>
                </a:cxn>
                <a:cxn ang="0">
                  <a:pos x="921" y="401"/>
                </a:cxn>
                <a:cxn ang="0">
                  <a:pos x="819" y="419"/>
                </a:cxn>
                <a:cxn ang="0">
                  <a:pos x="778" y="419"/>
                </a:cxn>
                <a:cxn ang="0">
                  <a:pos x="664" y="437"/>
                </a:cxn>
                <a:cxn ang="0">
                  <a:pos x="598" y="473"/>
                </a:cxn>
                <a:cxn ang="0">
                  <a:pos x="503" y="467"/>
                </a:cxn>
                <a:cxn ang="0">
                  <a:pos x="431" y="491"/>
                </a:cxn>
                <a:cxn ang="0">
                  <a:pos x="413" y="539"/>
                </a:cxn>
                <a:cxn ang="0">
                  <a:pos x="347" y="569"/>
                </a:cxn>
                <a:cxn ang="0">
                  <a:pos x="222" y="599"/>
                </a:cxn>
                <a:cxn ang="0">
                  <a:pos x="138" y="647"/>
                </a:cxn>
                <a:cxn ang="0">
                  <a:pos x="108" y="659"/>
                </a:cxn>
                <a:cxn ang="0">
                  <a:pos x="0" y="671"/>
                </a:cxn>
                <a:cxn ang="0">
                  <a:pos x="84" y="695"/>
                </a:cxn>
                <a:cxn ang="0">
                  <a:pos x="263" y="653"/>
                </a:cxn>
                <a:cxn ang="0">
                  <a:pos x="473" y="569"/>
                </a:cxn>
                <a:cxn ang="0">
                  <a:pos x="568" y="521"/>
                </a:cxn>
                <a:cxn ang="0">
                  <a:pos x="646" y="515"/>
                </a:cxn>
                <a:cxn ang="0">
                  <a:pos x="873" y="461"/>
                </a:cxn>
                <a:cxn ang="0">
                  <a:pos x="1148" y="425"/>
                </a:cxn>
                <a:cxn ang="0">
                  <a:pos x="1292" y="461"/>
                </a:cxn>
                <a:cxn ang="0">
                  <a:pos x="1417" y="533"/>
                </a:cxn>
                <a:cxn ang="0">
                  <a:pos x="1435" y="617"/>
                </a:cxn>
                <a:cxn ang="0">
                  <a:pos x="1376" y="653"/>
                </a:cxn>
                <a:cxn ang="0">
                  <a:pos x="1226" y="701"/>
                </a:cxn>
                <a:cxn ang="0">
                  <a:pos x="1112" y="755"/>
                </a:cxn>
                <a:cxn ang="0">
                  <a:pos x="1065" y="809"/>
                </a:cxn>
                <a:cxn ang="0">
                  <a:pos x="1077" y="869"/>
                </a:cxn>
                <a:cxn ang="0">
                  <a:pos x="1106" y="881"/>
                </a:cxn>
                <a:cxn ang="0">
                  <a:pos x="1208" y="869"/>
                </a:cxn>
                <a:cxn ang="0">
                  <a:pos x="1388" y="857"/>
                </a:cxn>
                <a:cxn ang="0">
                  <a:pos x="1441" y="851"/>
                </a:cxn>
                <a:cxn ang="0">
                  <a:pos x="1483" y="833"/>
                </a:cxn>
                <a:cxn ang="0">
                  <a:pos x="1675" y="743"/>
                </a:cxn>
                <a:cxn ang="0">
                  <a:pos x="1806" y="689"/>
                </a:cxn>
                <a:cxn ang="0">
                  <a:pos x="1884" y="581"/>
                </a:cxn>
                <a:cxn ang="0">
                  <a:pos x="2039" y="389"/>
                </a:cxn>
                <a:cxn ang="0">
                  <a:pos x="2207" y="269"/>
                </a:cxn>
                <a:cxn ang="0">
                  <a:pos x="2249" y="239"/>
                </a:cxn>
                <a:cxn ang="0">
                  <a:pos x="2392" y="0"/>
                </a:cxn>
                <a:cxn ang="0">
                  <a:pos x="2302" y="36"/>
                </a:cxn>
              </a:cxnLst>
              <a:rect l="0" t="0" r="r" b="b"/>
              <a:pathLst>
                <a:path w="2392" h="881">
                  <a:moveTo>
                    <a:pt x="2302" y="36"/>
                  </a:moveTo>
                  <a:lnTo>
                    <a:pt x="2266" y="48"/>
                  </a:lnTo>
                  <a:lnTo>
                    <a:pt x="2231" y="54"/>
                  </a:lnTo>
                  <a:lnTo>
                    <a:pt x="2201" y="54"/>
                  </a:lnTo>
                  <a:lnTo>
                    <a:pt x="2195" y="54"/>
                  </a:lnTo>
                  <a:lnTo>
                    <a:pt x="2189" y="54"/>
                  </a:lnTo>
                  <a:lnTo>
                    <a:pt x="2189" y="54"/>
                  </a:lnTo>
                  <a:lnTo>
                    <a:pt x="2177" y="60"/>
                  </a:lnTo>
                  <a:lnTo>
                    <a:pt x="2147" y="66"/>
                  </a:lnTo>
                  <a:lnTo>
                    <a:pt x="2105" y="78"/>
                  </a:lnTo>
                  <a:lnTo>
                    <a:pt x="2057" y="89"/>
                  </a:lnTo>
                  <a:lnTo>
                    <a:pt x="2021" y="101"/>
                  </a:lnTo>
                  <a:lnTo>
                    <a:pt x="1997" y="107"/>
                  </a:lnTo>
                  <a:lnTo>
                    <a:pt x="1973" y="113"/>
                  </a:lnTo>
                  <a:lnTo>
                    <a:pt x="1956" y="119"/>
                  </a:lnTo>
                  <a:lnTo>
                    <a:pt x="1926" y="131"/>
                  </a:lnTo>
                  <a:lnTo>
                    <a:pt x="1896" y="137"/>
                  </a:lnTo>
                  <a:lnTo>
                    <a:pt x="1860" y="167"/>
                  </a:lnTo>
                  <a:lnTo>
                    <a:pt x="1842" y="191"/>
                  </a:lnTo>
                  <a:lnTo>
                    <a:pt x="1836" y="221"/>
                  </a:lnTo>
                  <a:lnTo>
                    <a:pt x="1836" y="245"/>
                  </a:lnTo>
                  <a:lnTo>
                    <a:pt x="1842" y="269"/>
                  </a:lnTo>
                  <a:lnTo>
                    <a:pt x="1842" y="293"/>
                  </a:lnTo>
                  <a:lnTo>
                    <a:pt x="1842" y="305"/>
                  </a:lnTo>
                  <a:lnTo>
                    <a:pt x="1824" y="323"/>
                  </a:lnTo>
                  <a:lnTo>
                    <a:pt x="1794" y="329"/>
                  </a:lnTo>
                  <a:lnTo>
                    <a:pt x="1758" y="317"/>
                  </a:lnTo>
                  <a:lnTo>
                    <a:pt x="1716" y="299"/>
                  </a:lnTo>
                  <a:lnTo>
                    <a:pt x="1657" y="275"/>
                  </a:lnTo>
                  <a:lnTo>
                    <a:pt x="1597" y="263"/>
                  </a:lnTo>
                  <a:lnTo>
                    <a:pt x="1543" y="257"/>
                  </a:lnTo>
                  <a:lnTo>
                    <a:pt x="1519" y="257"/>
                  </a:lnTo>
                  <a:lnTo>
                    <a:pt x="1507" y="257"/>
                  </a:lnTo>
                  <a:lnTo>
                    <a:pt x="1489" y="263"/>
                  </a:lnTo>
                  <a:lnTo>
                    <a:pt x="1459" y="275"/>
                  </a:lnTo>
                  <a:lnTo>
                    <a:pt x="1399" y="311"/>
                  </a:lnTo>
                  <a:lnTo>
                    <a:pt x="1376" y="329"/>
                  </a:lnTo>
                  <a:lnTo>
                    <a:pt x="1352" y="341"/>
                  </a:lnTo>
                  <a:lnTo>
                    <a:pt x="1334" y="353"/>
                  </a:lnTo>
                  <a:lnTo>
                    <a:pt x="1328" y="359"/>
                  </a:lnTo>
                  <a:lnTo>
                    <a:pt x="1322" y="359"/>
                  </a:lnTo>
                  <a:lnTo>
                    <a:pt x="1310" y="359"/>
                  </a:lnTo>
                  <a:lnTo>
                    <a:pt x="1286" y="365"/>
                  </a:lnTo>
                  <a:lnTo>
                    <a:pt x="1262" y="365"/>
                  </a:lnTo>
                  <a:lnTo>
                    <a:pt x="1214" y="371"/>
                  </a:lnTo>
                  <a:lnTo>
                    <a:pt x="1196" y="371"/>
                  </a:lnTo>
                  <a:lnTo>
                    <a:pt x="1178" y="365"/>
                  </a:lnTo>
                  <a:lnTo>
                    <a:pt x="1160" y="365"/>
                  </a:lnTo>
                  <a:lnTo>
                    <a:pt x="1130" y="365"/>
                  </a:lnTo>
                  <a:lnTo>
                    <a:pt x="1095" y="365"/>
                  </a:lnTo>
                  <a:lnTo>
                    <a:pt x="1053" y="371"/>
                  </a:lnTo>
                  <a:lnTo>
                    <a:pt x="1017" y="377"/>
                  </a:lnTo>
                  <a:lnTo>
                    <a:pt x="981" y="377"/>
                  </a:lnTo>
                  <a:lnTo>
                    <a:pt x="957" y="383"/>
                  </a:lnTo>
                  <a:lnTo>
                    <a:pt x="945" y="389"/>
                  </a:lnTo>
                  <a:lnTo>
                    <a:pt x="939" y="395"/>
                  </a:lnTo>
                  <a:lnTo>
                    <a:pt x="921" y="401"/>
                  </a:lnTo>
                  <a:lnTo>
                    <a:pt x="879" y="407"/>
                  </a:lnTo>
                  <a:lnTo>
                    <a:pt x="837" y="419"/>
                  </a:lnTo>
                  <a:lnTo>
                    <a:pt x="819" y="419"/>
                  </a:lnTo>
                  <a:lnTo>
                    <a:pt x="808" y="419"/>
                  </a:lnTo>
                  <a:lnTo>
                    <a:pt x="796" y="419"/>
                  </a:lnTo>
                  <a:lnTo>
                    <a:pt x="778" y="419"/>
                  </a:lnTo>
                  <a:lnTo>
                    <a:pt x="754" y="419"/>
                  </a:lnTo>
                  <a:lnTo>
                    <a:pt x="724" y="425"/>
                  </a:lnTo>
                  <a:lnTo>
                    <a:pt x="664" y="437"/>
                  </a:lnTo>
                  <a:lnTo>
                    <a:pt x="640" y="449"/>
                  </a:lnTo>
                  <a:lnTo>
                    <a:pt x="616" y="461"/>
                  </a:lnTo>
                  <a:lnTo>
                    <a:pt x="598" y="473"/>
                  </a:lnTo>
                  <a:lnTo>
                    <a:pt x="580" y="473"/>
                  </a:lnTo>
                  <a:lnTo>
                    <a:pt x="538" y="473"/>
                  </a:lnTo>
                  <a:lnTo>
                    <a:pt x="503" y="467"/>
                  </a:lnTo>
                  <a:lnTo>
                    <a:pt x="461" y="473"/>
                  </a:lnTo>
                  <a:lnTo>
                    <a:pt x="443" y="479"/>
                  </a:lnTo>
                  <a:lnTo>
                    <a:pt x="431" y="491"/>
                  </a:lnTo>
                  <a:lnTo>
                    <a:pt x="425" y="509"/>
                  </a:lnTo>
                  <a:lnTo>
                    <a:pt x="419" y="533"/>
                  </a:lnTo>
                  <a:lnTo>
                    <a:pt x="413" y="539"/>
                  </a:lnTo>
                  <a:lnTo>
                    <a:pt x="407" y="545"/>
                  </a:lnTo>
                  <a:lnTo>
                    <a:pt x="389" y="551"/>
                  </a:lnTo>
                  <a:lnTo>
                    <a:pt x="347" y="569"/>
                  </a:lnTo>
                  <a:lnTo>
                    <a:pt x="299" y="587"/>
                  </a:lnTo>
                  <a:lnTo>
                    <a:pt x="257" y="593"/>
                  </a:lnTo>
                  <a:lnTo>
                    <a:pt x="222" y="599"/>
                  </a:lnTo>
                  <a:lnTo>
                    <a:pt x="180" y="617"/>
                  </a:lnTo>
                  <a:lnTo>
                    <a:pt x="150" y="641"/>
                  </a:lnTo>
                  <a:lnTo>
                    <a:pt x="138" y="647"/>
                  </a:lnTo>
                  <a:lnTo>
                    <a:pt x="132" y="653"/>
                  </a:lnTo>
                  <a:lnTo>
                    <a:pt x="126" y="659"/>
                  </a:lnTo>
                  <a:lnTo>
                    <a:pt x="108" y="659"/>
                  </a:lnTo>
                  <a:lnTo>
                    <a:pt x="96" y="653"/>
                  </a:lnTo>
                  <a:lnTo>
                    <a:pt x="90" y="653"/>
                  </a:lnTo>
                  <a:lnTo>
                    <a:pt x="0" y="671"/>
                  </a:lnTo>
                  <a:lnTo>
                    <a:pt x="12" y="689"/>
                  </a:lnTo>
                  <a:lnTo>
                    <a:pt x="42" y="695"/>
                  </a:lnTo>
                  <a:lnTo>
                    <a:pt x="84" y="695"/>
                  </a:lnTo>
                  <a:lnTo>
                    <a:pt x="132" y="683"/>
                  </a:lnTo>
                  <a:lnTo>
                    <a:pt x="192" y="671"/>
                  </a:lnTo>
                  <a:lnTo>
                    <a:pt x="263" y="653"/>
                  </a:lnTo>
                  <a:lnTo>
                    <a:pt x="335" y="629"/>
                  </a:lnTo>
                  <a:lnTo>
                    <a:pt x="407" y="599"/>
                  </a:lnTo>
                  <a:lnTo>
                    <a:pt x="473" y="569"/>
                  </a:lnTo>
                  <a:lnTo>
                    <a:pt x="527" y="545"/>
                  </a:lnTo>
                  <a:lnTo>
                    <a:pt x="562" y="527"/>
                  </a:lnTo>
                  <a:lnTo>
                    <a:pt x="568" y="521"/>
                  </a:lnTo>
                  <a:lnTo>
                    <a:pt x="574" y="521"/>
                  </a:lnTo>
                  <a:lnTo>
                    <a:pt x="604" y="521"/>
                  </a:lnTo>
                  <a:lnTo>
                    <a:pt x="646" y="515"/>
                  </a:lnTo>
                  <a:lnTo>
                    <a:pt x="712" y="497"/>
                  </a:lnTo>
                  <a:lnTo>
                    <a:pt x="790" y="479"/>
                  </a:lnTo>
                  <a:lnTo>
                    <a:pt x="873" y="461"/>
                  </a:lnTo>
                  <a:lnTo>
                    <a:pt x="963" y="443"/>
                  </a:lnTo>
                  <a:lnTo>
                    <a:pt x="1059" y="431"/>
                  </a:lnTo>
                  <a:lnTo>
                    <a:pt x="1148" y="425"/>
                  </a:lnTo>
                  <a:lnTo>
                    <a:pt x="1178" y="425"/>
                  </a:lnTo>
                  <a:lnTo>
                    <a:pt x="1214" y="437"/>
                  </a:lnTo>
                  <a:lnTo>
                    <a:pt x="1292" y="461"/>
                  </a:lnTo>
                  <a:lnTo>
                    <a:pt x="1340" y="479"/>
                  </a:lnTo>
                  <a:lnTo>
                    <a:pt x="1382" y="503"/>
                  </a:lnTo>
                  <a:lnTo>
                    <a:pt x="1417" y="533"/>
                  </a:lnTo>
                  <a:lnTo>
                    <a:pt x="1441" y="563"/>
                  </a:lnTo>
                  <a:lnTo>
                    <a:pt x="1447" y="587"/>
                  </a:lnTo>
                  <a:lnTo>
                    <a:pt x="1435" y="617"/>
                  </a:lnTo>
                  <a:lnTo>
                    <a:pt x="1423" y="629"/>
                  </a:lnTo>
                  <a:lnTo>
                    <a:pt x="1405" y="641"/>
                  </a:lnTo>
                  <a:lnTo>
                    <a:pt x="1376" y="653"/>
                  </a:lnTo>
                  <a:lnTo>
                    <a:pt x="1346" y="665"/>
                  </a:lnTo>
                  <a:lnTo>
                    <a:pt x="1280" y="683"/>
                  </a:lnTo>
                  <a:lnTo>
                    <a:pt x="1226" y="701"/>
                  </a:lnTo>
                  <a:lnTo>
                    <a:pt x="1178" y="719"/>
                  </a:lnTo>
                  <a:lnTo>
                    <a:pt x="1142" y="743"/>
                  </a:lnTo>
                  <a:lnTo>
                    <a:pt x="1112" y="755"/>
                  </a:lnTo>
                  <a:lnTo>
                    <a:pt x="1089" y="773"/>
                  </a:lnTo>
                  <a:lnTo>
                    <a:pt x="1077" y="791"/>
                  </a:lnTo>
                  <a:lnTo>
                    <a:pt x="1065" y="809"/>
                  </a:lnTo>
                  <a:lnTo>
                    <a:pt x="1059" y="833"/>
                  </a:lnTo>
                  <a:lnTo>
                    <a:pt x="1065" y="857"/>
                  </a:lnTo>
                  <a:lnTo>
                    <a:pt x="1077" y="869"/>
                  </a:lnTo>
                  <a:lnTo>
                    <a:pt x="1083" y="875"/>
                  </a:lnTo>
                  <a:lnTo>
                    <a:pt x="1089" y="881"/>
                  </a:lnTo>
                  <a:lnTo>
                    <a:pt x="1106" y="881"/>
                  </a:lnTo>
                  <a:lnTo>
                    <a:pt x="1124" y="875"/>
                  </a:lnTo>
                  <a:lnTo>
                    <a:pt x="1148" y="875"/>
                  </a:lnTo>
                  <a:lnTo>
                    <a:pt x="1208" y="869"/>
                  </a:lnTo>
                  <a:lnTo>
                    <a:pt x="1268" y="863"/>
                  </a:lnTo>
                  <a:lnTo>
                    <a:pt x="1328" y="863"/>
                  </a:lnTo>
                  <a:lnTo>
                    <a:pt x="1388" y="857"/>
                  </a:lnTo>
                  <a:lnTo>
                    <a:pt x="1411" y="857"/>
                  </a:lnTo>
                  <a:lnTo>
                    <a:pt x="1429" y="851"/>
                  </a:lnTo>
                  <a:lnTo>
                    <a:pt x="1441" y="851"/>
                  </a:lnTo>
                  <a:lnTo>
                    <a:pt x="1447" y="851"/>
                  </a:lnTo>
                  <a:lnTo>
                    <a:pt x="1459" y="845"/>
                  </a:lnTo>
                  <a:lnTo>
                    <a:pt x="1483" y="833"/>
                  </a:lnTo>
                  <a:lnTo>
                    <a:pt x="1525" y="815"/>
                  </a:lnTo>
                  <a:lnTo>
                    <a:pt x="1573" y="791"/>
                  </a:lnTo>
                  <a:lnTo>
                    <a:pt x="1675" y="743"/>
                  </a:lnTo>
                  <a:lnTo>
                    <a:pt x="1716" y="725"/>
                  </a:lnTo>
                  <a:lnTo>
                    <a:pt x="1752" y="713"/>
                  </a:lnTo>
                  <a:lnTo>
                    <a:pt x="1806" y="689"/>
                  </a:lnTo>
                  <a:lnTo>
                    <a:pt x="1842" y="653"/>
                  </a:lnTo>
                  <a:lnTo>
                    <a:pt x="1866" y="611"/>
                  </a:lnTo>
                  <a:lnTo>
                    <a:pt x="1884" y="581"/>
                  </a:lnTo>
                  <a:lnTo>
                    <a:pt x="1926" y="515"/>
                  </a:lnTo>
                  <a:lnTo>
                    <a:pt x="1979" y="449"/>
                  </a:lnTo>
                  <a:lnTo>
                    <a:pt x="2039" y="389"/>
                  </a:lnTo>
                  <a:lnTo>
                    <a:pt x="2105" y="341"/>
                  </a:lnTo>
                  <a:lnTo>
                    <a:pt x="2159" y="299"/>
                  </a:lnTo>
                  <a:lnTo>
                    <a:pt x="2207" y="269"/>
                  </a:lnTo>
                  <a:lnTo>
                    <a:pt x="2237" y="245"/>
                  </a:lnTo>
                  <a:lnTo>
                    <a:pt x="2249" y="239"/>
                  </a:lnTo>
                  <a:lnTo>
                    <a:pt x="2249" y="239"/>
                  </a:lnTo>
                  <a:lnTo>
                    <a:pt x="2392" y="167"/>
                  </a:lnTo>
                  <a:lnTo>
                    <a:pt x="2392" y="60"/>
                  </a:lnTo>
                  <a:lnTo>
                    <a:pt x="2392" y="0"/>
                  </a:lnTo>
                  <a:lnTo>
                    <a:pt x="2344" y="18"/>
                  </a:lnTo>
                  <a:lnTo>
                    <a:pt x="2302" y="36"/>
                  </a:lnTo>
                  <a:lnTo>
                    <a:pt x="230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2" name="Freeform 12"/>
            <p:cNvSpPr>
              <a:spLocks/>
            </p:cNvSpPr>
            <p:nvPr userDrawn="1"/>
          </p:nvSpPr>
          <p:spPr bwMode="hidden">
            <a:xfrm>
              <a:off x="3839" y="1854"/>
              <a:ext cx="577" cy="258"/>
            </a:xfrm>
            <a:custGeom>
              <a:avLst/>
              <a:gdLst/>
              <a:ahLst/>
              <a:cxnLst>
                <a:cxn ang="0">
                  <a:pos x="30" y="245"/>
                </a:cxn>
                <a:cxn ang="0">
                  <a:pos x="18" y="251"/>
                </a:cxn>
                <a:cxn ang="0">
                  <a:pos x="6" y="257"/>
                </a:cxn>
                <a:cxn ang="0">
                  <a:pos x="0" y="257"/>
                </a:cxn>
                <a:cxn ang="0">
                  <a:pos x="305" y="113"/>
                </a:cxn>
                <a:cxn ang="0">
                  <a:pos x="520" y="0"/>
                </a:cxn>
                <a:cxn ang="0">
                  <a:pos x="526" y="6"/>
                </a:cxn>
                <a:cxn ang="0">
                  <a:pos x="544" y="18"/>
                </a:cxn>
                <a:cxn ang="0">
                  <a:pos x="550" y="24"/>
                </a:cxn>
                <a:cxn ang="0">
                  <a:pos x="550" y="36"/>
                </a:cxn>
                <a:cxn ang="0">
                  <a:pos x="544" y="42"/>
                </a:cxn>
                <a:cxn ang="0">
                  <a:pos x="526" y="54"/>
                </a:cxn>
                <a:cxn ang="0">
                  <a:pos x="514" y="60"/>
                </a:cxn>
                <a:cxn ang="0">
                  <a:pos x="502" y="66"/>
                </a:cxn>
                <a:cxn ang="0">
                  <a:pos x="448" y="84"/>
                </a:cxn>
                <a:cxn ang="0">
                  <a:pos x="382" y="113"/>
                </a:cxn>
                <a:cxn ang="0">
                  <a:pos x="305" y="143"/>
                </a:cxn>
                <a:cxn ang="0">
                  <a:pos x="227" y="173"/>
                </a:cxn>
                <a:cxn ang="0">
                  <a:pos x="149" y="203"/>
                </a:cxn>
                <a:cxn ang="0">
                  <a:pos x="83" y="227"/>
                </a:cxn>
                <a:cxn ang="0">
                  <a:pos x="30" y="245"/>
                </a:cxn>
                <a:cxn ang="0">
                  <a:pos x="30" y="245"/>
                </a:cxn>
              </a:cxnLst>
              <a:rect l="0" t="0" r="r" b="b"/>
              <a:pathLst>
                <a:path w="550" h="257">
                  <a:moveTo>
                    <a:pt x="30" y="245"/>
                  </a:moveTo>
                  <a:lnTo>
                    <a:pt x="18" y="251"/>
                  </a:lnTo>
                  <a:lnTo>
                    <a:pt x="6" y="257"/>
                  </a:lnTo>
                  <a:lnTo>
                    <a:pt x="0" y="257"/>
                  </a:lnTo>
                  <a:lnTo>
                    <a:pt x="305" y="113"/>
                  </a:lnTo>
                  <a:lnTo>
                    <a:pt x="520" y="0"/>
                  </a:lnTo>
                  <a:lnTo>
                    <a:pt x="526" y="6"/>
                  </a:lnTo>
                  <a:lnTo>
                    <a:pt x="544" y="18"/>
                  </a:lnTo>
                  <a:lnTo>
                    <a:pt x="550" y="24"/>
                  </a:lnTo>
                  <a:lnTo>
                    <a:pt x="550" y="36"/>
                  </a:lnTo>
                  <a:lnTo>
                    <a:pt x="544" y="42"/>
                  </a:lnTo>
                  <a:lnTo>
                    <a:pt x="526" y="54"/>
                  </a:lnTo>
                  <a:lnTo>
                    <a:pt x="514" y="60"/>
                  </a:lnTo>
                  <a:lnTo>
                    <a:pt x="502" y="66"/>
                  </a:lnTo>
                  <a:lnTo>
                    <a:pt x="448" y="84"/>
                  </a:lnTo>
                  <a:lnTo>
                    <a:pt x="382" y="113"/>
                  </a:lnTo>
                  <a:lnTo>
                    <a:pt x="305" y="143"/>
                  </a:lnTo>
                  <a:lnTo>
                    <a:pt x="227" y="173"/>
                  </a:lnTo>
                  <a:lnTo>
                    <a:pt x="149" y="203"/>
                  </a:lnTo>
                  <a:lnTo>
                    <a:pt x="83" y="227"/>
                  </a:lnTo>
                  <a:lnTo>
                    <a:pt x="30" y="245"/>
                  </a:lnTo>
                  <a:lnTo>
                    <a:pt x="30" y="24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3" name="Freeform 13"/>
            <p:cNvSpPr>
              <a:spLocks/>
            </p:cNvSpPr>
            <p:nvPr userDrawn="1"/>
          </p:nvSpPr>
          <p:spPr bwMode="hidden">
            <a:xfrm>
              <a:off x="5327" y="164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1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4" name="Freeform 14"/>
            <p:cNvSpPr>
              <a:spLocks/>
            </p:cNvSpPr>
            <p:nvPr userDrawn="1"/>
          </p:nvSpPr>
          <p:spPr bwMode="hidden">
            <a:xfrm>
              <a:off x="3839" y="1728"/>
              <a:ext cx="716" cy="383"/>
            </a:xfrm>
            <a:custGeom>
              <a:avLst/>
              <a:gdLst/>
              <a:ahLst/>
              <a:cxnLst>
                <a:cxn ang="0">
                  <a:pos x="659" y="6"/>
                </a:cxn>
                <a:cxn ang="0">
                  <a:pos x="588" y="42"/>
                </a:cxn>
                <a:cxn ang="0">
                  <a:pos x="515" y="84"/>
                </a:cxn>
                <a:cxn ang="0">
                  <a:pos x="509" y="90"/>
                </a:cxn>
                <a:cxn ang="0">
                  <a:pos x="485" y="102"/>
                </a:cxn>
                <a:cxn ang="0">
                  <a:pos x="455" y="120"/>
                </a:cxn>
                <a:cxn ang="0">
                  <a:pos x="425" y="138"/>
                </a:cxn>
                <a:cxn ang="0">
                  <a:pos x="371" y="168"/>
                </a:cxn>
                <a:cxn ang="0">
                  <a:pos x="306" y="198"/>
                </a:cxn>
                <a:cxn ang="0">
                  <a:pos x="186" y="251"/>
                </a:cxn>
                <a:cxn ang="0">
                  <a:pos x="131" y="269"/>
                </a:cxn>
                <a:cxn ang="0">
                  <a:pos x="89" y="287"/>
                </a:cxn>
                <a:cxn ang="0">
                  <a:pos x="53" y="305"/>
                </a:cxn>
                <a:cxn ang="0">
                  <a:pos x="36" y="311"/>
                </a:cxn>
                <a:cxn ang="0">
                  <a:pos x="12" y="329"/>
                </a:cxn>
                <a:cxn ang="0">
                  <a:pos x="0" y="353"/>
                </a:cxn>
                <a:cxn ang="0">
                  <a:pos x="0" y="371"/>
                </a:cxn>
                <a:cxn ang="0">
                  <a:pos x="0" y="383"/>
                </a:cxn>
                <a:cxn ang="0">
                  <a:pos x="0" y="383"/>
                </a:cxn>
                <a:cxn ang="0">
                  <a:pos x="12" y="371"/>
                </a:cxn>
                <a:cxn ang="0">
                  <a:pos x="30" y="353"/>
                </a:cxn>
                <a:cxn ang="0">
                  <a:pos x="53" y="335"/>
                </a:cxn>
                <a:cxn ang="0">
                  <a:pos x="77" y="317"/>
                </a:cxn>
                <a:cxn ang="0">
                  <a:pos x="101" y="311"/>
                </a:cxn>
                <a:cxn ang="0">
                  <a:pos x="131" y="299"/>
                </a:cxn>
                <a:cxn ang="0">
                  <a:pos x="204" y="269"/>
                </a:cxn>
                <a:cxn ang="0">
                  <a:pos x="240" y="251"/>
                </a:cxn>
                <a:cxn ang="0">
                  <a:pos x="270" y="239"/>
                </a:cxn>
                <a:cxn ang="0">
                  <a:pos x="294" y="228"/>
                </a:cxn>
                <a:cxn ang="0">
                  <a:pos x="312" y="222"/>
                </a:cxn>
                <a:cxn ang="0">
                  <a:pos x="330" y="210"/>
                </a:cxn>
                <a:cxn ang="0">
                  <a:pos x="365" y="186"/>
                </a:cxn>
                <a:cxn ang="0">
                  <a:pos x="419" y="156"/>
                </a:cxn>
                <a:cxn ang="0">
                  <a:pos x="473" y="120"/>
                </a:cxn>
                <a:cxn ang="0">
                  <a:pos x="527" y="90"/>
                </a:cxn>
                <a:cxn ang="0">
                  <a:pos x="576" y="60"/>
                </a:cxn>
                <a:cxn ang="0">
                  <a:pos x="612" y="42"/>
                </a:cxn>
                <a:cxn ang="0">
                  <a:pos x="629" y="36"/>
                </a:cxn>
                <a:cxn ang="0">
                  <a:pos x="647" y="30"/>
                </a:cxn>
                <a:cxn ang="0">
                  <a:pos x="677" y="18"/>
                </a:cxn>
                <a:cxn ang="0">
                  <a:pos x="701" y="6"/>
                </a:cxn>
                <a:cxn ang="0">
                  <a:pos x="713" y="0"/>
                </a:cxn>
                <a:cxn ang="0">
                  <a:pos x="713" y="0"/>
                </a:cxn>
                <a:cxn ang="0">
                  <a:pos x="659" y="6"/>
                </a:cxn>
                <a:cxn ang="0">
                  <a:pos x="716" y="63"/>
                </a:cxn>
              </a:cxnLst>
              <a:rect l="0" t="0" r="r" b="b"/>
              <a:pathLst>
                <a:path w="716" h="383">
                  <a:moveTo>
                    <a:pt x="659" y="6"/>
                  </a:moveTo>
                  <a:lnTo>
                    <a:pt x="588" y="42"/>
                  </a:lnTo>
                  <a:lnTo>
                    <a:pt x="515" y="84"/>
                  </a:lnTo>
                  <a:lnTo>
                    <a:pt x="509" y="90"/>
                  </a:lnTo>
                  <a:lnTo>
                    <a:pt x="485" y="102"/>
                  </a:lnTo>
                  <a:lnTo>
                    <a:pt x="455" y="120"/>
                  </a:lnTo>
                  <a:lnTo>
                    <a:pt x="425" y="138"/>
                  </a:lnTo>
                  <a:lnTo>
                    <a:pt x="371" y="168"/>
                  </a:lnTo>
                  <a:lnTo>
                    <a:pt x="306" y="198"/>
                  </a:lnTo>
                  <a:lnTo>
                    <a:pt x="186" y="251"/>
                  </a:lnTo>
                  <a:lnTo>
                    <a:pt x="131" y="269"/>
                  </a:lnTo>
                  <a:lnTo>
                    <a:pt x="89" y="287"/>
                  </a:lnTo>
                  <a:lnTo>
                    <a:pt x="53" y="305"/>
                  </a:lnTo>
                  <a:lnTo>
                    <a:pt x="36" y="311"/>
                  </a:lnTo>
                  <a:lnTo>
                    <a:pt x="12" y="329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12" y="371"/>
                  </a:lnTo>
                  <a:lnTo>
                    <a:pt x="30" y="353"/>
                  </a:lnTo>
                  <a:lnTo>
                    <a:pt x="53" y="335"/>
                  </a:lnTo>
                  <a:lnTo>
                    <a:pt x="77" y="317"/>
                  </a:lnTo>
                  <a:lnTo>
                    <a:pt x="101" y="311"/>
                  </a:lnTo>
                  <a:lnTo>
                    <a:pt x="131" y="299"/>
                  </a:lnTo>
                  <a:lnTo>
                    <a:pt x="204" y="269"/>
                  </a:lnTo>
                  <a:lnTo>
                    <a:pt x="240" y="251"/>
                  </a:lnTo>
                  <a:lnTo>
                    <a:pt x="270" y="239"/>
                  </a:lnTo>
                  <a:lnTo>
                    <a:pt x="294" y="228"/>
                  </a:lnTo>
                  <a:lnTo>
                    <a:pt x="312" y="222"/>
                  </a:lnTo>
                  <a:lnTo>
                    <a:pt x="330" y="210"/>
                  </a:lnTo>
                  <a:lnTo>
                    <a:pt x="365" y="186"/>
                  </a:lnTo>
                  <a:lnTo>
                    <a:pt x="419" y="156"/>
                  </a:lnTo>
                  <a:lnTo>
                    <a:pt x="473" y="120"/>
                  </a:lnTo>
                  <a:lnTo>
                    <a:pt x="527" y="90"/>
                  </a:lnTo>
                  <a:lnTo>
                    <a:pt x="576" y="60"/>
                  </a:lnTo>
                  <a:lnTo>
                    <a:pt x="612" y="42"/>
                  </a:lnTo>
                  <a:lnTo>
                    <a:pt x="629" y="36"/>
                  </a:lnTo>
                  <a:lnTo>
                    <a:pt x="647" y="30"/>
                  </a:lnTo>
                  <a:lnTo>
                    <a:pt x="677" y="18"/>
                  </a:lnTo>
                  <a:lnTo>
                    <a:pt x="701" y="6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659" y="6"/>
                  </a:lnTo>
                  <a:lnTo>
                    <a:pt x="716" y="63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5" name="Freeform 15"/>
            <p:cNvSpPr>
              <a:spLocks/>
            </p:cNvSpPr>
            <p:nvPr userDrawn="1"/>
          </p:nvSpPr>
          <p:spPr bwMode="hidden">
            <a:xfrm>
              <a:off x="3453" y="2271"/>
              <a:ext cx="318" cy="225"/>
            </a:xfrm>
            <a:custGeom>
              <a:avLst/>
              <a:gdLst/>
              <a:ahLst/>
              <a:cxnLst>
                <a:cxn ang="0">
                  <a:pos x="6" y="225"/>
                </a:cxn>
                <a:cxn ang="0">
                  <a:pos x="0" y="195"/>
                </a:cxn>
                <a:cxn ang="0">
                  <a:pos x="315" y="0"/>
                </a:cxn>
                <a:cxn ang="0">
                  <a:pos x="303" y="27"/>
                </a:cxn>
                <a:cxn ang="0">
                  <a:pos x="318" y="42"/>
                </a:cxn>
              </a:cxnLst>
              <a:rect l="0" t="0" r="r" b="b"/>
              <a:pathLst>
                <a:path w="318" h="225">
                  <a:moveTo>
                    <a:pt x="6" y="225"/>
                  </a:moveTo>
                  <a:lnTo>
                    <a:pt x="0" y="195"/>
                  </a:lnTo>
                  <a:lnTo>
                    <a:pt x="315" y="0"/>
                  </a:lnTo>
                  <a:lnTo>
                    <a:pt x="303" y="27"/>
                  </a:lnTo>
                  <a:lnTo>
                    <a:pt x="318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6" name="Freeform 16"/>
            <p:cNvSpPr>
              <a:spLocks/>
            </p:cNvSpPr>
            <p:nvPr userDrawn="1"/>
          </p:nvSpPr>
          <p:spPr bwMode="hidden">
            <a:xfrm>
              <a:off x="0" y="2658"/>
              <a:ext cx="2595" cy="933"/>
            </a:xfrm>
            <a:custGeom>
              <a:avLst/>
              <a:gdLst/>
              <a:ahLst/>
              <a:cxnLst>
                <a:cxn ang="0">
                  <a:pos x="1050" y="657"/>
                </a:cxn>
                <a:cxn ang="0">
                  <a:pos x="1581" y="690"/>
                </a:cxn>
                <a:cxn ang="0">
                  <a:pos x="1671" y="723"/>
                </a:cxn>
                <a:cxn ang="0">
                  <a:pos x="1176" y="621"/>
                </a:cxn>
                <a:cxn ang="0">
                  <a:pos x="1854" y="567"/>
                </a:cxn>
                <a:cxn ang="0">
                  <a:pos x="1869" y="612"/>
                </a:cxn>
                <a:cxn ang="0">
                  <a:pos x="2103" y="861"/>
                </a:cxn>
                <a:cxn ang="0">
                  <a:pos x="1883" y="520"/>
                </a:cxn>
                <a:cxn ang="0">
                  <a:pos x="1842" y="490"/>
                </a:cxn>
                <a:cxn ang="0">
                  <a:pos x="1770" y="466"/>
                </a:cxn>
                <a:cxn ang="0">
                  <a:pos x="1740" y="448"/>
                </a:cxn>
                <a:cxn ang="0">
                  <a:pos x="1758" y="436"/>
                </a:cxn>
                <a:cxn ang="0">
                  <a:pos x="1830" y="430"/>
                </a:cxn>
                <a:cxn ang="0">
                  <a:pos x="1877" y="424"/>
                </a:cxn>
                <a:cxn ang="0">
                  <a:pos x="1955" y="394"/>
                </a:cxn>
                <a:cxn ang="0">
                  <a:pos x="2052" y="396"/>
                </a:cxn>
                <a:cxn ang="0">
                  <a:pos x="2253" y="732"/>
                </a:cxn>
                <a:cxn ang="0">
                  <a:pos x="2415" y="933"/>
                </a:cxn>
                <a:cxn ang="0">
                  <a:pos x="2397" y="828"/>
                </a:cxn>
                <a:cxn ang="0">
                  <a:pos x="2088" y="400"/>
                </a:cxn>
                <a:cxn ang="0">
                  <a:pos x="2046" y="346"/>
                </a:cxn>
                <a:cxn ang="0">
                  <a:pos x="1997" y="304"/>
                </a:cxn>
                <a:cxn ang="0">
                  <a:pos x="1967" y="286"/>
                </a:cxn>
                <a:cxn ang="0">
                  <a:pos x="1973" y="286"/>
                </a:cxn>
                <a:cxn ang="0">
                  <a:pos x="2009" y="286"/>
                </a:cxn>
                <a:cxn ang="0">
                  <a:pos x="2082" y="322"/>
                </a:cxn>
                <a:cxn ang="0">
                  <a:pos x="2199" y="384"/>
                </a:cxn>
                <a:cxn ang="0">
                  <a:pos x="2394" y="448"/>
                </a:cxn>
                <a:cxn ang="0">
                  <a:pos x="2595" y="516"/>
                </a:cxn>
                <a:cxn ang="0">
                  <a:pos x="2388" y="424"/>
                </a:cxn>
                <a:cxn ang="0">
                  <a:pos x="2219" y="340"/>
                </a:cxn>
                <a:cxn ang="0">
                  <a:pos x="2052" y="280"/>
                </a:cxn>
                <a:cxn ang="0">
                  <a:pos x="1955" y="262"/>
                </a:cxn>
                <a:cxn ang="0">
                  <a:pos x="1877" y="274"/>
                </a:cxn>
                <a:cxn ang="0">
                  <a:pos x="1752" y="274"/>
                </a:cxn>
                <a:cxn ang="0">
                  <a:pos x="1661" y="292"/>
                </a:cxn>
                <a:cxn ang="0">
                  <a:pos x="1607" y="316"/>
                </a:cxn>
                <a:cxn ang="0">
                  <a:pos x="1589" y="322"/>
                </a:cxn>
                <a:cxn ang="0">
                  <a:pos x="1409" y="358"/>
                </a:cxn>
                <a:cxn ang="0">
                  <a:pos x="1152" y="442"/>
                </a:cxn>
                <a:cxn ang="0">
                  <a:pos x="966" y="460"/>
                </a:cxn>
                <a:cxn ang="0">
                  <a:pos x="870" y="442"/>
                </a:cxn>
                <a:cxn ang="0">
                  <a:pos x="828" y="430"/>
                </a:cxn>
                <a:cxn ang="0">
                  <a:pos x="743" y="388"/>
                </a:cxn>
                <a:cxn ang="0">
                  <a:pos x="636" y="334"/>
                </a:cxn>
                <a:cxn ang="0">
                  <a:pos x="467" y="256"/>
                </a:cxn>
                <a:cxn ang="0">
                  <a:pos x="0" y="0"/>
                </a:cxn>
                <a:cxn ang="0">
                  <a:pos x="585" y="390"/>
                </a:cxn>
                <a:cxn ang="0">
                  <a:pos x="849" y="543"/>
                </a:cxn>
                <a:cxn ang="0">
                  <a:pos x="897" y="621"/>
                </a:cxn>
              </a:cxnLst>
              <a:rect l="0" t="0" r="r" b="b"/>
              <a:pathLst>
                <a:path w="2595" h="933">
                  <a:moveTo>
                    <a:pt x="981" y="675"/>
                  </a:moveTo>
                  <a:lnTo>
                    <a:pt x="1050" y="657"/>
                  </a:lnTo>
                  <a:lnTo>
                    <a:pt x="1143" y="651"/>
                  </a:lnTo>
                  <a:lnTo>
                    <a:pt x="1581" y="690"/>
                  </a:lnTo>
                  <a:lnTo>
                    <a:pt x="1623" y="738"/>
                  </a:lnTo>
                  <a:lnTo>
                    <a:pt x="1671" y="723"/>
                  </a:lnTo>
                  <a:lnTo>
                    <a:pt x="1656" y="675"/>
                  </a:lnTo>
                  <a:lnTo>
                    <a:pt x="1176" y="621"/>
                  </a:lnTo>
                  <a:lnTo>
                    <a:pt x="1797" y="534"/>
                  </a:lnTo>
                  <a:lnTo>
                    <a:pt x="1854" y="567"/>
                  </a:lnTo>
                  <a:lnTo>
                    <a:pt x="1881" y="585"/>
                  </a:lnTo>
                  <a:lnTo>
                    <a:pt x="1869" y="612"/>
                  </a:lnTo>
                  <a:lnTo>
                    <a:pt x="1995" y="852"/>
                  </a:lnTo>
                  <a:lnTo>
                    <a:pt x="2103" y="861"/>
                  </a:lnTo>
                  <a:lnTo>
                    <a:pt x="1889" y="538"/>
                  </a:lnTo>
                  <a:lnTo>
                    <a:pt x="1883" y="520"/>
                  </a:lnTo>
                  <a:lnTo>
                    <a:pt x="1872" y="508"/>
                  </a:lnTo>
                  <a:lnTo>
                    <a:pt x="1842" y="490"/>
                  </a:lnTo>
                  <a:lnTo>
                    <a:pt x="1806" y="478"/>
                  </a:lnTo>
                  <a:lnTo>
                    <a:pt x="1770" y="466"/>
                  </a:lnTo>
                  <a:lnTo>
                    <a:pt x="1752" y="454"/>
                  </a:lnTo>
                  <a:lnTo>
                    <a:pt x="1740" y="448"/>
                  </a:lnTo>
                  <a:lnTo>
                    <a:pt x="1746" y="436"/>
                  </a:lnTo>
                  <a:lnTo>
                    <a:pt x="1758" y="436"/>
                  </a:lnTo>
                  <a:lnTo>
                    <a:pt x="1782" y="430"/>
                  </a:lnTo>
                  <a:lnTo>
                    <a:pt x="1830" y="430"/>
                  </a:lnTo>
                  <a:lnTo>
                    <a:pt x="1854" y="430"/>
                  </a:lnTo>
                  <a:lnTo>
                    <a:pt x="1877" y="424"/>
                  </a:lnTo>
                  <a:lnTo>
                    <a:pt x="1925" y="400"/>
                  </a:lnTo>
                  <a:lnTo>
                    <a:pt x="1955" y="394"/>
                  </a:lnTo>
                  <a:lnTo>
                    <a:pt x="1979" y="394"/>
                  </a:lnTo>
                  <a:lnTo>
                    <a:pt x="2052" y="396"/>
                  </a:lnTo>
                  <a:lnTo>
                    <a:pt x="2046" y="456"/>
                  </a:lnTo>
                  <a:lnTo>
                    <a:pt x="2253" y="732"/>
                  </a:lnTo>
                  <a:lnTo>
                    <a:pt x="2334" y="816"/>
                  </a:lnTo>
                  <a:lnTo>
                    <a:pt x="2415" y="933"/>
                  </a:lnTo>
                  <a:lnTo>
                    <a:pt x="2430" y="909"/>
                  </a:lnTo>
                  <a:lnTo>
                    <a:pt x="2397" y="828"/>
                  </a:lnTo>
                  <a:lnTo>
                    <a:pt x="2094" y="412"/>
                  </a:lnTo>
                  <a:lnTo>
                    <a:pt x="2088" y="400"/>
                  </a:lnTo>
                  <a:lnTo>
                    <a:pt x="2076" y="376"/>
                  </a:lnTo>
                  <a:lnTo>
                    <a:pt x="2046" y="346"/>
                  </a:lnTo>
                  <a:lnTo>
                    <a:pt x="2015" y="322"/>
                  </a:lnTo>
                  <a:lnTo>
                    <a:pt x="1997" y="304"/>
                  </a:lnTo>
                  <a:lnTo>
                    <a:pt x="1979" y="292"/>
                  </a:lnTo>
                  <a:lnTo>
                    <a:pt x="1967" y="286"/>
                  </a:lnTo>
                  <a:lnTo>
                    <a:pt x="1967" y="286"/>
                  </a:lnTo>
                  <a:lnTo>
                    <a:pt x="1973" y="286"/>
                  </a:lnTo>
                  <a:lnTo>
                    <a:pt x="1985" y="286"/>
                  </a:lnTo>
                  <a:lnTo>
                    <a:pt x="2009" y="286"/>
                  </a:lnTo>
                  <a:lnTo>
                    <a:pt x="2040" y="298"/>
                  </a:lnTo>
                  <a:lnTo>
                    <a:pt x="2082" y="322"/>
                  </a:lnTo>
                  <a:lnTo>
                    <a:pt x="2124" y="348"/>
                  </a:lnTo>
                  <a:lnTo>
                    <a:pt x="2199" y="384"/>
                  </a:lnTo>
                  <a:lnTo>
                    <a:pt x="2325" y="426"/>
                  </a:lnTo>
                  <a:lnTo>
                    <a:pt x="2394" y="448"/>
                  </a:lnTo>
                  <a:lnTo>
                    <a:pt x="2523" y="522"/>
                  </a:lnTo>
                  <a:lnTo>
                    <a:pt x="2595" y="516"/>
                  </a:lnTo>
                  <a:lnTo>
                    <a:pt x="2442" y="454"/>
                  </a:lnTo>
                  <a:lnTo>
                    <a:pt x="2388" y="424"/>
                  </a:lnTo>
                  <a:lnTo>
                    <a:pt x="2327" y="388"/>
                  </a:lnTo>
                  <a:lnTo>
                    <a:pt x="2219" y="340"/>
                  </a:lnTo>
                  <a:lnTo>
                    <a:pt x="2106" y="292"/>
                  </a:lnTo>
                  <a:lnTo>
                    <a:pt x="2052" y="280"/>
                  </a:lnTo>
                  <a:lnTo>
                    <a:pt x="2003" y="268"/>
                  </a:lnTo>
                  <a:lnTo>
                    <a:pt x="1955" y="262"/>
                  </a:lnTo>
                  <a:lnTo>
                    <a:pt x="1919" y="268"/>
                  </a:lnTo>
                  <a:lnTo>
                    <a:pt x="1877" y="274"/>
                  </a:lnTo>
                  <a:lnTo>
                    <a:pt x="1812" y="274"/>
                  </a:lnTo>
                  <a:lnTo>
                    <a:pt x="1752" y="274"/>
                  </a:lnTo>
                  <a:lnTo>
                    <a:pt x="1703" y="286"/>
                  </a:lnTo>
                  <a:lnTo>
                    <a:pt x="1661" y="292"/>
                  </a:lnTo>
                  <a:lnTo>
                    <a:pt x="1631" y="304"/>
                  </a:lnTo>
                  <a:lnTo>
                    <a:pt x="1607" y="316"/>
                  </a:lnTo>
                  <a:lnTo>
                    <a:pt x="1595" y="322"/>
                  </a:lnTo>
                  <a:lnTo>
                    <a:pt x="1589" y="322"/>
                  </a:lnTo>
                  <a:lnTo>
                    <a:pt x="1500" y="334"/>
                  </a:lnTo>
                  <a:lnTo>
                    <a:pt x="1409" y="358"/>
                  </a:lnTo>
                  <a:lnTo>
                    <a:pt x="1236" y="418"/>
                  </a:lnTo>
                  <a:lnTo>
                    <a:pt x="1152" y="442"/>
                  </a:lnTo>
                  <a:lnTo>
                    <a:pt x="1061" y="460"/>
                  </a:lnTo>
                  <a:lnTo>
                    <a:pt x="966" y="460"/>
                  </a:lnTo>
                  <a:lnTo>
                    <a:pt x="918" y="454"/>
                  </a:lnTo>
                  <a:lnTo>
                    <a:pt x="870" y="442"/>
                  </a:lnTo>
                  <a:lnTo>
                    <a:pt x="858" y="436"/>
                  </a:lnTo>
                  <a:lnTo>
                    <a:pt x="828" y="430"/>
                  </a:lnTo>
                  <a:lnTo>
                    <a:pt x="791" y="412"/>
                  </a:lnTo>
                  <a:lnTo>
                    <a:pt x="743" y="388"/>
                  </a:lnTo>
                  <a:lnTo>
                    <a:pt x="690" y="364"/>
                  </a:lnTo>
                  <a:lnTo>
                    <a:pt x="636" y="334"/>
                  </a:lnTo>
                  <a:lnTo>
                    <a:pt x="515" y="280"/>
                  </a:lnTo>
                  <a:lnTo>
                    <a:pt x="467" y="256"/>
                  </a:lnTo>
                  <a:lnTo>
                    <a:pt x="443" y="244"/>
                  </a:lnTo>
                  <a:lnTo>
                    <a:pt x="0" y="0"/>
                  </a:lnTo>
                  <a:lnTo>
                    <a:pt x="123" y="120"/>
                  </a:lnTo>
                  <a:lnTo>
                    <a:pt x="585" y="390"/>
                  </a:lnTo>
                  <a:lnTo>
                    <a:pt x="708" y="462"/>
                  </a:lnTo>
                  <a:lnTo>
                    <a:pt x="849" y="543"/>
                  </a:lnTo>
                  <a:lnTo>
                    <a:pt x="882" y="564"/>
                  </a:lnTo>
                  <a:lnTo>
                    <a:pt x="897" y="621"/>
                  </a:lnTo>
                  <a:lnTo>
                    <a:pt x="981" y="67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777" name="Freeform 17"/>
            <p:cNvSpPr>
              <a:spLocks/>
            </p:cNvSpPr>
            <p:nvPr userDrawn="1"/>
          </p:nvSpPr>
          <p:spPr bwMode="hidden">
            <a:xfrm>
              <a:off x="0" y="2994"/>
              <a:ext cx="2723" cy="1091"/>
            </a:xfrm>
            <a:custGeom>
              <a:avLst/>
              <a:gdLst/>
              <a:ahLst/>
              <a:cxnLst>
                <a:cxn ang="0">
                  <a:pos x="2370" y="72"/>
                </a:cxn>
                <a:cxn ang="0">
                  <a:pos x="2597" y="198"/>
                </a:cxn>
                <a:cxn ang="0">
                  <a:pos x="2639" y="276"/>
                </a:cxn>
                <a:cxn ang="0">
                  <a:pos x="2453" y="264"/>
                </a:cxn>
                <a:cxn ang="0">
                  <a:pos x="2297" y="204"/>
                </a:cxn>
                <a:cxn ang="0">
                  <a:pos x="2112" y="66"/>
                </a:cxn>
                <a:cxn ang="0">
                  <a:pos x="2088" y="72"/>
                </a:cxn>
                <a:cxn ang="0">
                  <a:pos x="2106" y="114"/>
                </a:cxn>
                <a:cxn ang="0">
                  <a:pos x="2412" y="552"/>
                </a:cxn>
                <a:cxn ang="0">
                  <a:pos x="2279" y="564"/>
                </a:cxn>
                <a:cxn ang="0">
                  <a:pos x="2189" y="492"/>
                </a:cxn>
                <a:cxn ang="0">
                  <a:pos x="2058" y="330"/>
                </a:cxn>
                <a:cxn ang="0">
                  <a:pos x="1991" y="234"/>
                </a:cxn>
                <a:cxn ang="0">
                  <a:pos x="1949" y="174"/>
                </a:cxn>
                <a:cxn ang="0">
                  <a:pos x="1824" y="132"/>
                </a:cxn>
                <a:cxn ang="0">
                  <a:pos x="1794" y="144"/>
                </a:cxn>
                <a:cxn ang="0">
                  <a:pos x="1895" y="222"/>
                </a:cxn>
                <a:cxn ang="0">
                  <a:pos x="1943" y="366"/>
                </a:cxn>
                <a:cxn ang="0">
                  <a:pos x="2064" y="630"/>
                </a:cxn>
                <a:cxn ang="0">
                  <a:pos x="2052" y="695"/>
                </a:cxn>
                <a:cxn ang="0">
                  <a:pos x="1955" y="683"/>
                </a:cxn>
                <a:cxn ang="0">
                  <a:pos x="1913" y="636"/>
                </a:cxn>
                <a:cxn ang="0">
                  <a:pos x="1703" y="312"/>
                </a:cxn>
                <a:cxn ang="0">
                  <a:pos x="1637" y="276"/>
                </a:cxn>
                <a:cxn ang="0">
                  <a:pos x="1643" y="318"/>
                </a:cxn>
                <a:cxn ang="0">
                  <a:pos x="1673" y="408"/>
                </a:cxn>
                <a:cxn ang="0">
                  <a:pos x="1716" y="779"/>
                </a:cxn>
                <a:cxn ang="0">
                  <a:pos x="1691" y="737"/>
                </a:cxn>
                <a:cxn ang="0">
                  <a:pos x="1613" y="582"/>
                </a:cxn>
                <a:cxn ang="0">
                  <a:pos x="1494" y="480"/>
                </a:cxn>
                <a:cxn ang="0">
                  <a:pos x="1248" y="528"/>
                </a:cxn>
                <a:cxn ang="0">
                  <a:pos x="996" y="630"/>
                </a:cxn>
                <a:cxn ang="0">
                  <a:pos x="714" y="534"/>
                </a:cxn>
                <a:cxn ang="0">
                  <a:pos x="198" y="288"/>
                </a:cxn>
                <a:cxn ang="0">
                  <a:pos x="0" y="460"/>
                </a:cxn>
                <a:cxn ang="0">
                  <a:pos x="288" y="570"/>
                </a:cxn>
                <a:cxn ang="0">
                  <a:pos x="461" y="654"/>
                </a:cxn>
                <a:cxn ang="0">
                  <a:pos x="725" y="755"/>
                </a:cxn>
                <a:cxn ang="0">
                  <a:pos x="966" y="791"/>
                </a:cxn>
                <a:cxn ang="0">
                  <a:pos x="1176" y="779"/>
                </a:cxn>
                <a:cxn ang="0">
                  <a:pos x="1278" y="791"/>
                </a:cxn>
                <a:cxn ang="0">
                  <a:pos x="1404" y="845"/>
                </a:cxn>
                <a:cxn ang="0">
                  <a:pos x="1416" y="887"/>
                </a:cxn>
                <a:cxn ang="0">
                  <a:pos x="1361" y="923"/>
                </a:cxn>
                <a:cxn ang="0">
                  <a:pos x="1385" y="1007"/>
                </a:cxn>
                <a:cxn ang="0">
                  <a:pos x="1494" y="1085"/>
                </a:cxn>
                <a:cxn ang="0">
                  <a:pos x="1697" y="1043"/>
                </a:cxn>
                <a:cxn ang="0">
                  <a:pos x="1812" y="989"/>
                </a:cxn>
                <a:cxn ang="0">
                  <a:pos x="1973" y="917"/>
                </a:cxn>
                <a:cxn ang="0">
                  <a:pos x="2201" y="899"/>
                </a:cxn>
                <a:cxn ang="0">
                  <a:pos x="2364" y="863"/>
                </a:cxn>
                <a:cxn ang="0">
                  <a:pos x="2400" y="743"/>
                </a:cxn>
                <a:cxn ang="0">
                  <a:pos x="2471" y="701"/>
                </a:cxn>
                <a:cxn ang="0">
                  <a:pos x="2621" y="504"/>
                </a:cxn>
                <a:cxn ang="0">
                  <a:pos x="2693" y="374"/>
                </a:cxn>
              </a:cxnLst>
              <a:rect l="0" t="0" r="r" b="b"/>
              <a:pathLst>
                <a:path w="2723" h="1091">
                  <a:moveTo>
                    <a:pt x="2723" y="299"/>
                  </a:moveTo>
                  <a:lnTo>
                    <a:pt x="2715" y="240"/>
                  </a:lnTo>
                  <a:lnTo>
                    <a:pt x="2656" y="195"/>
                  </a:lnTo>
                  <a:lnTo>
                    <a:pt x="2370" y="72"/>
                  </a:lnTo>
                  <a:lnTo>
                    <a:pt x="2303" y="54"/>
                  </a:lnTo>
                  <a:lnTo>
                    <a:pt x="2585" y="186"/>
                  </a:lnTo>
                  <a:lnTo>
                    <a:pt x="2591" y="192"/>
                  </a:lnTo>
                  <a:lnTo>
                    <a:pt x="2597" y="198"/>
                  </a:lnTo>
                  <a:lnTo>
                    <a:pt x="2621" y="228"/>
                  </a:lnTo>
                  <a:lnTo>
                    <a:pt x="2639" y="258"/>
                  </a:lnTo>
                  <a:lnTo>
                    <a:pt x="2646" y="270"/>
                  </a:lnTo>
                  <a:lnTo>
                    <a:pt x="2639" y="276"/>
                  </a:lnTo>
                  <a:lnTo>
                    <a:pt x="2603" y="282"/>
                  </a:lnTo>
                  <a:lnTo>
                    <a:pt x="2555" y="282"/>
                  </a:lnTo>
                  <a:lnTo>
                    <a:pt x="2507" y="276"/>
                  </a:lnTo>
                  <a:lnTo>
                    <a:pt x="2453" y="264"/>
                  </a:lnTo>
                  <a:lnTo>
                    <a:pt x="2394" y="246"/>
                  </a:lnTo>
                  <a:lnTo>
                    <a:pt x="2340" y="222"/>
                  </a:lnTo>
                  <a:lnTo>
                    <a:pt x="2321" y="216"/>
                  </a:lnTo>
                  <a:lnTo>
                    <a:pt x="2297" y="204"/>
                  </a:lnTo>
                  <a:lnTo>
                    <a:pt x="2171" y="126"/>
                  </a:lnTo>
                  <a:lnTo>
                    <a:pt x="2165" y="120"/>
                  </a:lnTo>
                  <a:lnTo>
                    <a:pt x="2154" y="102"/>
                  </a:lnTo>
                  <a:lnTo>
                    <a:pt x="2112" y="66"/>
                  </a:lnTo>
                  <a:lnTo>
                    <a:pt x="2064" y="24"/>
                  </a:lnTo>
                  <a:lnTo>
                    <a:pt x="2046" y="6"/>
                  </a:lnTo>
                  <a:lnTo>
                    <a:pt x="2034" y="0"/>
                  </a:lnTo>
                  <a:lnTo>
                    <a:pt x="2088" y="72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14"/>
                  </a:lnTo>
                  <a:lnTo>
                    <a:pt x="2112" y="114"/>
                  </a:lnTo>
                  <a:lnTo>
                    <a:pt x="2406" y="516"/>
                  </a:lnTo>
                  <a:lnTo>
                    <a:pt x="2412" y="534"/>
                  </a:lnTo>
                  <a:lnTo>
                    <a:pt x="2412" y="552"/>
                  </a:lnTo>
                  <a:lnTo>
                    <a:pt x="2394" y="576"/>
                  </a:lnTo>
                  <a:lnTo>
                    <a:pt x="2364" y="588"/>
                  </a:lnTo>
                  <a:lnTo>
                    <a:pt x="2321" y="588"/>
                  </a:lnTo>
                  <a:lnTo>
                    <a:pt x="2279" y="564"/>
                  </a:lnTo>
                  <a:lnTo>
                    <a:pt x="2237" y="534"/>
                  </a:lnTo>
                  <a:lnTo>
                    <a:pt x="2201" y="504"/>
                  </a:lnTo>
                  <a:lnTo>
                    <a:pt x="2195" y="498"/>
                  </a:lnTo>
                  <a:lnTo>
                    <a:pt x="2189" y="492"/>
                  </a:lnTo>
                  <a:lnTo>
                    <a:pt x="2171" y="462"/>
                  </a:lnTo>
                  <a:lnTo>
                    <a:pt x="2142" y="420"/>
                  </a:lnTo>
                  <a:lnTo>
                    <a:pt x="2100" y="378"/>
                  </a:lnTo>
                  <a:lnTo>
                    <a:pt x="2058" y="330"/>
                  </a:lnTo>
                  <a:lnTo>
                    <a:pt x="2040" y="318"/>
                  </a:lnTo>
                  <a:lnTo>
                    <a:pt x="2028" y="300"/>
                  </a:lnTo>
                  <a:lnTo>
                    <a:pt x="2009" y="264"/>
                  </a:lnTo>
                  <a:lnTo>
                    <a:pt x="1991" y="234"/>
                  </a:lnTo>
                  <a:lnTo>
                    <a:pt x="1985" y="210"/>
                  </a:lnTo>
                  <a:lnTo>
                    <a:pt x="1973" y="192"/>
                  </a:lnTo>
                  <a:lnTo>
                    <a:pt x="1967" y="180"/>
                  </a:lnTo>
                  <a:lnTo>
                    <a:pt x="1949" y="174"/>
                  </a:lnTo>
                  <a:lnTo>
                    <a:pt x="1907" y="156"/>
                  </a:lnTo>
                  <a:lnTo>
                    <a:pt x="1860" y="138"/>
                  </a:lnTo>
                  <a:lnTo>
                    <a:pt x="1836" y="132"/>
                  </a:lnTo>
                  <a:lnTo>
                    <a:pt x="1824" y="132"/>
                  </a:lnTo>
                  <a:lnTo>
                    <a:pt x="1806" y="132"/>
                  </a:lnTo>
                  <a:lnTo>
                    <a:pt x="1800" y="138"/>
                  </a:lnTo>
                  <a:lnTo>
                    <a:pt x="1794" y="144"/>
                  </a:lnTo>
                  <a:lnTo>
                    <a:pt x="1794" y="144"/>
                  </a:lnTo>
                  <a:lnTo>
                    <a:pt x="1842" y="156"/>
                  </a:lnTo>
                  <a:lnTo>
                    <a:pt x="1872" y="180"/>
                  </a:lnTo>
                  <a:lnTo>
                    <a:pt x="1889" y="204"/>
                  </a:lnTo>
                  <a:lnTo>
                    <a:pt x="1895" y="222"/>
                  </a:lnTo>
                  <a:lnTo>
                    <a:pt x="1889" y="240"/>
                  </a:lnTo>
                  <a:lnTo>
                    <a:pt x="1901" y="270"/>
                  </a:lnTo>
                  <a:lnTo>
                    <a:pt x="1919" y="318"/>
                  </a:lnTo>
                  <a:lnTo>
                    <a:pt x="1943" y="366"/>
                  </a:lnTo>
                  <a:lnTo>
                    <a:pt x="1991" y="480"/>
                  </a:lnTo>
                  <a:lnTo>
                    <a:pt x="2021" y="534"/>
                  </a:lnTo>
                  <a:lnTo>
                    <a:pt x="2040" y="582"/>
                  </a:lnTo>
                  <a:lnTo>
                    <a:pt x="2064" y="630"/>
                  </a:lnTo>
                  <a:lnTo>
                    <a:pt x="2076" y="666"/>
                  </a:lnTo>
                  <a:lnTo>
                    <a:pt x="2082" y="683"/>
                  </a:lnTo>
                  <a:lnTo>
                    <a:pt x="2070" y="695"/>
                  </a:lnTo>
                  <a:lnTo>
                    <a:pt x="2052" y="695"/>
                  </a:lnTo>
                  <a:lnTo>
                    <a:pt x="2021" y="695"/>
                  </a:lnTo>
                  <a:lnTo>
                    <a:pt x="1997" y="695"/>
                  </a:lnTo>
                  <a:lnTo>
                    <a:pt x="1973" y="689"/>
                  </a:lnTo>
                  <a:lnTo>
                    <a:pt x="1955" y="683"/>
                  </a:lnTo>
                  <a:lnTo>
                    <a:pt x="1949" y="683"/>
                  </a:lnTo>
                  <a:lnTo>
                    <a:pt x="1949" y="677"/>
                  </a:lnTo>
                  <a:lnTo>
                    <a:pt x="1943" y="672"/>
                  </a:lnTo>
                  <a:lnTo>
                    <a:pt x="1913" y="636"/>
                  </a:lnTo>
                  <a:lnTo>
                    <a:pt x="1806" y="324"/>
                  </a:lnTo>
                  <a:lnTo>
                    <a:pt x="1776" y="330"/>
                  </a:lnTo>
                  <a:lnTo>
                    <a:pt x="1746" y="330"/>
                  </a:lnTo>
                  <a:lnTo>
                    <a:pt x="1703" y="312"/>
                  </a:lnTo>
                  <a:lnTo>
                    <a:pt x="1673" y="288"/>
                  </a:lnTo>
                  <a:lnTo>
                    <a:pt x="1667" y="276"/>
                  </a:lnTo>
                  <a:lnTo>
                    <a:pt x="1655" y="270"/>
                  </a:lnTo>
                  <a:lnTo>
                    <a:pt x="1637" y="276"/>
                  </a:lnTo>
                  <a:lnTo>
                    <a:pt x="1631" y="288"/>
                  </a:lnTo>
                  <a:lnTo>
                    <a:pt x="1625" y="306"/>
                  </a:lnTo>
                  <a:lnTo>
                    <a:pt x="1625" y="312"/>
                  </a:lnTo>
                  <a:lnTo>
                    <a:pt x="1643" y="318"/>
                  </a:lnTo>
                  <a:lnTo>
                    <a:pt x="1655" y="336"/>
                  </a:lnTo>
                  <a:lnTo>
                    <a:pt x="1667" y="366"/>
                  </a:lnTo>
                  <a:lnTo>
                    <a:pt x="1673" y="402"/>
                  </a:lnTo>
                  <a:lnTo>
                    <a:pt x="1673" y="408"/>
                  </a:lnTo>
                  <a:lnTo>
                    <a:pt x="1673" y="414"/>
                  </a:lnTo>
                  <a:lnTo>
                    <a:pt x="1716" y="761"/>
                  </a:lnTo>
                  <a:lnTo>
                    <a:pt x="1716" y="773"/>
                  </a:lnTo>
                  <a:lnTo>
                    <a:pt x="1716" y="779"/>
                  </a:lnTo>
                  <a:lnTo>
                    <a:pt x="1709" y="773"/>
                  </a:lnTo>
                  <a:lnTo>
                    <a:pt x="1703" y="755"/>
                  </a:lnTo>
                  <a:lnTo>
                    <a:pt x="1697" y="749"/>
                  </a:lnTo>
                  <a:lnTo>
                    <a:pt x="1691" y="737"/>
                  </a:lnTo>
                  <a:lnTo>
                    <a:pt x="1679" y="713"/>
                  </a:lnTo>
                  <a:lnTo>
                    <a:pt x="1661" y="672"/>
                  </a:lnTo>
                  <a:lnTo>
                    <a:pt x="1643" y="630"/>
                  </a:lnTo>
                  <a:lnTo>
                    <a:pt x="1613" y="582"/>
                  </a:lnTo>
                  <a:lnTo>
                    <a:pt x="1589" y="540"/>
                  </a:lnTo>
                  <a:lnTo>
                    <a:pt x="1560" y="510"/>
                  </a:lnTo>
                  <a:lnTo>
                    <a:pt x="1536" y="492"/>
                  </a:lnTo>
                  <a:lnTo>
                    <a:pt x="1494" y="480"/>
                  </a:lnTo>
                  <a:lnTo>
                    <a:pt x="1446" y="480"/>
                  </a:lnTo>
                  <a:lnTo>
                    <a:pt x="1397" y="486"/>
                  </a:lnTo>
                  <a:lnTo>
                    <a:pt x="1349" y="498"/>
                  </a:lnTo>
                  <a:lnTo>
                    <a:pt x="1248" y="528"/>
                  </a:lnTo>
                  <a:lnTo>
                    <a:pt x="1158" y="570"/>
                  </a:lnTo>
                  <a:lnTo>
                    <a:pt x="1104" y="600"/>
                  </a:lnTo>
                  <a:lnTo>
                    <a:pt x="1037" y="624"/>
                  </a:lnTo>
                  <a:lnTo>
                    <a:pt x="996" y="630"/>
                  </a:lnTo>
                  <a:lnTo>
                    <a:pt x="948" y="630"/>
                  </a:lnTo>
                  <a:lnTo>
                    <a:pt x="900" y="618"/>
                  </a:lnTo>
                  <a:lnTo>
                    <a:pt x="840" y="588"/>
                  </a:lnTo>
                  <a:lnTo>
                    <a:pt x="714" y="534"/>
                  </a:lnTo>
                  <a:lnTo>
                    <a:pt x="582" y="474"/>
                  </a:lnTo>
                  <a:lnTo>
                    <a:pt x="443" y="408"/>
                  </a:lnTo>
                  <a:lnTo>
                    <a:pt x="318" y="348"/>
                  </a:lnTo>
                  <a:lnTo>
                    <a:pt x="198" y="288"/>
                  </a:lnTo>
                  <a:lnTo>
                    <a:pt x="149" y="264"/>
                  </a:lnTo>
                  <a:lnTo>
                    <a:pt x="102" y="240"/>
                  </a:lnTo>
                  <a:lnTo>
                    <a:pt x="0" y="187"/>
                  </a:lnTo>
                  <a:lnTo>
                    <a:pt x="0" y="460"/>
                  </a:lnTo>
                  <a:lnTo>
                    <a:pt x="36" y="474"/>
                  </a:lnTo>
                  <a:lnTo>
                    <a:pt x="149" y="516"/>
                  </a:lnTo>
                  <a:lnTo>
                    <a:pt x="216" y="540"/>
                  </a:lnTo>
                  <a:lnTo>
                    <a:pt x="288" y="570"/>
                  </a:lnTo>
                  <a:lnTo>
                    <a:pt x="348" y="594"/>
                  </a:lnTo>
                  <a:lnTo>
                    <a:pt x="396" y="618"/>
                  </a:lnTo>
                  <a:lnTo>
                    <a:pt x="432" y="636"/>
                  </a:lnTo>
                  <a:lnTo>
                    <a:pt x="461" y="654"/>
                  </a:lnTo>
                  <a:lnTo>
                    <a:pt x="504" y="672"/>
                  </a:lnTo>
                  <a:lnTo>
                    <a:pt x="588" y="707"/>
                  </a:lnTo>
                  <a:lnTo>
                    <a:pt x="684" y="743"/>
                  </a:lnTo>
                  <a:lnTo>
                    <a:pt x="725" y="755"/>
                  </a:lnTo>
                  <a:lnTo>
                    <a:pt x="761" y="767"/>
                  </a:lnTo>
                  <a:lnTo>
                    <a:pt x="828" y="779"/>
                  </a:lnTo>
                  <a:lnTo>
                    <a:pt x="894" y="785"/>
                  </a:lnTo>
                  <a:lnTo>
                    <a:pt x="966" y="791"/>
                  </a:lnTo>
                  <a:lnTo>
                    <a:pt x="1031" y="791"/>
                  </a:lnTo>
                  <a:lnTo>
                    <a:pt x="1092" y="785"/>
                  </a:lnTo>
                  <a:lnTo>
                    <a:pt x="1146" y="785"/>
                  </a:lnTo>
                  <a:lnTo>
                    <a:pt x="1176" y="779"/>
                  </a:lnTo>
                  <a:lnTo>
                    <a:pt x="1188" y="779"/>
                  </a:lnTo>
                  <a:lnTo>
                    <a:pt x="1188" y="779"/>
                  </a:lnTo>
                  <a:lnTo>
                    <a:pt x="1236" y="785"/>
                  </a:lnTo>
                  <a:lnTo>
                    <a:pt x="1278" y="791"/>
                  </a:lnTo>
                  <a:lnTo>
                    <a:pt x="1307" y="803"/>
                  </a:lnTo>
                  <a:lnTo>
                    <a:pt x="1337" y="809"/>
                  </a:lnTo>
                  <a:lnTo>
                    <a:pt x="1379" y="827"/>
                  </a:lnTo>
                  <a:lnTo>
                    <a:pt x="1404" y="845"/>
                  </a:lnTo>
                  <a:lnTo>
                    <a:pt x="1416" y="863"/>
                  </a:lnTo>
                  <a:lnTo>
                    <a:pt x="1416" y="875"/>
                  </a:lnTo>
                  <a:lnTo>
                    <a:pt x="1416" y="881"/>
                  </a:lnTo>
                  <a:lnTo>
                    <a:pt x="1416" y="887"/>
                  </a:lnTo>
                  <a:lnTo>
                    <a:pt x="1410" y="887"/>
                  </a:lnTo>
                  <a:lnTo>
                    <a:pt x="1397" y="893"/>
                  </a:lnTo>
                  <a:lnTo>
                    <a:pt x="1379" y="905"/>
                  </a:lnTo>
                  <a:lnTo>
                    <a:pt x="1361" y="923"/>
                  </a:lnTo>
                  <a:lnTo>
                    <a:pt x="1355" y="941"/>
                  </a:lnTo>
                  <a:lnTo>
                    <a:pt x="1361" y="971"/>
                  </a:lnTo>
                  <a:lnTo>
                    <a:pt x="1367" y="989"/>
                  </a:lnTo>
                  <a:lnTo>
                    <a:pt x="1385" y="1007"/>
                  </a:lnTo>
                  <a:lnTo>
                    <a:pt x="1404" y="1025"/>
                  </a:lnTo>
                  <a:lnTo>
                    <a:pt x="1434" y="1049"/>
                  </a:lnTo>
                  <a:lnTo>
                    <a:pt x="1464" y="1067"/>
                  </a:lnTo>
                  <a:lnTo>
                    <a:pt x="1494" y="1085"/>
                  </a:lnTo>
                  <a:lnTo>
                    <a:pt x="1554" y="1091"/>
                  </a:lnTo>
                  <a:lnTo>
                    <a:pt x="1607" y="1085"/>
                  </a:lnTo>
                  <a:lnTo>
                    <a:pt x="1661" y="1067"/>
                  </a:lnTo>
                  <a:lnTo>
                    <a:pt x="1697" y="1043"/>
                  </a:lnTo>
                  <a:lnTo>
                    <a:pt x="1734" y="1019"/>
                  </a:lnTo>
                  <a:lnTo>
                    <a:pt x="1752" y="995"/>
                  </a:lnTo>
                  <a:lnTo>
                    <a:pt x="1758" y="989"/>
                  </a:lnTo>
                  <a:lnTo>
                    <a:pt x="1812" y="989"/>
                  </a:lnTo>
                  <a:lnTo>
                    <a:pt x="1860" y="983"/>
                  </a:lnTo>
                  <a:lnTo>
                    <a:pt x="1907" y="965"/>
                  </a:lnTo>
                  <a:lnTo>
                    <a:pt x="1943" y="941"/>
                  </a:lnTo>
                  <a:lnTo>
                    <a:pt x="1973" y="917"/>
                  </a:lnTo>
                  <a:lnTo>
                    <a:pt x="2003" y="899"/>
                  </a:lnTo>
                  <a:lnTo>
                    <a:pt x="2015" y="881"/>
                  </a:lnTo>
                  <a:lnTo>
                    <a:pt x="2021" y="875"/>
                  </a:lnTo>
                  <a:lnTo>
                    <a:pt x="2201" y="899"/>
                  </a:lnTo>
                  <a:lnTo>
                    <a:pt x="2243" y="905"/>
                  </a:lnTo>
                  <a:lnTo>
                    <a:pt x="2273" y="899"/>
                  </a:lnTo>
                  <a:lnTo>
                    <a:pt x="2327" y="887"/>
                  </a:lnTo>
                  <a:lnTo>
                    <a:pt x="2364" y="863"/>
                  </a:lnTo>
                  <a:lnTo>
                    <a:pt x="2388" y="827"/>
                  </a:lnTo>
                  <a:lnTo>
                    <a:pt x="2400" y="797"/>
                  </a:lnTo>
                  <a:lnTo>
                    <a:pt x="2400" y="767"/>
                  </a:lnTo>
                  <a:lnTo>
                    <a:pt x="2400" y="743"/>
                  </a:lnTo>
                  <a:lnTo>
                    <a:pt x="2400" y="737"/>
                  </a:lnTo>
                  <a:lnTo>
                    <a:pt x="2418" y="737"/>
                  </a:lnTo>
                  <a:lnTo>
                    <a:pt x="2436" y="731"/>
                  </a:lnTo>
                  <a:lnTo>
                    <a:pt x="2471" y="701"/>
                  </a:lnTo>
                  <a:lnTo>
                    <a:pt x="2513" y="660"/>
                  </a:lnTo>
                  <a:lnTo>
                    <a:pt x="2555" y="606"/>
                  </a:lnTo>
                  <a:lnTo>
                    <a:pt x="2591" y="552"/>
                  </a:lnTo>
                  <a:lnTo>
                    <a:pt x="2621" y="504"/>
                  </a:lnTo>
                  <a:lnTo>
                    <a:pt x="2639" y="468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93" y="374"/>
                  </a:lnTo>
                  <a:lnTo>
                    <a:pt x="2723" y="2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1778" name="Rectangle 18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01779" name="Rectangle 19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01780" name="Rectangle 20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1781" name="Rectangle 21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1782" name="Rectangle 22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2B771EDF-3517-4AEB-826D-EAA519A41FB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1545A35-8F35-475C-951B-3CDDC18DEAF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B500266-5C59-4184-9891-61DD9993872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F129EC6-C8FB-4BA2-9B8A-03BEF059280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EDA99E1-7E62-4F0B-8F87-A245FB5EF2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88D8C95-9925-410D-ACF9-A0571756F59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2094FB-4307-4F9F-ADF2-C2553866DEB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A3DBB12-3605-450A-981A-C9727FE827A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539882-1308-46D5-9CA7-9C5C86A2D94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F129EC6-C8FB-4BA2-9B8A-03BEF059280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17B0AD0-9B2F-424E-BF7B-33DDBCE0D77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2136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2136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D5569F-3BF1-441F-9CEC-F58481E4294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Заголовок, текст и 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717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Содержимое 4"/>
          <p:cNvSpPr>
            <a:spLocks noGrp="1"/>
          </p:cNvSpPr>
          <p:nvPr>
            <p:ph sz="quarter" idx="3"/>
          </p:nvPr>
        </p:nvSpPr>
        <p:spPr>
          <a:xfrm>
            <a:off x="4648200" y="3924300"/>
            <a:ext cx="4038600" cy="21717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89A1E8E1-C9BF-4EE8-B519-04BA7164382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506883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4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5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6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7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6888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6889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6890" name="Rectangle 10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73250"/>
            <a:ext cx="7772400" cy="155575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06891" name="Rectangle 11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06892" name="Rectangle 12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6893" name="Rectangle 13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6894" name="Rectangle 14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4B8BAD2-9E10-4BCC-84EE-1BCE0BDC5A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17B0AD0-9B2F-424E-BF7B-33DDBCE0D77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F1D882-8407-45B5-A2EE-7457A5EDEA2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24331E7-AADA-4823-A5AB-420D1C5ACDD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C1721E7-F132-48E1-9673-AF32E1F8EA3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B8C9BF3-3D86-4B66-90CE-F5191D69341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51B434-4DE3-4DF1-B091-D339CF5970B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9916915-7755-44E4-A0FF-A29283C8211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B5A3DCB-B692-443E-84B6-89E6CD375BF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2A1138-76B8-47C0-9E64-84A4B045D6EB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F6B257E-174D-4A96-B2CF-C6B83E1FFF3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A9D6D5-A47A-4CA0-82BA-01C07C00F73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2136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2136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D5569F-3BF1-441F-9CEC-F58481E4294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lipArt" preserve="1">
  <p:cSld name="Заголовок, текст и кли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398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Клип 3"/>
          <p:cNvSpPr>
            <a:spLocks noGrp="1"/>
          </p:cNvSpPr>
          <p:nvPr>
            <p:ph type="clipArt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DA94B875-4DBB-4947-976E-F7627713567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3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513028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29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0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1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2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3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4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5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6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7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8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39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040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513042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3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4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5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6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7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8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49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0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1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2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3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4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5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6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7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8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59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0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1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2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3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4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5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6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7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8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69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0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1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2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3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4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5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6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7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8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79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0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1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2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3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4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5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6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7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8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89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0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1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2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3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4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5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6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7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8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099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0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1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2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3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4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5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06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7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8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09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0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1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2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3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4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5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6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7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8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19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0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1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2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3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4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5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6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7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8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29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0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1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2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3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4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5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6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7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8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39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0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1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2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3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4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5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6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7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8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49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0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1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2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3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4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5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6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7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8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59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0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1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62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3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4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5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6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7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8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69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0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1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72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3173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4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5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3176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3177" name="Rectangle 153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68475"/>
            <a:ext cx="7772400" cy="1736725"/>
          </a:xfrm>
        </p:spPr>
        <p:txBody>
          <a:bodyPr anchor="b" anchorCtr="1"/>
          <a:lstStyle>
            <a:lvl1pPr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3178" name="Rectangle 154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Arial" charset="0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13179" name="Rectangle 155"/>
          <p:cNvSpPr>
            <a:spLocks noGrp="1" noChangeArrowheads="1"/>
          </p:cNvSpPr>
          <p:nvPr>
            <p:ph type="dt" sz="quarter" idx="2"/>
          </p:nvPr>
        </p:nvSpPr>
        <p:spPr>
          <a:xfrm>
            <a:off x="3048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3180" name="Rectangle 156"/>
          <p:cNvSpPr>
            <a:spLocks noGrp="1" noChangeArrowheads="1"/>
          </p:cNvSpPr>
          <p:nvPr>
            <p:ph type="ftr" sz="quarter" idx="3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3181" name="Rectangle 157"/>
          <p:cNvSpPr>
            <a:spLocks noGrp="1" noChangeArrowheads="1"/>
          </p:cNvSpPr>
          <p:nvPr>
            <p:ph type="sldNum" sz="quarter" idx="4"/>
          </p:nvPr>
        </p:nvSpPr>
        <p:spPr>
          <a:xfrm>
            <a:off x="6553200" y="6248400"/>
            <a:ext cx="2286000" cy="457200"/>
          </a:xfrm>
        </p:spPr>
        <p:txBody>
          <a:bodyPr/>
          <a:lstStyle>
            <a:lvl1pPr>
              <a:defRPr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A6124B8A-C6E6-4BCE-9944-E594EAB9EE3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8923B0-8C33-48CF-90CB-48A1FCE891B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688807B-05A2-4AAB-B467-0F0A9538C54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8863CA-7974-4A53-B0E0-5632459C28D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9A0A05E-7664-4CDD-9F31-C0FB2DF0CC4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B37481-F36C-42B0-A424-0C5058C295E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671E634-63C3-4C51-AB25-713214930C0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4EEB47E-55D6-4FDB-818C-B5DDBA23F81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582F054-846E-4B31-8D77-D30E83DE074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Заголовок, текст и 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4958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717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Содержимое 4"/>
          <p:cNvSpPr>
            <a:spLocks noGrp="1"/>
          </p:cNvSpPr>
          <p:nvPr>
            <p:ph sz="quarter" idx="3"/>
          </p:nvPr>
        </p:nvSpPr>
        <p:spPr>
          <a:xfrm>
            <a:off x="4648200" y="3924300"/>
            <a:ext cx="4038600" cy="21717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89A1E8E1-C9BF-4EE8-B519-04BA7164382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2562EB-FFB8-48BE-A56F-9BA53187F9A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07188" y="228600"/>
            <a:ext cx="2135187" cy="587057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301625" y="228600"/>
            <a:ext cx="6253163" cy="587057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AA5C316-37CE-4E35-8327-9355C7221C90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01625" y="228600"/>
            <a:ext cx="854075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301625" y="1600200"/>
            <a:ext cx="4194175" cy="449897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194175" cy="44989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301625" y="6245225"/>
            <a:ext cx="2289175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289175" cy="476250"/>
          </a:xfrm>
        </p:spPr>
        <p:txBody>
          <a:bodyPr/>
          <a:lstStyle>
            <a:lvl1pPr>
              <a:defRPr/>
            </a:lvl1pPr>
          </a:lstStyle>
          <a:p>
            <a:fld id="{4949C918-88EA-4315-B51A-27FF0C4A663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16099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0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1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2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3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4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5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6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7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8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9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0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1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2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3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4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5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6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6117" name="Rectangle 2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28800"/>
            <a:ext cx="7772400" cy="173672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6118" name="Rectangle 2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16119" name="Rectangle 23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16120" name="Rectangle 24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16121" name="Rectangle 2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69076A13-8D41-4FBA-A6E5-6727E8333AC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542B94-6786-45E1-8BEA-50DF2A0DCCB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06D04BB-9FDE-4F54-9CC4-E0E0217B54B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86A5102-1DEE-400E-A5B1-972C601153B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CF4E32C-E0B3-406C-9C74-31D2BCE4981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7C9550A-A214-43F9-B827-A99893D4F84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041DE6C-8205-4D7A-ADED-9411DAD4428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506883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4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5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6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887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6888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6889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6890" name="Rectangle 10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873250"/>
            <a:ext cx="7772400" cy="155575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06891" name="Rectangle 11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06892" name="Rectangle 12"/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6893" name="Rectangle 13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06894" name="Rectangle 14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C4B8BAD2-9E10-4BCC-84EE-1BCE0BDC5AAC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83555F-EA6D-4FE6-BE64-F4E9DB14EFD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1BE68F2-D037-4D22-B837-DDCBB1AF0B3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689CC1C-E22C-40EB-B9DA-888453A1342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7813"/>
            <a:ext cx="20574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7813"/>
            <a:ext cx="60198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E4D1A5-CFCE-4528-97B1-A2935A232A9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Заголовок, клип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7813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Клип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30725"/>
          </a:xfrm>
        </p:spPr>
        <p:txBody>
          <a:bodyPr/>
          <a:lstStyle/>
          <a:p>
            <a:r>
              <a:rPr lang="ru-RU" smtClean="0"/>
              <a:t>Вставка клипа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fld id="{3ADCF392-9B16-47FC-9358-61FA6ACADC9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763000" cy="5943600"/>
            <a:chOff x="0" y="0"/>
            <a:chExt cx="5520" cy="3744"/>
          </a:xfrm>
        </p:grpSpPr>
        <p:sp>
          <p:nvSpPr>
            <p:cNvPr id="521219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110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2400">
                <a:latin typeface="Times New Roman" pitchFamily="18" charset="0"/>
              </a:endParaRPr>
            </a:p>
          </p:txBody>
        </p:sp>
        <p:grpSp>
          <p:nvGrpSpPr>
            <p:cNvPr id="3" name="Group 4"/>
            <p:cNvGrpSpPr>
              <a:grpSpLocks/>
            </p:cNvGrpSpPr>
            <p:nvPr userDrawn="1"/>
          </p:nvGrpSpPr>
          <p:grpSpPr bwMode="auto">
            <a:xfrm>
              <a:off x="0" y="2208"/>
              <a:ext cx="5520" cy="1536"/>
              <a:chOff x="0" y="2208"/>
              <a:chExt cx="5520" cy="1536"/>
            </a:xfrm>
          </p:grpSpPr>
          <p:sp>
            <p:nvSpPr>
              <p:cNvPr id="521221" name="Rectangle 5"/>
              <p:cNvSpPr>
                <a:spLocks noChangeArrowheads="1"/>
              </p:cNvSpPr>
              <p:nvPr/>
            </p:nvSpPr>
            <p:spPr bwMode="ltGray">
              <a:xfrm>
                <a:off x="624" y="2208"/>
                <a:ext cx="4896" cy="1536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2" name="Rectangle 6"/>
              <p:cNvSpPr>
                <a:spLocks noChangeArrowheads="1"/>
              </p:cNvSpPr>
              <p:nvPr/>
            </p:nvSpPr>
            <p:spPr bwMode="white">
              <a:xfrm>
                <a:off x="654" y="2352"/>
                <a:ext cx="4818" cy="1347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3" name="Line 7"/>
              <p:cNvSpPr>
                <a:spLocks noChangeShapeType="1"/>
              </p:cNvSpPr>
              <p:nvPr/>
            </p:nvSpPr>
            <p:spPr bwMode="auto">
              <a:xfrm>
                <a:off x="0" y="3072"/>
                <a:ext cx="624" cy="0"/>
              </a:xfrm>
              <a:prstGeom prst="line">
                <a:avLst/>
              </a:prstGeom>
              <a:noFill/>
              <a:ln w="5080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8"/>
            <p:cNvGrpSpPr>
              <a:grpSpLocks/>
            </p:cNvGrpSpPr>
            <p:nvPr userDrawn="1"/>
          </p:nvGrpSpPr>
          <p:grpSpPr bwMode="auto">
            <a:xfrm>
              <a:off x="400" y="336"/>
              <a:ext cx="5088" cy="192"/>
              <a:chOff x="400" y="336"/>
              <a:chExt cx="5088" cy="192"/>
            </a:xfrm>
          </p:grpSpPr>
          <p:sp>
            <p:nvSpPr>
              <p:cNvPr id="521225" name="Rectangle 9"/>
              <p:cNvSpPr>
                <a:spLocks noChangeArrowheads="1"/>
              </p:cNvSpPr>
              <p:nvPr/>
            </p:nvSpPr>
            <p:spPr bwMode="auto">
              <a:xfrm>
                <a:off x="3952" y="336"/>
                <a:ext cx="1536" cy="192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1226" name="Line 10"/>
              <p:cNvSpPr>
                <a:spLocks noChangeShapeType="1"/>
              </p:cNvSpPr>
              <p:nvPr/>
            </p:nvSpPr>
            <p:spPr bwMode="auto">
              <a:xfrm>
                <a:off x="400" y="432"/>
                <a:ext cx="5088" cy="0"/>
              </a:xfrm>
              <a:prstGeom prst="line">
                <a:avLst/>
              </a:prstGeom>
              <a:noFill/>
              <a:ln w="444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1227" name="Rectangle 11"/>
          <p:cNvSpPr>
            <a:spLocks noGrp="1" noChangeArrowheads="1"/>
          </p:cNvSpPr>
          <p:nvPr>
            <p:ph type="ctrTitle"/>
          </p:nvPr>
        </p:nvSpPr>
        <p:spPr>
          <a:xfrm>
            <a:off x="2057400" y="1143000"/>
            <a:ext cx="6629400" cy="2209800"/>
          </a:xfrm>
        </p:spPr>
        <p:txBody>
          <a:bodyPr/>
          <a:lstStyle>
            <a:lvl1pPr>
              <a:defRPr sz="48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21228" name="Rectangle 12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962400"/>
            <a:ext cx="6858000" cy="1600200"/>
          </a:xfrm>
        </p:spPr>
        <p:txBody>
          <a:bodyPr anchor="ctr"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521229" name="Rectangle 13"/>
          <p:cNvSpPr>
            <a:spLocks noGrp="1" noChangeArrowheads="1"/>
          </p:cNvSpPr>
          <p:nvPr>
            <p:ph type="dt" sz="half" idx="2"/>
          </p:nvPr>
        </p:nvSpPr>
        <p:spPr>
          <a:xfrm>
            <a:off x="912813" y="6251575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21230" name="Rectangle 14"/>
          <p:cNvSpPr>
            <a:spLocks noGrp="1" noChangeArrowheads="1"/>
          </p:cNvSpPr>
          <p:nvPr>
            <p:ph type="ftr" sz="quarter" idx="3"/>
          </p:nvPr>
        </p:nvSpPr>
        <p:spPr>
          <a:xfrm>
            <a:off x="3354388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21231" name="Rectangle 15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AD8CC37F-CFE0-48D6-A79A-260C6D64459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704CD70-FD00-40D0-931C-DAE6E6D38C7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C221184-28AE-45B4-89B2-C201B8A159C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914400" y="1600200"/>
            <a:ext cx="38100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3810000" cy="45307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C878E8-1740-4617-8521-CBB53CEA0FF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9CA501-8672-44E5-A159-A9D03129B8F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F1D882-8407-45B5-A2EE-7457A5EDEA2F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E8ACA6-CBF6-496E-AF50-EA2EABF512E3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B1BE01A-FF06-4C1E-95CE-5D9244F86FB5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59ADB7D-F272-45DC-BF78-8FFAF5C8F74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EC38F2D-9A3E-423A-A97F-C0FB022ED2D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ECBDC4-B0D6-476A-9066-B549E6B78B6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743700" y="277813"/>
            <a:ext cx="1943100" cy="585311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914400" y="277813"/>
            <a:ext cx="5676900" cy="585311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FC8C275-72A8-4B84-B5E5-F00A441AA08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Заголовок, текст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14400" y="277813"/>
            <a:ext cx="77724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914400" y="1600200"/>
            <a:ext cx="38100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76800" y="1600200"/>
            <a:ext cx="3810000" cy="45307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>
          <a:xfrm>
            <a:off x="914400" y="6251575"/>
            <a:ext cx="19812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>
          <a:xfrm>
            <a:off x="3352800" y="6248400"/>
            <a:ext cx="2971800" cy="457200"/>
          </a:xfrm>
        </p:spPr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>
          <a:xfrm>
            <a:off x="6781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B2D01D33-8145-400D-8190-FB19551DAB7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24331E7-AADA-4823-A5AB-420D1C5ACDD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Заголовок 8"/>
          <p:cNvSpPr>
            <a:spLocks noGrp="1"/>
          </p:cNvSpPr>
          <p:nvPr>
            <p:ph type="ctrTitle"/>
          </p:nvPr>
        </p:nvSpPr>
        <p:spPr>
          <a:xfrm>
            <a:off x="533400" y="1371600"/>
            <a:ext cx="7851648" cy="1828800"/>
          </a:xfrm>
          <a:ln>
            <a:noFill/>
          </a:ln>
        </p:spPr>
        <p:txBody>
          <a:bodyPr vert="horz" tIns="0" rIns="18288" bIns="0" anchor="b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56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17" name="Подзаголовок 16"/>
          <p:cNvSpPr>
            <a:spLocks noGrp="1"/>
          </p:cNvSpPr>
          <p:nvPr>
            <p:ph type="subTitle" idx="1"/>
          </p:nvPr>
        </p:nvSpPr>
        <p:spPr>
          <a:xfrm>
            <a:off x="533400" y="3228536"/>
            <a:ext cx="7854696" cy="1752600"/>
          </a:xfrm>
        </p:spPr>
        <p:txBody>
          <a:bodyPr lIns="0" rIns="18288"/>
          <a:lstStyle>
            <a:lvl1pPr marL="0" marR="45720" indent="0" algn="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30" name="Дата 29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19" name="Нижний колонтитул 1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27" name="Номер слайда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6.xml"/><Relationship Id="rId13" Type="http://schemas.openxmlformats.org/officeDocument/2006/relationships/theme" Target="../theme/theme10.xml"/><Relationship Id="rId3" Type="http://schemas.openxmlformats.org/officeDocument/2006/relationships/slideLayout" Target="../slideLayouts/slideLayout111.xml"/><Relationship Id="rId7" Type="http://schemas.openxmlformats.org/officeDocument/2006/relationships/slideLayout" Target="../slideLayouts/slideLayout115.xml"/><Relationship Id="rId12" Type="http://schemas.openxmlformats.org/officeDocument/2006/relationships/slideLayout" Target="../slideLayouts/slideLayout120.xml"/><Relationship Id="rId2" Type="http://schemas.openxmlformats.org/officeDocument/2006/relationships/slideLayout" Target="../slideLayouts/slideLayout110.xml"/><Relationship Id="rId1" Type="http://schemas.openxmlformats.org/officeDocument/2006/relationships/slideLayout" Target="../slideLayouts/slideLayout109.xml"/><Relationship Id="rId6" Type="http://schemas.openxmlformats.org/officeDocument/2006/relationships/slideLayout" Target="../slideLayouts/slideLayout114.xml"/><Relationship Id="rId11" Type="http://schemas.openxmlformats.org/officeDocument/2006/relationships/slideLayout" Target="../slideLayouts/slideLayout119.xml"/><Relationship Id="rId5" Type="http://schemas.openxmlformats.org/officeDocument/2006/relationships/slideLayout" Target="../slideLayouts/slideLayout113.xml"/><Relationship Id="rId10" Type="http://schemas.openxmlformats.org/officeDocument/2006/relationships/slideLayout" Target="../slideLayouts/slideLayout118.xml"/><Relationship Id="rId4" Type="http://schemas.openxmlformats.org/officeDocument/2006/relationships/slideLayout" Target="../slideLayouts/slideLayout112.xml"/><Relationship Id="rId9" Type="http://schemas.openxmlformats.org/officeDocument/2006/relationships/slideLayout" Target="../slideLayouts/slideLayout117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8.xml"/><Relationship Id="rId13" Type="http://schemas.openxmlformats.org/officeDocument/2006/relationships/theme" Target="../theme/theme11.xml"/><Relationship Id="rId3" Type="http://schemas.openxmlformats.org/officeDocument/2006/relationships/slideLayout" Target="../slideLayouts/slideLayout123.xml"/><Relationship Id="rId7" Type="http://schemas.openxmlformats.org/officeDocument/2006/relationships/slideLayout" Target="../slideLayouts/slideLayout127.xml"/><Relationship Id="rId12" Type="http://schemas.openxmlformats.org/officeDocument/2006/relationships/slideLayout" Target="../slideLayouts/slideLayout132.xml"/><Relationship Id="rId2" Type="http://schemas.openxmlformats.org/officeDocument/2006/relationships/slideLayout" Target="../slideLayouts/slideLayout122.xml"/><Relationship Id="rId1" Type="http://schemas.openxmlformats.org/officeDocument/2006/relationships/slideLayout" Target="../slideLayouts/slideLayout121.xml"/><Relationship Id="rId6" Type="http://schemas.openxmlformats.org/officeDocument/2006/relationships/slideLayout" Target="../slideLayouts/slideLayout126.xml"/><Relationship Id="rId11" Type="http://schemas.openxmlformats.org/officeDocument/2006/relationships/slideLayout" Target="../slideLayouts/slideLayout131.xml"/><Relationship Id="rId5" Type="http://schemas.openxmlformats.org/officeDocument/2006/relationships/slideLayout" Target="../slideLayouts/slideLayout125.xml"/><Relationship Id="rId10" Type="http://schemas.openxmlformats.org/officeDocument/2006/relationships/slideLayout" Target="../slideLayouts/slideLayout130.xml"/><Relationship Id="rId4" Type="http://schemas.openxmlformats.org/officeDocument/2006/relationships/slideLayout" Target="../slideLayouts/slideLayout124.xml"/><Relationship Id="rId9" Type="http://schemas.openxmlformats.org/officeDocument/2006/relationships/slideLayout" Target="../slideLayouts/slideLayout129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0.xml"/><Relationship Id="rId13" Type="http://schemas.openxmlformats.org/officeDocument/2006/relationships/theme" Target="../theme/theme12.xml"/><Relationship Id="rId3" Type="http://schemas.openxmlformats.org/officeDocument/2006/relationships/slideLayout" Target="../slideLayouts/slideLayout135.xml"/><Relationship Id="rId7" Type="http://schemas.openxmlformats.org/officeDocument/2006/relationships/slideLayout" Target="../slideLayouts/slideLayout139.xml"/><Relationship Id="rId12" Type="http://schemas.openxmlformats.org/officeDocument/2006/relationships/slideLayout" Target="../slideLayouts/slideLayout144.xml"/><Relationship Id="rId2" Type="http://schemas.openxmlformats.org/officeDocument/2006/relationships/slideLayout" Target="../slideLayouts/slideLayout134.xml"/><Relationship Id="rId1" Type="http://schemas.openxmlformats.org/officeDocument/2006/relationships/slideLayout" Target="../slideLayouts/slideLayout133.xml"/><Relationship Id="rId6" Type="http://schemas.openxmlformats.org/officeDocument/2006/relationships/slideLayout" Target="../slideLayouts/slideLayout138.xml"/><Relationship Id="rId11" Type="http://schemas.openxmlformats.org/officeDocument/2006/relationships/slideLayout" Target="../slideLayouts/slideLayout143.xml"/><Relationship Id="rId5" Type="http://schemas.openxmlformats.org/officeDocument/2006/relationships/slideLayout" Target="../slideLayouts/slideLayout137.xml"/><Relationship Id="rId10" Type="http://schemas.openxmlformats.org/officeDocument/2006/relationships/slideLayout" Target="../slideLayouts/slideLayout142.xml"/><Relationship Id="rId4" Type="http://schemas.openxmlformats.org/officeDocument/2006/relationships/slideLayout" Target="../slideLayouts/slideLayout136.xml"/><Relationship Id="rId9" Type="http://schemas.openxmlformats.org/officeDocument/2006/relationships/slideLayout" Target="../slideLayouts/slideLayout141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2.xml"/><Relationship Id="rId3" Type="http://schemas.openxmlformats.org/officeDocument/2006/relationships/slideLayout" Target="../slideLayouts/slideLayout147.xml"/><Relationship Id="rId7" Type="http://schemas.openxmlformats.org/officeDocument/2006/relationships/slideLayout" Target="../slideLayouts/slideLayout151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46.xml"/><Relationship Id="rId1" Type="http://schemas.openxmlformats.org/officeDocument/2006/relationships/slideLayout" Target="../slideLayouts/slideLayout145.xml"/><Relationship Id="rId6" Type="http://schemas.openxmlformats.org/officeDocument/2006/relationships/slideLayout" Target="../slideLayouts/slideLayout150.xml"/><Relationship Id="rId11" Type="http://schemas.openxmlformats.org/officeDocument/2006/relationships/slideLayout" Target="../slideLayouts/slideLayout155.xml"/><Relationship Id="rId5" Type="http://schemas.openxmlformats.org/officeDocument/2006/relationships/slideLayout" Target="../slideLayouts/slideLayout149.xml"/><Relationship Id="rId10" Type="http://schemas.openxmlformats.org/officeDocument/2006/relationships/slideLayout" Target="../slideLayouts/slideLayout154.xml"/><Relationship Id="rId4" Type="http://schemas.openxmlformats.org/officeDocument/2006/relationships/slideLayout" Target="../slideLayouts/slideLayout148.xml"/><Relationship Id="rId9" Type="http://schemas.openxmlformats.org/officeDocument/2006/relationships/slideLayout" Target="../slideLayouts/slideLayout153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3.xml"/><Relationship Id="rId13" Type="http://schemas.openxmlformats.org/officeDocument/2006/relationships/slideLayout" Target="../slideLayouts/slideLayout168.xml"/><Relationship Id="rId3" Type="http://schemas.openxmlformats.org/officeDocument/2006/relationships/slideLayout" Target="../slideLayouts/slideLayout158.xml"/><Relationship Id="rId7" Type="http://schemas.openxmlformats.org/officeDocument/2006/relationships/slideLayout" Target="../slideLayouts/slideLayout162.xml"/><Relationship Id="rId12" Type="http://schemas.openxmlformats.org/officeDocument/2006/relationships/slideLayout" Target="../slideLayouts/slideLayout167.xml"/><Relationship Id="rId17" Type="http://schemas.openxmlformats.org/officeDocument/2006/relationships/image" Target="../media/image3.png"/><Relationship Id="rId2" Type="http://schemas.openxmlformats.org/officeDocument/2006/relationships/slideLayout" Target="../slideLayouts/slideLayout157.xml"/><Relationship Id="rId16" Type="http://schemas.openxmlformats.org/officeDocument/2006/relationships/image" Target="../media/image2.png"/><Relationship Id="rId1" Type="http://schemas.openxmlformats.org/officeDocument/2006/relationships/slideLayout" Target="../slideLayouts/slideLayout156.xml"/><Relationship Id="rId6" Type="http://schemas.openxmlformats.org/officeDocument/2006/relationships/slideLayout" Target="../slideLayouts/slideLayout161.xml"/><Relationship Id="rId11" Type="http://schemas.openxmlformats.org/officeDocument/2006/relationships/slideLayout" Target="../slideLayouts/slideLayout166.xml"/><Relationship Id="rId5" Type="http://schemas.openxmlformats.org/officeDocument/2006/relationships/slideLayout" Target="../slideLayouts/slideLayout160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165.xml"/><Relationship Id="rId4" Type="http://schemas.openxmlformats.org/officeDocument/2006/relationships/slideLayout" Target="../slideLayouts/slideLayout159.xml"/><Relationship Id="rId9" Type="http://schemas.openxmlformats.org/officeDocument/2006/relationships/slideLayout" Target="../slideLayouts/slideLayout164.xml"/><Relationship Id="rId14" Type="http://schemas.openxmlformats.org/officeDocument/2006/relationships/theme" Target="../theme/theme14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6.xml"/><Relationship Id="rId13" Type="http://schemas.openxmlformats.org/officeDocument/2006/relationships/theme" Target="../theme/theme15.xml"/><Relationship Id="rId3" Type="http://schemas.openxmlformats.org/officeDocument/2006/relationships/slideLayout" Target="../slideLayouts/slideLayout171.xml"/><Relationship Id="rId7" Type="http://schemas.openxmlformats.org/officeDocument/2006/relationships/slideLayout" Target="../slideLayouts/slideLayout175.xml"/><Relationship Id="rId12" Type="http://schemas.openxmlformats.org/officeDocument/2006/relationships/slideLayout" Target="../slideLayouts/slideLayout180.xml"/><Relationship Id="rId2" Type="http://schemas.openxmlformats.org/officeDocument/2006/relationships/slideLayout" Target="../slideLayouts/slideLayout170.xml"/><Relationship Id="rId1" Type="http://schemas.openxmlformats.org/officeDocument/2006/relationships/slideLayout" Target="../slideLayouts/slideLayout169.xml"/><Relationship Id="rId6" Type="http://schemas.openxmlformats.org/officeDocument/2006/relationships/slideLayout" Target="../slideLayouts/slideLayout174.xml"/><Relationship Id="rId11" Type="http://schemas.openxmlformats.org/officeDocument/2006/relationships/slideLayout" Target="../slideLayouts/slideLayout179.xml"/><Relationship Id="rId5" Type="http://schemas.openxmlformats.org/officeDocument/2006/relationships/slideLayout" Target="../slideLayouts/slideLayout173.xml"/><Relationship Id="rId10" Type="http://schemas.openxmlformats.org/officeDocument/2006/relationships/slideLayout" Target="../slideLayouts/slideLayout178.xml"/><Relationship Id="rId4" Type="http://schemas.openxmlformats.org/officeDocument/2006/relationships/slideLayout" Target="../slideLayouts/slideLayout172.xml"/><Relationship Id="rId9" Type="http://schemas.openxmlformats.org/officeDocument/2006/relationships/slideLayout" Target="../slideLayouts/slideLayout177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8.xml"/><Relationship Id="rId13" Type="http://schemas.openxmlformats.org/officeDocument/2006/relationships/theme" Target="../theme/theme16.xml"/><Relationship Id="rId3" Type="http://schemas.openxmlformats.org/officeDocument/2006/relationships/slideLayout" Target="../slideLayouts/slideLayout183.xml"/><Relationship Id="rId7" Type="http://schemas.openxmlformats.org/officeDocument/2006/relationships/slideLayout" Target="../slideLayouts/slideLayout187.xml"/><Relationship Id="rId12" Type="http://schemas.openxmlformats.org/officeDocument/2006/relationships/slideLayout" Target="../slideLayouts/slideLayout192.xml"/><Relationship Id="rId2" Type="http://schemas.openxmlformats.org/officeDocument/2006/relationships/slideLayout" Target="../slideLayouts/slideLayout182.xml"/><Relationship Id="rId1" Type="http://schemas.openxmlformats.org/officeDocument/2006/relationships/slideLayout" Target="../slideLayouts/slideLayout181.xml"/><Relationship Id="rId6" Type="http://schemas.openxmlformats.org/officeDocument/2006/relationships/slideLayout" Target="../slideLayouts/slideLayout186.xml"/><Relationship Id="rId11" Type="http://schemas.openxmlformats.org/officeDocument/2006/relationships/slideLayout" Target="../slideLayouts/slideLayout191.xml"/><Relationship Id="rId5" Type="http://schemas.openxmlformats.org/officeDocument/2006/relationships/slideLayout" Target="../slideLayouts/slideLayout185.xml"/><Relationship Id="rId10" Type="http://schemas.openxmlformats.org/officeDocument/2006/relationships/slideLayout" Target="../slideLayouts/slideLayout190.xml"/><Relationship Id="rId4" Type="http://schemas.openxmlformats.org/officeDocument/2006/relationships/slideLayout" Target="../slideLayouts/slideLayout184.xml"/><Relationship Id="rId9" Type="http://schemas.openxmlformats.org/officeDocument/2006/relationships/slideLayout" Target="../slideLayouts/slideLayout189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0.xml"/><Relationship Id="rId13" Type="http://schemas.openxmlformats.org/officeDocument/2006/relationships/theme" Target="../theme/theme17.xml"/><Relationship Id="rId3" Type="http://schemas.openxmlformats.org/officeDocument/2006/relationships/slideLayout" Target="../slideLayouts/slideLayout195.xml"/><Relationship Id="rId7" Type="http://schemas.openxmlformats.org/officeDocument/2006/relationships/slideLayout" Target="../slideLayouts/slideLayout199.xml"/><Relationship Id="rId12" Type="http://schemas.openxmlformats.org/officeDocument/2006/relationships/slideLayout" Target="../slideLayouts/slideLayout204.xml"/><Relationship Id="rId2" Type="http://schemas.openxmlformats.org/officeDocument/2006/relationships/slideLayout" Target="../slideLayouts/slideLayout194.xml"/><Relationship Id="rId1" Type="http://schemas.openxmlformats.org/officeDocument/2006/relationships/slideLayout" Target="../slideLayouts/slideLayout193.xml"/><Relationship Id="rId6" Type="http://schemas.openxmlformats.org/officeDocument/2006/relationships/slideLayout" Target="../slideLayouts/slideLayout198.xml"/><Relationship Id="rId11" Type="http://schemas.openxmlformats.org/officeDocument/2006/relationships/slideLayout" Target="../slideLayouts/slideLayout203.xml"/><Relationship Id="rId5" Type="http://schemas.openxmlformats.org/officeDocument/2006/relationships/slideLayout" Target="../slideLayouts/slideLayout197.xml"/><Relationship Id="rId10" Type="http://schemas.openxmlformats.org/officeDocument/2006/relationships/slideLayout" Target="../slideLayouts/slideLayout202.xml"/><Relationship Id="rId4" Type="http://schemas.openxmlformats.org/officeDocument/2006/relationships/slideLayout" Target="../slideLayouts/slideLayout196.xml"/><Relationship Id="rId9" Type="http://schemas.openxmlformats.org/officeDocument/2006/relationships/slideLayout" Target="../slideLayouts/slideLayout201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2.xml"/><Relationship Id="rId13" Type="http://schemas.openxmlformats.org/officeDocument/2006/relationships/theme" Target="../theme/theme18.xml"/><Relationship Id="rId3" Type="http://schemas.openxmlformats.org/officeDocument/2006/relationships/slideLayout" Target="../slideLayouts/slideLayout207.xml"/><Relationship Id="rId7" Type="http://schemas.openxmlformats.org/officeDocument/2006/relationships/slideLayout" Target="../slideLayouts/slideLayout211.xml"/><Relationship Id="rId12" Type="http://schemas.openxmlformats.org/officeDocument/2006/relationships/slideLayout" Target="../slideLayouts/slideLayout216.xml"/><Relationship Id="rId2" Type="http://schemas.openxmlformats.org/officeDocument/2006/relationships/slideLayout" Target="../slideLayouts/slideLayout206.xml"/><Relationship Id="rId1" Type="http://schemas.openxmlformats.org/officeDocument/2006/relationships/slideLayout" Target="../slideLayouts/slideLayout205.xml"/><Relationship Id="rId6" Type="http://schemas.openxmlformats.org/officeDocument/2006/relationships/slideLayout" Target="../slideLayouts/slideLayout210.xml"/><Relationship Id="rId11" Type="http://schemas.openxmlformats.org/officeDocument/2006/relationships/slideLayout" Target="../slideLayouts/slideLayout215.xml"/><Relationship Id="rId5" Type="http://schemas.openxmlformats.org/officeDocument/2006/relationships/slideLayout" Target="../slideLayouts/slideLayout209.xml"/><Relationship Id="rId10" Type="http://schemas.openxmlformats.org/officeDocument/2006/relationships/slideLayout" Target="../slideLayouts/slideLayout214.xml"/><Relationship Id="rId4" Type="http://schemas.openxmlformats.org/officeDocument/2006/relationships/slideLayout" Target="../slideLayouts/slideLayout208.xml"/><Relationship Id="rId9" Type="http://schemas.openxmlformats.org/officeDocument/2006/relationships/slideLayout" Target="../slideLayouts/slideLayout213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4.xml"/><Relationship Id="rId13" Type="http://schemas.openxmlformats.org/officeDocument/2006/relationships/theme" Target="../theme/theme19.xml"/><Relationship Id="rId3" Type="http://schemas.openxmlformats.org/officeDocument/2006/relationships/slideLayout" Target="../slideLayouts/slideLayout219.xml"/><Relationship Id="rId7" Type="http://schemas.openxmlformats.org/officeDocument/2006/relationships/slideLayout" Target="../slideLayouts/slideLayout223.xml"/><Relationship Id="rId12" Type="http://schemas.openxmlformats.org/officeDocument/2006/relationships/slideLayout" Target="../slideLayouts/slideLayout228.xml"/><Relationship Id="rId2" Type="http://schemas.openxmlformats.org/officeDocument/2006/relationships/slideLayout" Target="../slideLayouts/slideLayout218.xml"/><Relationship Id="rId1" Type="http://schemas.openxmlformats.org/officeDocument/2006/relationships/slideLayout" Target="../slideLayouts/slideLayout217.xml"/><Relationship Id="rId6" Type="http://schemas.openxmlformats.org/officeDocument/2006/relationships/slideLayout" Target="../slideLayouts/slideLayout222.xml"/><Relationship Id="rId11" Type="http://schemas.openxmlformats.org/officeDocument/2006/relationships/slideLayout" Target="../slideLayouts/slideLayout227.xml"/><Relationship Id="rId5" Type="http://schemas.openxmlformats.org/officeDocument/2006/relationships/slideLayout" Target="../slideLayouts/slideLayout221.xml"/><Relationship Id="rId10" Type="http://schemas.openxmlformats.org/officeDocument/2006/relationships/slideLayout" Target="../slideLayouts/slideLayout226.xml"/><Relationship Id="rId4" Type="http://schemas.openxmlformats.org/officeDocument/2006/relationships/slideLayout" Target="../slideLayouts/slideLayout220.xml"/><Relationship Id="rId9" Type="http://schemas.openxmlformats.org/officeDocument/2006/relationships/slideLayout" Target="../slideLayouts/slideLayout225.xml"/><Relationship Id="rId14" Type="http://schemas.openxmlformats.org/officeDocument/2006/relationships/image" Target="../media/image4.jpe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image" Target="../media/image3.png"/><Relationship Id="rId2" Type="http://schemas.openxmlformats.org/officeDocument/2006/relationships/slideLayout" Target="../slideLayouts/slideLayout13.xml"/><Relationship Id="rId16" Type="http://schemas.openxmlformats.org/officeDocument/2006/relationships/image" Target="../media/image2.png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theme" Target="../theme/theme2.xml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6.xml"/><Relationship Id="rId13" Type="http://schemas.openxmlformats.org/officeDocument/2006/relationships/theme" Target="../theme/theme20.xml"/><Relationship Id="rId3" Type="http://schemas.openxmlformats.org/officeDocument/2006/relationships/slideLayout" Target="../slideLayouts/slideLayout231.xml"/><Relationship Id="rId7" Type="http://schemas.openxmlformats.org/officeDocument/2006/relationships/slideLayout" Target="../slideLayouts/slideLayout235.xml"/><Relationship Id="rId12" Type="http://schemas.openxmlformats.org/officeDocument/2006/relationships/slideLayout" Target="../slideLayouts/slideLayout240.xml"/><Relationship Id="rId2" Type="http://schemas.openxmlformats.org/officeDocument/2006/relationships/slideLayout" Target="../slideLayouts/slideLayout230.xml"/><Relationship Id="rId1" Type="http://schemas.openxmlformats.org/officeDocument/2006/relationships/slideLayout" Target="../slideLayouts/slideLayout229.xml"/><Relationship Id="rId6" Type="http://schemas.openxmlformats.org/officeDocument/2006/relationships/slideLayout" Target="../slideLayouts/slideLayout234.xml"/><Relationship Id="rId11" Type="http://schemas.openxmlformats.org/officeDocument/2006/relationships/slideLayout" Target="../slideLayouts/slideLayout239.xml"/><Relationship Id="rId5" Type="http://schemas.openxmlformats.org/officeDocument/2006/relationships/slideLayout" Target="../slideLayouts/slideLayout233.xml"/><Relationship Id="rId10" Type="http://schemas.openxmlformats.org/officeDocument/2006/relationships/slideLayout" Target="../slideLayouts/slideLayout238.xml"/><Relationship Id="rId4" Type="http://schemas.openxmlformats.org/officeDocument/2006/relationships/slideLayout" Target="../slideLayouts/slideLayout232.xml"/><Relationship Id="rId9" Type="http://schemas.openxmlformats.org/officeDocument/2006/relationships/slideLayout" Target="../slideLayouts/slideLayout237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8.xml"/><Relationship Id="rId13" Type="http://schemas.openxmlformats.org/officeDocument/2006/relationships/theme" Target="../theme/theme21.xml"/><Relationship Id="rId3" Type="http://schemas.openxmlformats.org/officeDocument/2006/relationships/slideLayout" Target="../slideLayouts/slideLayout243.xml"/><Relationship Id="rId7" Type="http://schemas.openxmlformats.org/officeDocument/2006/relationships/slideLayout" Target="../slideLayouts/slideLayout247.xml"/><Relationship Id="rId12" Type="http://schemas.openxmlformats.org/officeDocument/2006/relationships/slideLayout" Target="../slideLayouts/slideLayout252.xml"/><Relationship Id="rId2" Type="http://schemas.openxmlformats.org/officeDocument/2006/relationships/slideLayout" Target="../slideLayouts/slideLayout242.xml"/><Relationship Id="rId1" Type="http://schemas.openxmlformats.org/officeDocument/2006/relationships/slideLayout" Target="../slideLayouts/slideLayout241.xml"/><Relationship Id="rId6" Type="http://schemas.openxmlformats.org/officeDocument/2006/relationships/slideLayout" Target="../slideLayouts/slideLayout246.xml"/><Relationship Id="rId11" Type="http://schemas.openxmlformats.org/officeDocument/2006/relationships/slideLayout" Target="../slideLayouts/slideLayout251.xml"/><Relationship Id="rId5" Type="http://schemas.openxmlformats.org/officeDocument/2006/relationships/slideLayout" Target="../slideLayouts/slideLayout245.xml"/><Relationship Id="rId10" Type="http://schemas.openxmlformats.org/officeDocument/2006/relationships/slideLayout" Target="../slideLayouts/slideLayout250.xml"/><Relationship Id="rId4" Type="http://schemas.openxmlformats.org/officeDocument/2006/relationships/slideLayout" Target="../slideLayouts/slideLayout244.xml"/><Relationship Id="rId9" Type="http://schemas.openxmlformats.org/officeDocument/2006/relationships/slideLayout" Target="../slideLayouts/slideLayout249.xml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0.xml"/><Relationship Id="rId13" Type="http://schemas.openxmlformats.org/officeDocument/2006/relationships/theme" Target="../theme/theme22.xml"/><Relationship Id="rId3" Type="http://schemas.openxmlformats.org/officeDocument/2006/relationships/slideLayout" Target="../slideLayouts/slideLayout255.xml"/><Relationship Id="rId7" Type="http://schemas.openxmlformats.org/officeDocument/2006/relationships/slideLayout" Target="../slideLayouts/slideLayout259.xml"/><Relationship Id="rId12" Type="http://schemas.openxmlformats.org/officeDocument/2006/relationships/slideLayout" Target="../slideLayouts/slideLayout264.xml"/><Relationship Id="rId2" Type="http://schemas.openxmlformats.org/officeDocument/2006/relationships/slideLayout" Target="../slideLayouts/slideLayout254.xml"/><Relationship Id="rId1" Type="http://schemas.openxmlformats.org/officeDocument/2006/relationships/slideLayout" Target="../slideLayouts/slideLayout253.xml"/><Relationship Id="rId6" Type="http://schemas.openxmlformats.org/officeDocument/2006/relationships/slideLayout" Target="../slideLayouts/slideLayout258.xml"/><Relationship Id="rId11" Type="http://schemas.openxmlformats.org/officeDocument/2006/relationships/slideLayout" Target="../slideLayouts/slideLayout263.xml"/><Relationship Id="rId5" Type="http://schemas.openxmlformats.org/officeDocument/2006/relationships/slideLayout" Target="../slideLayouts/slideLayout257.xml"/><Relationship Id="rId10" Type="http://schemas.openxmlformats.org/officeDocument/2006/relationships/slideLayout" Target="../slideLayouts/slideLayout262.xml"/><Relationship Id="rId4" Type="http://schemas.openxmlformats.org/officeDocument/2006/relationships/slideLayout" Target="../slideLayouts/slideLayout256.xml"/><Relationship Id="rId9" Type="http://schemas.openxmlformats.org/officeDocument/2006/relationships/slideLayout" Target="../slideLayouts/slideLayout261.xml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2.xml"/><Relationship Id="rId13" Type="http://schemas.openxmlformats.org/officeDocument/2006/relationships/theme" Target="../theme/theme23.xml"/><Relationship Id="rId3" Type="http://schemas.openxmlformats.org/officeDocument/2006/relationships/slideLayout" Target="../slideLayouts/slideLayout267.xml"/><Relationship Id="rId7" Type="http://schemas.openxmlformats.org/officeDocument/2006/relationships/slideLayout" Target="../slideLayouts/slideLayout271.xml"/><Relationship Id="rId12" Type="http://schemas.openxmlformats.org/officeDocument/2006/relationships/slideLayout" Target="../slideLayouts/slideLayout276.xml"/><Relationship Id="rId2" Type="http://schemas.openxmlformats.org/officeDocument/2006/relationships/slideLayout" Target="../slideLayouts/slideLayout266.xml"/><Relationship Id="rId1" Type="http://schemas.openxmlformats.org/officeDocument/2006/relationships/slideLayout" Target="../slideLayouts/slideLayout265.xml"/><Relationship Id="rId6" Type="http://schemas.openxmlformats.org/officeDocument/2006/relationships/slideLayout" Target="../slideLayouts/slideLayout270.xml"/><Relationship Id="rId11" Type="http://schemas.openxmlformats.org/officeDocument/2006/relationships/slideLayout" Target="../slideLayouts/slideLayout275.xml"/><Relationship Id="rId5" Type="http://schemas.openxmlformats.org/officeDocument/2006/relationships/slideLayout" Target="../slideLayouts/slideLayout269.xml"/><Relationship Id="rId10" Type="http://schemas.openxmlformats.org/officeDocument/2006/relationships/slideLayout" Target="../slideLayouts/slideLayout274.xml"/><Relationship Id="rId4" Type="http://schemas.openxmlformats.org/officeDocument/2006/relationships/slideLayout" Target="../slideLayouts/slideLayout268.xml"/><Relationship Id="rId9" Type="http://schemas.openxmlformats.org/officeDocument/2006/relationships/slideLayout" Target="../slideLayouts/slideLayout273.xml"/></Relationships>
</file>

<file path=ppt/slideMasters/_rels/slideMaster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4.xml"/><Relationship Id="rId13" Type="http://schemas.openxmlformats.org/officeDocument/2006/relationships/theme" Target="../theme/theme24.xml"/><Relationship Id="rId3" Type="http://schemas.openxmlformats.org/officeDocument/2006/relationships/slideLayout" Target="../slideLayouts/slideLayout279.xml"/><Relationship Id="rId7" Type="http://schemas.openxmlformats.org/officeDocument/2006/relationships/slideLayout" Target="../slideLayouts/slideLayout283.xml"/><Relationship Id="rId12" Type="http://schemas.openxmlformats.org/officeDocument/2006/relationships/slideLayout" Target="../slideLayouts/slideLayout288.xml"/><Relationship Id="rId2" Type="http://schemas.openxmlformats.org/officeDocument/2006/relationships/slideLayout" Target="../slideLayouts/slideLayout278.xml"/><Relationship Id="rId1" Type="http://schemas.openxmlformats.org/officeDocument/2006/relationships/slideLayout" Target="../slideLayouts/slideLayout277.xml"/><Relationship Id="rId6" Type="http://schemas.openxmlformats.org/officeDocument/2006/relationships/slideLayout" Target="../slideLayouts/slideLayout282.xml"/><Relationship Id="rId11" Type="http://schemas.openxmlformats.org/officeDocument/2006/relationships/slideLayout" Target="../slideLayouts/slideLayout287.xml"/><Relationship Id="rId5" Type="http://schemas.openxmlformats.org/officeDocument/2006/relationships/slideLayout" Target="../slideLayouts/slideLayout281.xml"/><Relationship Id="rId10" Type="http://schemas.openxmlformats.org/officeDocument/2006/relationships/slideLayout" Target="../slideLayouts/slideLayout286.xml"/><Relationship Id="rId4" Type="http://schemas.openxmlformats.org/officeDocument/2006/relationships/slideLayout" Target="../slideLayouts/slideLayout280.xml"/><Relationship Id="rId9" Type="http://schemas.openxmlformats.org/officeDocument/2006/relationships/slideLayout" Target="../slideLayouts/slideLayout285.xml"/></Relationships>
</file>

<file path=ppt/slideMasters/_rels/slideMaster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6.xml"/><Relationship Id="rId13" Type="http://schemas.openxmlformats.org/officeDocument/2006/relationships/slideLayout" Target="../slideLayouts/slideLayout301.xml"/><Relationship Id="rId3" Type="http://schemas.openxmlformats.org/officeDocument/2006/relationships/slideLayout" Target="../slideLayouts/slideLayout291.xml"/><Relationship Id="rId7" Type="http://schemas.openxmlformats.org/officeDocument/2006/relationships/slideLayout" Target="../slideLayouts/slideLayout295.xml"/><Relationship Id="rId12" Type="http://schemas.openxmlformats.org/officeDocument/2006/relationships/slideLayout" Target="../slideLayouts/slideLayout300.xml"/><Relationship Id="rId17" Type="http://schemas.openxmlformats.org/officeDocument/2006/relationships/image" Target="../media/image3.png"/><Relationship Id="rId2" Type="http://schemas.openxmlformats.org/officeDocument/2006/relationships/slideLayout" Target="../slideLayouts/slideLayout290.xml"/><Relationship Id="rId16" Type="http://schemas.openxmlformats.org/officeDocument/2006/relationships/image" Target="../media/image2.png"/><Relationship Id="rId1" Type="http://schemas.openxmlformats.org/officeDocument/2006/relationships/slideLayout" Target="../slideLayouts/slideLayout289.xml"/><Relationship Id="rId6" Type="http://schemas.openxmlformats.org/officeDocument/2006/relationships/slideLayout" Target="../slideLayouts/slideLayout294.xml"/><Relationship Id="rId11" Type="http://schemas.openxmlformats.org/officeDocument/2006/relationships/slideLayout" Target="../slideLayouts/slideLayout299.xml"/><Relationship Id="rId5" Type="http://schemas.openxmlformats.org/officeDocument/2006/relationships/slideLayout" Target="../slideLayouts/slideLayout293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298.xml"/><Relationship Id="rId4" Type="http://schemas.openxmlformats.org/officeDocument/2006/relationships/slideLayout" Target="../slideLayouts/slideLayout292.xml"/><Relationship Id="rId9" Type="http://schemas.openxmlformats.org/officeDocument/2006/relationships/slideLayout" Target="../slideLayouts/slideLayout297.xml"/><Relationship Id="rId14" Type="http://schemas.openxmlformats.org/officeDocument/2006/relationships/theme" Target="../theme/theme25.xml"/></Relationships>
</file>

<file path=ppt/slideMasters/_rels/slideMaster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9.xml"/><Relationship Id="rId13" Type="http://schemas.openxmlformats.org/officeDocument/2006/relationships/theme" Target="../theme/theme26.xml"/><Relationship Id="rId3" Type="http://schemas.openxmlformats.org/officeDocument/2006/relationships/slideLayout" Target="../slideLayouts/slideLayout304.xml"/><Relationship Id="rId7" Type="http://schemas.openxmlformats.org/officeDocument/2006/relationships/slideLayout" Target="../slideLayouts/slideLayout308.xml"/><Relationship Id="rId12" Type="http://schemas.openxmlformats.org/officeDocument/2006/relationships/slideLayout" Target="../slideLayouts/slideLayout313.xml"/><Relationship Id="rId2" Type="http://schemas.openxmlformats.org/officeDocument/2006/relationships/slideLayout" Target="../slideLayouts/slideLayout303.xml"/><Relationship Id="rId1" Type="http://schemas.openxmlformats.org/officeDocument/2006/relationships/slideLayout" Target="../slideLayouts/slideLayout302.xml"/><Relationship Id="rId6" Type="http://schemas.openxmlformats.org/officeDocument/2006/relationships/slideLayout" Target="../slideLayouts/slideLayout307.xml"/><Relationship Id="rId11" Type="http://schemas.openxmlformats.org/officeDocument/2006/relationships/slideLayout" Target="../slideLayouts/slideLayout312.xml"/><Relationship Id="rId5" Type="http://schemas.openxmlformats.org/officeDocument/2006/relationships/slideLayout" Target="../slideLayouts/slideLayout306.xml"/><Relationship Id="rId10" Type="http://schemas.openxmlformats.org/officeDocument/2006/relationships/slideLayout" Target="../slideLayouts/slideLayout311.xml"/><Relationship Id="rId4" Type="http://schemas.openxmlformats.org/officeDocument/2006/relationships/slideLayout" Target="../slideLayouts/slideLayout305.xml"/><Relationship Id="rId9" Type="http://schemas.openxmlformats.org/officeDocument/2006/relationships/slideLayout" Target="../slideLayouts/slideLayout310.xml"/></Relationships>
</file>

<file path=ppt/slideMasters/_rels/slideMaster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1.xml"/><Relationship Id="rId13" Type="http://schemas.openxmlformats.org/officeDocument/2006/relationships/theme" Target="../theme/theme27.xml"/><Relationship Id="rId3" Type="http://schemas.openxmlformats.org/officeDocument/2006/relationships/slideLayout" Target="../slideLayouts/slideLayout316.xml"/><Relationship Id="rId7" Type="http://schemas.openxmlformats.org/officeDocument/2006/relationships/slideLayout" Target="../slideLayouts/slideLayout320.xml"/><Relationship Id="rId12" Type="http://schemas.openxmlformats.org/officeDocument/2006/relationships/slideLayout" Target="../slideLayouts/slideLayout325.xml"/><Relationship Id="rId2" Type="http://schemas.openxmlformats.org/officeDocument/2006/relationships/slideLayout" Target="../slideLayouts/slideLayout315.xml"/><Relationship Id="rId1" Type="http://schemas.openxmlformats.org/officeDocument/2006/relationships/slideLayout" Target="../slideLayouts/slideLayout314.xml"/><Relationship Id="rId6" Type="http://schemas.openxmlformats.org/officeDocument/2006/relationships/slideLayout" Target="../slideLayouts/slideLayout319.xml"/><Relationship Id="rId11" Type="http://schemas.openxmlformats.org/officeDocument/2006/relationships/slideLayout" Target="../slideLayouts/slideLayout324.xml"/><Relationship Id="rId5" Type="http://schemas.openxmlformats.org/officeDocument/2006/relationships/slideLayout" Target="../slideLayouts/slideLayout318.xml"/><Relationship Id="rId10" Type="http://schemas.openxmlformats.org/officeDocument/2006/relationships/slideLayout" Target="../slideLayouts/slideLayout323.xml"/><Relationship Id="rId4" Type="http://schemas.openxmlformats.org/officeDocument/2006/relationships/slideLayout" Target="../slideLayouts/slideLayout317.xml"/><Relationship Id="rId9" Type="http://schemas.openxmlformats.org/officeDocument/2006/relationships/slideLayout" Target="../slideLayouts/slideLayout322.xml"/></Relationships>
</file>

<file path=ppt/slideMasters/_rels/slideMaster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3.xml"/><Relationship Id="rId13" Type="http://schemas.openxmlformats.org/officeDocument/2006/relationships/theme" Target="../theme/theme28.xml"/><Relationship Id="rId3" Type="http://schemas.openxmlformats.org/officeDocument/2006/relationships/slideLayout" Target="../slideLayouts/slideLayout328.xml"/><Relationship Id="rId7" Type="http://schemas.openxmlformats.org/officeDocument/2006/relationships/slideLayout" Target="../slideLayouts/slideLayout332.xml"/><Relationship Id="rId12" Type="http://schemas.openxmlformats.org/officeDocument/2006/relationships/slideLayout" Target="../slideLayouts/slideLayout337.xml"/><Relationship Id="rId2" Type="http://schemas.openxmlformats.org/officeDocument/2006/relationships/slideLayout" Target="../slideLayouts/slideLayout327.xml"/><Relationship Id="rId1" Type="http://schemas.openxmlformats.org/officeDocument/2006/relationships/slideLayout" Target="../slideLayouts/slideLayout326.xml"/><Relationship Id="rId6" Type="http://schemas.openxmlformats.org/officeDocument/2006/relationships/slideLayout" Target="../slideLayouts/slideLayout331.xml"/><Relationship Id="rId11" Type="http://schemas.openxmlformats.org/officeDocument/2006/relationships/slideLayout" Target="../slideLayouts/slideLayout336.xml"/><Relationship Id="rId5" Type="http://schemas.openxmlformats.org/officeDocument/2006/relationships/slideLayout" Target="../slideLayouts/slideLayout330.xml"/><Relationship Id="rId10" Type="http://schemas.openxmlformats.org/officeDocument/2006/relationships/slideLayout" Target="../slideLayouts/slideLayout335.xml"/><Relationship Id="rId4" Type="http://schemas.openxmlformats.org/officeDocument/2006/relationships/slideLayout" Target="../slideLayouts/slideLayout329.xml"/><Relationship Id="rId9" Type="http://schemas.openxmlformats.org/officeDocument/2006/relationships/slideLayout" Target="../slideLayouts/slideLayout334.xml"/></Relationships>
</file>

<file path=ppt/slideMasters/_rels/slideMaster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5.xml"/><Relationship Id="rId13" Type="http://schemas.openxmlformats.org/officeDocument/2006/relationships/theme" Target="../theme/theme29.xml"/><Relationship Id="rId3" Type="http://schemas.openxmlformats.org/officeDocument/2006/relationships/slideLayout" Target="../slideLayouts/slideLayout340.xml"/><Relationship Id="rId7" Type="http://schemas.openxmlformats.org/officeDocument/2006/relationships/slideLayout" Target="../slideLayouts/slideLayout344.xml"/><Relationship Id="rId12" Type="http://schemas.openxmlformats.org/officeDocument/2006/relationships/slideLayout" Target="../slideLayouts/slideLayout349.xml"/><Relationship Id="rId2" Type="http://schemas.openxmlformats.org/officeDocument/2006/relationships/slideLayout" Target="../slideLayouts/slideLayout339.xml"/><Relationship Id="rId1" Type="http://schemas.openxmlformats.org/officeDocument/2006/relationships/slideLayout" Target="../slideLayouts/slideLayout338.xml"/><Relationship Id="rId6" Type="http://schemas.openxmlformats.org/officeDocument/2006/relationships/slideLayout" Target="../slideLayouts/slideLayout343.xml"/><Relationship Id="rId11" Type="http://schemas.openxmlformats.org/officeDocument/2006/relationships/slideLayout" Target="../slideLayouts/slideLayout348.xml"/><Relationship Id="rId5" Type="http://schemas.openxmlformats.org/officeDocument/2006/relationships/slideLayout" Target="../slideLayouts/slideLayout342.xml"/><Relationship Id="rId10" Type="http://schemas.openxmlformats.org/officeDocument/2006/relationships/slideLayout" Target="../slideLayouts/slideLayout347.xml"/><Relationship Id="rId4" Type="http://schemas.openxmlformats.org/officeDocument/2006/relationships/slideLayout" Target="../slideLayouts/slideLayout341.xml"/><Relationship Id="rId9" Type="http://schemas.openxmlformats.org/officeDocument/2006/relationships/slideLayout" Target="../slideLayouts/slideLayout34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7.xml"/><Relationship Id="rId13" Type="http://schemas.openxmlformats.org/officeDocument/2006/relationships/theme" Target="../theme/theme30.xml"/><Relationship Id="rId3" Type="http://schemas.openxmlformats.org/officeDocument/2006/relationships/slideLayout" Target="../slideLayouts/slideLayout352.xml"/><Relationship Id="rId7" Type="http://schemas.openxmlformats.org/officeDocument/2006/relationships/slideLayout" Target="../slideLayouts/slideLayout356.xml"/><Relationship Id="rId12" Type="http://schemas.openxmlformats.org/officeDocument/2006/relationships/slideLayout" Target="../slideLayouts/slideLayout361.xml"/><Relationship Id="rId2" Type="http://schemas.openxmlformats.org/officeDocument/2006/relationships/slideLayout" Target="../slideLayouts/slideLayout351.xml"/><Relationship Id="rId1" Type="http://schemas.openxmlformats.org/officeDocument/2006/relationships/slideLayout" Target="../slideLayouts/slideLayout350.xml"/><Relationship Id="rId6" Type="http://schemas.openxmlformats.org/officeDocument/2006/relationships/slideLayout" Target="../slideLayouts/slideLayout355.xml"/><Relationship Id="rId11" Type="http://schemas.openxmlformats.org/officeDocument/2006/relationships/slideLayout" Target="../slideLayouts/slideLayout360.xml"/><Relationship Id="rId5" Type="http://schemas.openxmlformats.org/officeDocument/2006/relationships/slideLayout" Target="../slideLayouts/slideLayout354.xml"/><Relationship Id="rId10" Type="http://schemas.openxmlformats.org/officeDocument/2006/relationships/slideLayout" Target="../slideLayouts/slideLayout359.xml"/><Relationship Id="rId4" Type="http://schemas.openxmlformats.org/officeDocument/2006/relationships/slideLayout" Target="../slideLayouts/slideLayout353.xml"/><Relationship Id="rId9" Type="http://schemas.openxmlformats.org/officeDocument/2006/relationships/slideLayout" Target="../slideLayouts/slideLayout358.xml"/><Relationship Id="rId14" Type="http://schemas.openxmlformats.org/officeDocument/2006/relationships/image" Target="../media/image4.jpeg"/></Relationships>
</file>

<file path=ppt/slideMasters/_rels/slideMaster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9.xml"/><Relationship Id="rId13" Type="http://schemas.openxmlformats.org/officeDocument/2006/relationships/theme" Target="../theme/theme31.xml"/><Relationship Id="rId3" Type="http://schemas.openxmlformats.org/officeDocument/2006/relationships/slideLayout" Target="../slideLayouts/slideLayout364.xml"/><Relationship Id="rId7" Type="http://schemas.openxmlformats.org/officeDocument/2006/relationships/slideLayout" Target="../slideLayouts/slideLayout368.xml"/><Relationship Id="rId12" Type="http://schemas.openxmlformats.org/officeDocument/2006/relationships/slideLayout" Target="../slideLayouts/slideLayout373.xml"/><Relationship Id="rId2" Type="http://schemas.openxmlformats.org/officeDocument/2006/relationships/slideLayout" Target="../slideLayouts/slideLayout363.xml"/><Relationship Id="rId1" Type="http://schemas.openxmlformats.org/officeDocument/2006/relationships/slideLayout" Target="../slideLayouts/slideLayout362.xml"/><Relationship Id="rId6" Type="http://schemas.openxmlformats.org/officeDocument/2006/relationships/slideLayout" Target="../slideLayouts/slideLayout367.xml"/><Relationship Id="rId11" Type="http://schemas.openxmlformats.org/officeDocument/2006/relationships/slideLayout" Target="../slideLayouts/slideLayout372.xml"/><Relationship Id="rId5" Type="http://schemas.openxmlformats.org/officeDocument/2006/relationships/slideLayout" Target="../slideLayouts/slideLayout366.xml"/><Relationship Id="rId10" Type="http://schemas.openxmlformats.org/officeDocument/2006/relationships/slideLayout" Target="../slideLayouts/slideLayout371.xml"/><Relationship Id="rId4" Type="http://schemas.openxmlformats.org/officeDocument/2006/relationships/slideLayout" Target="../slideLayouts/slideLayout365.xml"/><Relationship Id="rId9" Type="http://schemas.openxmlformats.org/officeDocument/2006/relationships/slideLayout" Target="../slideLayouts/slideLayout370.xml"/></Relationships>
</file>

<file path=ppt/slideMasters/_rels/slideMaster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1.xml"/><Relationship Id="rId13" Type="http://schemas.openxmlformats.org/officeDocument/2006/relationships/theme" Target="../theme/theme32.xml"/><Relationship Id="rId3" Type="http://schemas.openxmlformats.org/officeDocument/2006/relationships/slideLayout" Target="../slideLayouts/slideLayout376.xml"/><Relationship Id="rId7" Type="http://schemas.openxmlformats.org/officeDocument/2006/relationships/slideLayout" Target="../slideLayouts/slideLayout380.xml"/><Relationship Id="rId12" Type="http://schemas.openxmlformats.org/officeDocument/2006/relationships/slideLayout" Target="../slideLayouts/slideLayout385.xml"/><Relationship Id="rId2" Type="http://schemas.openxmlformats.org/officeDocument/2006/relationships/slideLayout" Target="../slideLayouts/slideLayout375.xml"/><Relationship Id="rId1" Type="http://schemas.openxmlformats.org/officeDocument/2006/relationships/slideLayout" Target="../slideLayouts/slideLayout374.xml"/><Relationship Id="rId6" Type="http://schemas.openxmlformats.org/officeDocument/2006/relationships/slideLayout" Target="../slideLayouts/slideLayout379.xml"/><Relationship Id="rId11" Type="http://schemas.openxmlformats.org/officeDocument/2006/relationships/slideLayout" Target="../slideLayouts/slideLayout384.xml"/><Relationship Id="rId5" Type="http://schemas.openxmlformats.org/officeDocument/2006/relationships/slideLayout" Target="../slideLayouts/slideLayout378.xml"/><Relationship Id="rId10" Type="http://schemas.openxmlformats.org/officeDocument/2006/relationships/slideLayout" Target="../slideLayouts/slideLayout383.xml"/><Relationship Id="rId4" Type="http://schemas.openxmlformats.org/officeDocument/2006/relationships/slideLayout" Target="../slideLayouts/slideLayout377.xml"/><Relationship Id="rId9" Type="http://schemas.openxmlformats.org/officeDocument/2006/relationships/slideLayout" Target="../slideLayouts/slideLayout382.xml"/></Relationships>
</file>

<file path=ppt/slideMasters/_rels/slideMaster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3.xml"/><Relationship Id="rId13" Type="http://schemas.openxmlformats.org/officeDocument/2006/relationships/theme" Target="../theme/theme33.xml"/><Relationship Id="rId3" Type="http://schemas.openxmlformats.org/officeDocument/2006/relationships/slideLayout" Target="../slideLayouts/slideLayout388.xml"/><Relationship Id="rId7" Type="http://schemas.openxmlformats.org/officeDocument/2006/relationships/slideLayout" Target="../slideLayouts/slideLayout392.xml"/><Relationship Id="rId12" Type="http://schemas.openxmlformats.org/officeDocument/2006/relationships/slideLayout" Target="../slideLayouts/slideLayout397.xml"/><Relationship Id="rId2" Type="http://schemas.openxmlformats.org/officeDocument/2006/relationships/slideLayout" Target="../slideLayouts/slideLayout387.xml"/><Relationship Id="rId1" Type="http://schemas.openxmlformats.org/officeDocument/2006/relationships/slideLayout" Target="../slideLayouts/slideLayout386.xml"/><Relationship Id="rId6" Type="http://schemas.openxmlformats.org/officeDocument/2006/relationships/slideLayout" Target="../slideLayouts/slideLayout391.xml"/><Relationship Id="rId11" Type="http://schemas.openxmlformats.org/officeDocument/2006/relationships/slideLayout" Target="../slideLayouts/slideLayout396.xml"/><Relationship Id="rId5" Type="http://schemas.openxmlformats.org/officeDocument/2006/relationships/slideLayout" Target="../slideLayouts/slideLayout390.xml"/><Relationship Id="rId10" Type="http://schemas.openxmlformats.org/officeDocument/2006/relationships/slideLayout" Target="../slideLayouts/slideLayout395.xml"/><Relationship Id="rId4" Type="http://schemas.openxmlformats.org/officeDocument/2006/relationships/slideLayout" Target="../slideLayouts/slideLayout389.xml"/><Relationship Id="rId9" Type="http://schemas.openxmlformats.org/officeDocument/2006/relationships/slideLayout" Target="../slideLayouts/slideLayout394.xml"/></Relationships>
</file>

<file path=ppt/slideMasters/_rels/slideMaster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5.xml"/><Relationship Id="rId13" Type="http://schemas.openxmlformats.org/officeDocument/2006/relationships/theme" Target="../theme/theme34.xml"/><Relationship Id="rId3" Type="http://schemas.openxmlformats.org/officeDocument/2006/relationships/slideLayout" Target="../slideLayouts/slideLayout400.xml"/><Relationship Id="rId7" Type="http://schemas.openxmlformats.org/officeDocument/2006/relationships/slideLayout" Target="../slideLayouts/slideLayout404.xml"/><Relationship Id="rId12" Type="http://schemas.openxmlformats.org/officeDocument/2006/relationships/slideLayout" Target="../slideLayouts/slideLayout409.xml"/><Relationship Id="rId2" Type="http://schemas.openxmlformats.org/officeDocument/2006/relationships/slideLayout" Target="../slideLayouts/slideLayout399.xml"/><Relationship Id="rId1" Type="http://schemas.openxmlformats.org/officeDocument/2006/relationships/slideLayout" Target="../slideLayouts/slideLayout398.xml"/><Relationship Id="rId6" Type="http://schemas.openxmlformats.org/officeDocument/2006/relationships/slideLayout" Target="../slideLayouts/slideLayout403.xml"/><Relationship Id="rId11" Type="http://schemas.openxmlformats.org/officeDocument/2006/relationships/slideLayout" Target="../slideLayouts/slideLayout408.xml"/><Relationship Id="rId5" Type="http://schemas.openxmlformats.org/officeDocument/2006/relationships/slideLayout" Target="../slideLayouts/slideLayout402.xml"/><Relationship Id="rId10" Type="http://schemas.openxmlformats.org/officeDocument/2006/relationships/slideLayout" Target="../slideLayouts/slideLayout407.xml"/><Relationship Id="rId4" Type="http://schemas.openxmlformats.org/officeDocument/2006/relationships/slideLayout" Target="../slideLayouts/slideLayout401.xml"/><Relationship Id="rId9" Type="http://schemas.openxmlformats.org/officeDocument/2006/relationships/slideLayout" Target="../slideLayouts/slideLayout406.xml"/></Relationships>
</file>

<file path=ppt/slideMasters/_rels/slideMaster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7.xml"/><Relationship Id="rId13" Type="http://schemas.openxmlformats.org/officeDocument/2006/relationships/theme" Target="../theme/theme35.xml"/><Relationship Id="rId3" Type="http://schemas.openxmlformats.org/officeDocument/2006/relationships/slideLayout" Target="../slideLayouts/slideLayout412.xml"/><Relationship Id="rId7" Type="http://schemas.openxmlformats.org/officeDocument/2006/relationships/slideLayout" Target="../slideLayouts/slideLayout416.xml"/><Relationship Id="rId12" Type="http://schemas.openxmlformats.org/officeDocument/2006/relationships/slideLayout" Target="../slideLayouts/slideLayout421.xml"/><Relationship Id="rId2" Type="http://schemas.openxmlformats.org/officeDocument/2006/relationships/slideLayout" Target="../slideLayouts/slideLayout411.xml"/><Relationship Id="rId1" Type="http://schemas.openxmlformats.org/officeDocument/2006/relationships/slideLayout" Target="../slideLayouts/slideLayout410.xml"/><Relationship Id="rId6" Type="http://schemas.openxmlformats.org/officeDocument/2006/relationships/slideLayout" Target="../slideLayouts/slideLayout415.xml"/><Relationship Id="rId11" Type="http://schemas.openxmlformats.org/officeDocument/2006/relationships/slideLayout" Target="../slideLayouts/slideLayout420.xml"/><Relationship Id="rId5" Type="http://schemas.openxmlformats.org/officeDocument/2006/relationships/slideLayout" Target="../slideLayouts/slideLayout414.xml"/><Relationship Id="rId10" Type="http://schemas.openxmlformats.org/officeDocument/2006/relationships/slideLayout" Target="../slideLayouts/slideLayout419.xml"/><Relationship Id="rId4" Type="http://schemas.openxmlformats.org/officeDocument/2006/relationships/slideLayout" Target="../slideLayouts/slideLayout413.xml"/><Relationship Id="rId9" Type="http://schemas.openxmlformats.org/officeDocument/2006/relationships/slideLayout" Target="../slideLayouts/slideLayout418.xml"/></Relationships>
</file>

<file path=ppt/slideMasters/_rels/slideMaster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9.xml"/><Relationship Id="rId13" Type="http://schemas.openxmlformats.org/officeDocument/2006/relationships/slideLayout" Target="../slideLayouts/slideLayout434.xml"/><Relationship Id="rId3" Type="http://schemas.openxmlformats.org/officeDocument/2006/relationships/slideLayout" Target="../slideLayouts/slideLayout424.xml"/><Relationship Id="rId7" Type="http://schemas.openxmlformats.org/officeDocument/2006/relationships/slideLayout" Target="../slideLayouts/slideLayout428.xml"/><Relationship Id="rId12" Type="http://schemas.openxmlformats.org/officeDocument/2006/relationships/slideLayout" Target="../slideLayouts/slideLayout433.xml"/><Relationship Id="rId17" Type="http://schemas.openxmlformats.org/officeDocument/2006/relationships/image" Target="../media/image3.png"/><Relationship Id="rId2" Type="http://schemas.openxmlformats.org/officeDocument/2006/relationships/slideLayout" Target="../slideLayouts/slideLayout423.xml"/><Relationship Id="rId16" Type="http://schemas.openxmlformats.org/officeDocument/2006/relationships/image" Target="../media/image2.png"/><Relationship Id="rId1" Type="http://schemas.openxmlformats.org/officeDocument/2006/relationships/slideLayout" Target="../slideLayouts/slideLayout422.xml"/><Relationship Id="rId6" Type="http://schemas.openxmlformats.org/officeDocument/2006/relationships/slideLayout" Target="../slideLayouts/slideLayout427.xml"/><Relationship Id="rId11" Type="http://schemas.openxmlformats.org/officeDocument/2006/relationships/slideLayout" Target="../slideLayouts/slideLayout432.xml"/><Relationship Id="rId5" Type="http://schemas.openxmlformats.org/officeDocument/2006/relationships/slideLayout" Target="../slideLayouts/slideLayout426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431.xml"/><Relationship Id="rId4" Type="http://schemas.openxmlformats.org/officeDocument/2006/relationships/slideLayout" Target="../slideLayouts/slideLayout425.xml"/><Relationship Id="rId9" Type="http://schemas.openxmlformats.org/officeDocument/2006/relationships/slideLayout" Target="../slideLayouts/slideLayout430.xml"/><Relationship Id="rId14" Type="http://schemas.openxmlformats.org/officeDocument/2006/relationships/theme" Target="../theme/theme36.xml"/></Relationships>
</file>

<file path=ppt/slideMasters/_rels/slideMaster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2.xml"/><Relationship Id="rId13" Type="http://schemas.openxmlformats.org/officeDocument/2006/relationships/theme" Target="../theme/theme37.xml"/><Relationship Id="rId3" Type="http://schemas.openxmlformats.org/officeDocument/2006/relationships/slideLayout" Target="../slideLayouts/slideLayout437.xml"/><Relationship Id="rId7" Type="http://schemas.openxmlformats.org/officeDocument/2006/relationships/slideLayout" Target="../slideLayouts/slideLayout441.xml"/><Relationship Id="rId12" Type="http://schemas.openxmlformats.org/officeDocument/2006/relationships/slideLayout" Target="../slideLayouts/slideLayout446.xml"/><Relationship Id="rId2" Type="http://schemas.openxmlformats.org/officeDocument/2006/relationships/slideLayout" Target="../slideLayouts/slideLayout436.xml"/><Relationship Id="rId1" Type="http://schemas.openxmlformats.org/officeDocument/2006/relationships/slideLayout" Target="../slideLayouts/slideLayout435.xml"/><Relationship Id="rId6" Type="http://schemas.openxmlformats.org/officeDocument/2006/relationships/slideLayout" Target="../slideLayouts/slideLayout440.xml"/><Relationship Id="rId11" Type="http://schemas.openxmlformats.org/officeDocument/2006/relationships/slideLayout" Target="../slideLayouts/slideLayout445.xml"/><Relationship Id="rId5" Type="http://schemas.openxmlformats.org/officeDocument/2006/relationships/slideLayout" Target="../slideLayouts/slideLayout439.xml"/><Relationship Id="rId10" Type="http://schemas.openxmlformats.org/officeDocument/2006/relationships/slideLayout" Target="../slideLayouts/slideLayout444.xml"/><Relationship Id="rId4" Type="http://schemas.openxmlformats.org/officeDocument/2006/relationships/slideLayout" Target="../slideLayouts/slideLayout438.xml"/><Relationship Id="rId9" Type="http://schemas.openxmlformats.org/officeDocument/2006/relationships/slideLayout" Target="../slideLayouts/slideLayout443.xml"/></Relationships>
</file>

<file path=ppt/slideMasters/_rels/slideMaster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4.xml"/><Relationship Id="rId13" Type="http://schemas.openxmlformats.org/officeDocument/2006/relationships/theme" Target="../theme/theme38.xml"/><Relationship Id="rId3" Type="http://schemas.openxmlformats.org/officeDocument/2006/relationships/slideLayout" Target="../slideLayouts/slideLayout449.xml"/><Relationship Id="rId7" Type="http://schemas.openxmlformats.org/officeDocument/2006/relationships/slideLayout" Target="../slideLayouts/slideLayout453.xml"/><Relationship Id="rId12" Type="http://schemas.openxmlformats.org/officeDocument/2006/relationships/slideLayout" Target="../slideLayouts/slideLayout458.xml"/><Relationship Id="rId2" Type="http://schemas.openxmlformats.org/officeDocument/2006/relationships/slideLayout" Target="../slideLayouts/slideLayout448.xml"/><Relationship Id="rId1" Type="http://schemas.openxmlformats.org/officeDocument/2006/relationships/slideLayout" Target="../slideLayouts/slideLayout447.xml"/><Relationship Id="rId6" Type="http://schemas.openxmlformats.org/officeDocument/2006/relationships/slideLayout" Target="../slideLayouts/slideLayout452.xml"/><Relationship Id="rId11" Type="http://schemas.openxmlformats.org/officeDocument/2006/relationships/slideLayout" Target="../slideLayouts/slideLayout457.xml"/><Relationship Id="rId5" Type="http://schemas.openxmlformats.org/officeDocument/2006/relationships/slideLayout" Target="../slideLayouts/slideLayout451.xml"/><Relationship Id="rId10" Type="http://schemas.openxmlformats.org/officeDocument/2006/relationships/slideLayout" Target="../slideLayouts/slideLayout456.xml"/><Relationship Id="rId4" Type="http://schemas.openxmlformats.org/officeDocument/2006/relationships/slideLayout" Target="../slideLayouts/slideLayout450.xml"/><Relationship Id="rId9" Type="http://schemas.openxmlformats.org/officeDocument/2006/relationships/slideLayout" Target="../slideLayouts/slideLayout455.xml"/></Relationships>
</file>

<file path=ppt/slideMasters/_rels/slideMaster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6.xml"/><Relationship Id="rId13" Type="http://schemas.openxmlformats.org/officeDocument/2006/relationships/theme" Target="../theme/theme39.xml"/><Relationship Id="rId3" Type="http://schemas.openxmlformats.org/officeDocument/2006/relationships/slideLayout" Target="../slideLayouts/slideLayout461.xml"/><Relationship Id="rId7" Type="http://schemas.openxmlformats.org/officeDocument/2006/relationships/slideLayout" Target="../slideLayouts/slideLayout465.xml"/><Relationship Id="rId12" Type="http://schemas.openxmlformats.org/officeDocument/2006/relationships/slideLayout" Target="../slideLayouts/slideLayout470.xml"/><Relationship Id="rId2" Type="http://schemas.openxmlformats.org/officeDocument/2006/relationships/slideLayout" Target="../slideLayouts/slideLayout460.xml"/><Relationship Id="rId1" Type="http://schemas.openxmlformats.org/officeDocument/2006/relationships/slideLayout" Target="../slideLayouts/slideLayout459.xml"/><Relationship Id="rId6" Type="http://schemas.openxmlformats.org/officeDocument/2006/relationships/slideLayout" Target="../slideLayouts/slideLayout464.xml"/><Relationship Id="rId11" Type="http://schemas.openxmlformats.org/officeDocument/2006/relationships/slideLayout" Target="../slideLayouts/slideLayout469.xml"/><Relationship Id="rId5" Type="http://schemas.openxmlformats.org/officeDocument/2006/relationships/slideLayout" Target="../slideLayouts/slideLayout463.xml"/><Relationship Id="rId10" Type="http://schemas.openxmlformats.org/officeDocument/2006/relationships/slideLayout" Target="../slideLayouts/slideLayout468.xml"/><Relationship Id="rId4" Type="http://schemas.openxmlformats.org/officeDocument/2006/relationships/slideLayout" Target="../slideLayouts/slideLayout462.xml"/><Relationship Id="rId9" Type="http://schemas.openxmlformats.org/officeDocument/2006/relationships/slideLayout" Target="../slideLayouts/slideLayout46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/Relationships>
</file>

<file path=ppt/slideMasters/_rels/slideMaster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8.xml"/><Relationship Id="rId13" Type="http://schemas.openxmlformats.org/officeDocument/2006/relationships/theme" Target="../theme/theme40.xml"/><Relationship Id="rId3" Type="http://schemas.openxmlformats.org/officeDocument/2006/relationships/slideLayout" Target="../slideLayouts/slideLayout473.xml"/><Relationship Id="rId7" Type="http://schemas.openxmlformats.org/officeDocument/2006/relationships/slideLayout" Target="../slideLayouts/slideLayout477.xml"/><Relationship Id="rId12" Type="http://schemas.openxmlformats.org/officeDocument/2006/relationships/slideLayout" Target="../slideLayouts/slideLayout482.xml"/><Relationship Id="rId2" Type="http://schemas.openxmlformats.org/officeDocument/2006/relationships/slideLayout" Target="../slideLayouts/slideLayout472.xml"/><Relationship Id="rId1" Type="http://schemas.openxmlformats.org/officeDocument/2006/relationships/slideLayout" Target="../slideLayouts/slideLayout471.xml"/><Relationship Id="rId6" Type="http://schemas.openxmlformats.org/officeDocument/2006/relationships/slideLayout" Target="../slideLayouts/slideLayout476.xml"/><Relationship Id="rId11" Type="http://schemas.openxmlformats.org/officeDocument/2006/relationships/slideLayout" Target="../slideLayouts/slideLayout481.xml"/><Relationship Id="rId5" Type="http://schemas.openxmlformats.org/officeDocument/2006/relationships/slideLayout" Target="../slideLayouts/slideLayout475.xml"/><Relationship Id="rId10" Type="http://schemas.openxmlformats.org/officeDocument/2006/relationships/slideLayout" Target="../slideLayouts/slideLayout480.xml"/><Relationship Id="rId4" Type="http://schemas.openxmlformats.org/officeDocument/2006/relationships/slideLayout" Target="../slideLayouts/slideLayout474.xml"/><Relationship Id="rId9" Type="http://schemas.openxmlformats.org/officeDocument/2006/relationships/slideLayout" Target="../slideLayouts/slideLayout479.xml"/></Relationships>
</file>

<file path=ppt/slideMasters/_rels/slideMaster4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0.xml"/><Relationship Id="rId13" Type="http://schemas.openxmlformats.org/officeDocument/2006/relationships/theme" Target="../theme/theme41.xml"/><Relationship Id="rId3" Type="http://schemas.openxmlformats.org/officeDocument/2006/relationships/slideLayout" Target="../slideLayouts/slideLayout485.xml"/><Relationship Id="rId7" Type="http://schemas.openxmlformats.org/officeDocument/2006/relationships/slideLayout" Target="../slideLayouts/slideLayout489.xml"/><Relationship Id="rId12" Type="http://schemas.openxmlformats.org/officeDocument/2006/relationships/slideLayout" Target="../slideLayouts/slideLayout494.xml"/><Relationship Id="rId2" Type="http://schemas.openxmlformats.org/officeDocument/2006/relationships/slideLayout" Target="../slideLayouts/slideLayout484.xml"/><Relationship Id="rId1" Type="http://schemas.openxmlformats.org/officeDocument/2006/relationships/slideLayout" Target="../slideLayouts/slideLayout483.xml"/><Relationship Id="rId6" Type="http://schemas.openxmlformats.org/officeDocument/2006/relationships/slideLayout" Target="../slideLayouts/slideLayout488.xml"/><Relationship Id="rId11" Type="http://schemas.openxmlformats.org/officeDocument/2006/relationships/slideLayout" Target="../slideLayouts/slideLayout493.xml"/><Relationship Id="rId5" Type="http://schemas.openxmlformats.org/officeDocument/2006/relationships/slideLayout" Target="../slideLayouts/slideLayout487.xml"/><Relationship Id="rId10" Type="http://schemas.openxmlformats.org/officeDocument/2006/relationships/slideLayout" Target="../slideLayouts/slideLayout492.xml"/><Relationship Id="rId4" Type="http://schemas.openxmlformats.org/officeDocument/2006/relationships/slideLayout" Target="../slideLayouts/slideLayout486.xml"/><Relationship Id="rId9" Type="http://schemas.openxmlformats.org/officeDocument/2006/relationships/slideLayout" Target="../slideLayouts/slideLayout491.xml"/><Relationship Id="rId14" Type="http://schemas.openxmlformats.org/officeDocument/2006/relationships/image" Target="../media/image4.jpeg"/></Relationships>
</file>

<file path=ppt/slideMasters/_rels/slideMaster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2.xml"/><Relationship Id="rId13" Type="http://schemas.openxmlformats.org/officeDocument/2006/relationships/theme" Target="../theme/theme42.xml"/><Relationship Id="rId3" Type="http://schemas.openxmlformats.org/officeDocument/2006/relationships/slideLayout" Target="../slideLayouts/slideLayout497.xml"/><Relationship Id="rId7" Type="http://schemas.openxmlformats.org/officeDocument/2006/relationships/slideLayout" Target="../slideLayouts/slideLayout501.xml"/><Relationship Id="rId12" Type="http://schemas.openxmlformats.org/officeDocument/2006/relationships/slideLayout" Target="../slideLayouts/slideLayout506.xml"/><Relationship Id="rId2" Type="http://schemas.openxmlformats.org/officeDocument/2006/relationships/slideLayout" Target="../slideLayouts/slideLayout496.xml"/><Relationship Id="rId1" Type="http://schemas.openxmlformats.org/officeDocument/2006/relationships/slideLayout" Target="../slideLayouts/slideLayout495.xml"/><Relationship Id="rId6" Type="http://schemas.openxmlformats.org/officeDocument/2006/relationships/slideLayout" Target="../slideLayouts/slideLayout500.xml"/><Relationship Id="rId11" Type="http://schemas.openxmlformats.org/officeDocument/2006/relationships/slideLayout" Target="../slideLayouts/slideLayout505.xml"/><Relationship Id="rId5" Type="http://schemas.openxmlformats.org/officeDocument/2006/relationships/slideLayout" Target="../slideLayouts/slideLayout499.xml"/><Relationship Id="rId10" Type="http://schemas.openxmlformats.org/officeDocument/2006/relationships/slideLayout" Target="../slideLayouts/slideLayout504.xml"/><Relationship Id="rId4" Type="http://schemas.openxmlformats.org/officeDocument/2006/relationships/slideLayout" Target="../slideLayouts/slideLayout498.xml"/><Relationship Id="rId9" Type="http://schemas.openxmlformats.org/officeDocument/2006/relationships/slideLayout" Target="../slideLayouts/slideLayout503.xml"/></Relationships>
</file>

<file path=ppt/slideMasters/_rels/slideMaster4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4.xml"/><Relationship Id="rId13" Type="http://schemas.openxmlformats.org/officeDocument/2006/relationships/theme" Target="../theme/theme43.xml"/><Relationship Id="rId3" Type="http://schemas.openxmlformats.org/officeDocument/2006/relationships/slideLayout" Target="../slideLayouts/slideLayout509.xml"/><Relationship Id="rId7" Type="http://schemas.openxmlformats.org/officeDocument/2006/relationships/slideLayout" Target="../slideLayouts/slideLayout513.xml"/><Relationship Id="rId12" Type="http://schemas.openxmlformats.org/officeDocument/2006/relationships/slideLayout" Target="../slideLayouts/slideLayout518.xml"/><Relationship Id="rId2" Type="http://schemas.openxmlformats.org/officeDocument/2006/relationships/slideLayout" Target="../slideLayouts/slideLayout508.xml"/><Relationship Id="rId1" Type="http://schemas.openxmlformats.org/officeDocument/2006/relationships/slideLayout" Target="../slideLayouts/slideLayout507.xml"/><Relationship Id="rId6" Type="http://schemas.openxmlformats.org/officeDocument/2006/relationships/slideLayout" Target="../slideLayouts/slideLayout512.xml"/><Relationship Id="rId11" Type="http://schemas.openxmlformats.org/officeDocument/2006/relationships/slideLayout" Target="../slideLayouts/slideLayout517.xml"/><Relationship Id="rId5" Type="http://schemas.openxmlformats.org/officeDocument/2006/relationships/slideLayout" Target="../slideLayouts/slideLayout511.xml"/><Relationship Id="rId10" Type="http://schemas.openxmlformats.org/officeDocument/2006/relationships/slideLayout" Target="../slideLayouts/slideLayout516.xml"/><Relationship Id="rId4" Type="http://schemas.openxmlformats.org/officeDocument/2006/relationships/slideLayout" Target="../slideLayouts/slideLayout510.xml"/><Relationship Id="rId9" Type="http://schemas.openxmlformats.org/officeDocument/2006/relationships/slideLayout" Target="../slideLayouts/slideLayout515.xml"/></Relationships>
</file>

<file path=ppt/slideMasters/_rels/slideMaster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6.xml"/><Relationship Id="rId13" Type="http://schemas.openxmlformats.org/officeDocument/2006/relationships/theme" Target="../theme/theme44.xml"/><Relationship Id="rId3" Type="http://schemas.openxmlformats.org/officeDocument/2006/relationships/slideLayout" Target="../slideLayouts/slideLayout521.xml"/><Relationship Id="rId7" Type="http://schemas.openxmlformats.org/officeDocument/2006/relationships/slideLayout" Target="../slideLayouts/slideLayout525.xml"/><Relationship Id="rId12" Type="http://schemas.openxmlformats.org/officeDocument/2006/relationships/slideLayout" Target="../slideLayouts/slideLayout530.xml"/><Relationship Id="rId2" Type="http://schemas.openxmlformats.org/officeDocument/2006/relationships/slideLayout" Target="../slideLayouts/slideLayout520.xml"/><Relationship Id="rId1" Type="http://schemas.openxmlformats.org/officeDocument/2006/relationships/slideLayout" Target="../slideLayouts/slideLayout519.xml"/><Relationship Id="rId6" Type="http://schemas.openxmlformats.org/officeDocument/2006/relationships/slideLayout" Target="../slideLayouts/slideLayout524.xml"/><Relationship Id="rId11" Type="http://schemas.openxmlformats.org/officeDocument/2006/relationships/slideLayout" Target="../slideLayouts/slideLayout529.xml"/><Relationship Id="rId5" Type="http://schemas.openxmlformats.org/officeDocument/2006/relationships/slideLayout" Target="../slideLayouts/slideLayout523.xml"/><Relationship Id="rId10" Type="http://schemas.openxmlformats.org/officeDocument/2006/relationships/slideLayout" Target="../slideLayouts/slideLayout528.xml"/><Relationship Id="rId4" Type="http://schemas.openxmlformats.org/officeDocument/2006/relationships/slideLayout" Target="../slideLayouts/slideLayout522.xml"/><Relationship Id="rId9" Type="http://schemas.openxmlformats.org/officeDocument/2006/relationships/slideLayout" Target="../slideLayouts/slideLayout527.xml"/></Relationships>
</file>

<file path=ppt/slideMasters/_rels/slideMaster4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8.xml"/><Relationship Id="rId13" Type="http://schemas.openxmlformats.org/officeDocument/2006/relationships/theme" Target="../theme/theme45.xml"/><Relationship Id="rId3" Type="http://schemas.openxmlformats.org/officeDocument/2006/relationships/slideLayout" Target="../slideLayouts/slideLayout533.xml"/><Relationship Id="rId7" Type="http://schemas.openxmlformats.org/officeDocument/2006/relationships/slideLayout" Target="../slideLayouts/slideLayout537.xml"/><Relationship Id="rId12" Type="http://schemas.openxmlformats.org/officeDocument/2006/relationships/slideLayout" Target="../slideLayouts/slideLayout542.xml"/><Relationship Id="rId2" Type="http://schemas.openxmlformats.org/officeDocument/2006/relationships/slideLayout" Target="../slideLayouts/slideLayout532.xml"/><Relationship Id="rId1" Type="http://schemas.openxmlformats.org/officeDocument/2006/relationships/slideLayout" Target="../slideLayouts/slideLayout531.xml"/><Relationship Id="rId6" Type="http://schemas.openxmlformats.org/officeDocument/2006/relationships/slideLayout" Target="../slideLayouts/slideLayout536.xml"/><Relationship Id="rId11" Type="http://schemas.openxmlformats.org/officeDocument/2006/relationships/slideLayout" Target="../slideLayouts/slideLayout541.xml"/><Relationship Id="rId5" Type="http://schemas.openxmlformats.org/officeDocument/2006/relationships/slideLayout" Target="../slideLayouts/slideLayout535.xml"/><Relationship Id="rId10" Type="http://schemas.openxmlformats.org/officeDocument/2006/relationships/slideLayout" Target="../slideLayouts/slideLayout540.xml"/><Relationship Id="rId4" Type="http://schemas.openxmlformats.org/officeDocument/2006/relationships/slideLayout" Target="../slideLayouts/slideLayout534.xml"/><Relationship Id="rId9" Type="http://schemas.openxmlformats.org/officeDocument/2006/relationships/slideLayout" Target="../slideLayouts/slideLayout539.xml"/></Relationships>
</file>

<file path=ppt/slideMasters/_rels/slideMaster4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0.xml"/><Relationship Id="rId13" Type="http://schemas.openxmlformats.org/officeDocument/2006/relationships/theme" Target="../theme/theme46.xml"/><Relationship Id="rId3" Type="http://schemas.openxmlformats.org/officeDocument/2006/relationships/slideLayout" Target="../slideLayouts/slideLayout545.xml"/><Relationship Id="rId7" Type="http://schemas.openxmlformats.org/officeDocument/2006/relationships/slideLayout" Target="../slideLayouts/slideLayout549.xml"/><Relationship Id="rId12" Type="http://schemas.openxmlformats.org/officeDocument/2006/relationships/slideLayout" Target="../slideLayouts/slideLayout554.xml"/><Relationship Id="rId2" Type="http://schemas.openxmlformats.org/officeDocument/2006/relationships/slideLayout" Target="../slideLayouts/slideLayout544.xml"/><Relationship Id="rId1" Type="http://schemas.openxmlformats.org/officeDocument/2006/relationships/slideLayout" Target="../slideLayouts/slideLayout543.xml"/><Relationship Id="rId6" Type="http://schemas.openxmlformats.org/officeDocument/2006/relationships/slideLayout" Target="../slideLayouts/slideLayout548.xml"/><Relationship Id="rId11" Type="http://schemas.openxmlformats.org/officeDocument/2006/relationships/slideLayout" Target="../slideLayouts/slideLayout553.xml"/><Relationship Id="rId5" Type="http://schemas.openxmlformats.org/officeDocument/2006/relationships/slideLayout" Target="../slideLayouts/slideLayout547.xml"/><Relationship Id="rId10" Type="http://schemas.openxmlformats.org/officeDocument/2006/relationships/slideLayout" Target="../slideLayouts/slideLayout552.xml"/><Relationship Id="rId4" Type="http://schemas.openxmlformats.org/officeDocument/2006/relationships/slideLayout" Target="../slideLayouts/slideLayout546.xml"/><Relationship Id="rId9" Type="http://schemas.openxmlformats.org/officeDocument/2006/relationships/slideLayout" Target="../slideLayouts/slideLayout551.xml"/></Relationships>
</file>

<file path=ppt/slideMasters/_rels/slideMaster4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2.xml"/><Relationship Id="rId3" Type="http://schemas.openxmlformats.org/officeDocument/2006/relationships/slideLayout" Target="../slideLayouts/slideLayout557.xml"/><Relationship Id="rId7" Type="http://schemas.openxmlformats.org/officeDocument/2006/relationships/slideLayout" Target="../slideLayouts/slideLayout561.xml"/><Relationship Id="rId12" Type="http://schemas.openxmlformats.org/officeDocument/2006/relationships/theme" Target="../theme/theme47.xml"/><Relationship Id="rId2" Type="http://schemas.openxmlformats.org/officeDocument/2006/relationships/slideLayout" Target="../slideLayouts/slideLayout556.xml"/><Relationship Id="rId1" Type="http://schemas.openxmlformats.org/officeDocument/2006/relationships/slideLayout" Target="../slideLayouts/slideLayout555.xml"/><Relationship Id="rId6" Type="http://schemas.openxmlformats.org/officeDocument/2006/relationships/slideLayout" Target="../slideLayouts/slideLayout560.xml"/><Relationship Id="rId11" Type="http://schemas.openxmlformats.org/officeDocument/2006/relationships/slideLayout" Target="../slideLayouts/slideLayout565.xml"/><Relationship Id="rId5" Type="http://schemas.openxmlformats.org/officeDocument/2006/relationships/slideLayout" Target="../slideLayouts/slideLayout559.xml"/><Relationship Id="rId10" Type="http://schemas.openxmlformats.org/officeDocument/2006/relationships/slideLayout" Target="../slideLayouts/slideLayout564.xml"/><Relationship Id="rId4" Type="http://schemas.openxmlformats.org/officeDocument/2006/relationships/slideLayout" Target="../slideLayouts/slideLayout558.xml"/><Relationship Id="rId9" Type="http://schemas.openxmlformats.org/officeDocument/2006/relationships/slideLayout" Target="../slideLayouts/slideLayout563.xml"/></Relationships>
</file>

<file path=ppt/slideMasters/_rels/slideMaster4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3.xml"/><Relationship Id="rId3" Type="http://schemas.openxmlformats.org/officeDocument/2006/relationships/slideLayout" Target="../slideLayouts/slideLayout568.xml"/><Relationship Id="rId7" Type="http://schemas.openxmlformats.org/officeDocument/2006/relationships/slideLayout" Target="../slideLayouts/slideLayout572.xml"/><Relationship Id="rId12" Type="http://schemas.openxmlformats.org/officeDocument/2006/relationships/theme" Target="../theme/theme48.xml"/><Relationship Id="rId2" Type="http://schemas.openxmlformats.org/officeDocument/2006/relationships/slideLayout" Target="../slideLayouts/slideLayout567.xml"/><Relationship Id="rId1" Type="http://schemas.openxmlformats.org/officeDocument/2006/relationships/slideLayout" Target="../slideLayouts/slideLayout566.xml"/><Relationship Id="rId6" Type="http://schemas.openxmlformats.org/officeDocument/2006/relationships/slideLayout" Target="../slideLayouts/slideLayout571.xml"/><Relationship Id="rId11" Type="http://schemas.openxmlformats.org/officeDocument/2006/relationships/slideLayout" Target="../slideLayouts/slideLayout576.xml"/><Relationship Id="rId5" Type="http://schemas.openxmlformats.org/officeDocument/2006/relationships/slideLayout" Target="../slideLayouts/slideLayout570.xml"/><Relationship Id="rId10" Type="http://schemas.openxmlformats.org/officeDocument/2006/relationships/slideLayout" Target="../slideLayouts/slideLayout575.xml"/><Relationship Id="rId4" Type="http://schemas.openxmlformats.org/officeDocument/2006/relationships/slideLayout" Target="../slideLayouts/slideLayout569.xml"/><Relationship Id="rId9" Type="http://schemas.openxmlformats.org/officeDocument/2006/relationships/slideLayout" Target="../slideLayouts/slideLayout574.xml"/></Relationships>
</file>

<file path=ppt/slideMasters/_rels/slideMaster4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4.xml"/><Relationship Id="rId13" Type="http://schemas.openxmlformats.org/officeDocument/2006/relationships/slideLayout" Target="../slideLayouts/slideLayout589.xml"/><Relationship Id="rId3" Type="http://schemas.openxmlformats.org/officeDocument/2006/relationships/slideLayout" Target="../slideLayouts/slideLayout579.xml"/><Relationship Id="rId7" Type="http://schemas.openxmlformats.org/officeDocument/2006/relationships/slideLayout" Target="../slideLayouts/slideLayout583.xml"/><Relationship Id="rId12" Type="http://schemas.openxmlformats.org/officeDocument/2006/relationships/slideLayout" Target="../slideLayouts/slideLayout588.xml"/><Relationship Id="rId17" Type="http://schemas.openxmlformats.org/officeDocument/2006/relationships/image" Target="../media/image3.png"/><Relationship Id="rId2" Type="http://schemas.openxmlformats.org/officeDocument/2006/relationships/slideLayout" Target="../slideLayouts/slideLayout578.xml"/><Relationship Id="rId16" Type="http://schemas.openxmlformats.org/officeDocument/2006/relationships/image" Target="../media/image2.png"/><Relationship Id="rId1" Type="http://schemas.openxmlformats.org/officeDocument/2006/relationships/slideLayout" Target="../slideLayouts/slideLayout577.xml"/><Relationship Id="rId6" Type="http://schemas.openxmlformats.org/officeDocument/2006/relationships/slideLayout" Target="../slideLayouts/slideLayout582.xml"/><Relationship Id="rId11" Type="http://schemas.openxmlformats.org/officeDocument/2006/relationships/slideLayout" Target="../slideLayouts/slideLayout587.xml"/><Relationship Id="rId5" Type="http://schemas.openxmlformats.org/officeDocument/2006/relationships/slideLayout" Target="../slideLayouts/slideLayout581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586.xml"/><Relationship Id="rId4" Type="http://schemas.openxmlformats.org/officeDocument/2006/relationships/slideLayout" Target="../slideLayouts/slideLayout580.xml"/><Relationship Id="rId9" Type="http://schemas.openxmlformats.org/officeDocument/2006/relationships/slideLayout" Target="../slideLayouts/slideLayout585.xml"/><Relationship Id="rId14" Type="http://schemas.openxmlformats.org/officeDocument/2006/relationships/theme" Target="../theme/theme49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51.xml"/><Relationship Id="rId7" Type="http://schemas.openxmlformats.org/officeDocument/2006/relationships/slideLayout" Target="../slideLayouts/slideLayout55.xml"/><Relationship Id="rId12" Type="http://schemas.openxmlformats.org/officeDocument/2006/relationships/slideLayout" Target="../slideLayouts/slideLayout60.xml"/><Relationship Id="rId2" Type="http://schemas.openxmlformats.org/officeDocument/2006/relationships/slideLayout" Target="../slideLayouts/slideLayout50.xml"/><Relationship Id="rId1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4.xml"/><Relationship Id="rId11" Type="http://schemas.openxmlformats.org/officeDocument/2006/relationships/slideLayout" Target="../slideLayouts/slideLayout59.xml"/><Relationship Id="rId5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58.xml"/><Relationship Id="rId4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7.xml"/></Relationships>
</file>

<file path=ppt/slideMasters/_rels/slideMaster5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7.xml"/><Relationship Id="rId13" Type="http://schemas.openxmlformats.org/officeDocument/2006/relationships/theme" Target="../theme/theme50.xml"/><Relationship Id="rId3" Type="http://schemas.openxmlformats.org/officeDocument/2006/relationships/slideLayout" Target="../slideLayouts/slideLayout592.xml"/><Relationship Id="rId7" Type="http://schemas.openxmlformats.org/officeDocument/2006/relationships/slideLayout" Target="../slideLayouts/slideLayout596.xml"/><Relationship Id="rId12" Type="http://schemas.openxmlformats.org/officeDocument/2006/relationships/slideLayout" Target="../slideLayouts/slideLayout601.xml"/><Relationship Id="rId2" Type="http://schemas.openxmlformats.org/officeDocument/2006/relationships/slideLayout" Target="../slideLayouts/slideLayout591.xml"/><Relationship Id="rId1" Type="http://schemas.openxmlformats.org/officeDocument/2006/relationships/slideLayout" Target="../slideLayouts/slideLayout590.xml"/><Relationship Id="rId6" Type="http://schemas.openxmlformats.org/officeDocument/2006/relationships/slideLayout" Target="../slideLayouts/slideLayout595.xml"/><Relationship Id="rId11" Type="http://schemas.openxmlformats.org/officeDocument/2006/relationships/slideLayout" Target="../slideLayouts/slideLayout600.xml"/><Relationship Id="rId5" Type="http://schemas.openxmlformats.org/officeDocument/2006/relationships/slideLayout" Target="../slideLayouts/slideLayout594.xml"/><Relationship Id="rId10" Type="http://schemas.openxmlformats.org/officeDocument/2006/relationships/slideLayout" Target="../slideLayouts/slideLayout599.xml"/><Relationship Id="rId4" Type="http://schemas.openxmlformats.org/officeDocument/2006/relationships/slideLayout" Target="../slideLayouts/slideLayout593.xml"/><Relationship Id="rId9" Type="http://schemas.openxmlformats.org/officeDocument/2006/relationships/slideLayout" Target="../slideLayouts/slideLayout598.xml"/></Relationships>
</file>

<file path=ppt/slideMasters/_rels/slideMaster5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9.xml"/><Relationship Id="rId13" Type="http://schemas.openxmlformats.org/officeDocument/2006/relationships/theme" Target="../theme/theme51.xml"/><Relationship Id="rId3" Type="http://schemas.openxmlformats.org/officeDocument/2006/relationships/slideLayout" Target="../slideLayouts/slideLayout604.xml"/><Relationship Id="rId7" Type="http://schemas.openxmlformats.org/officeDocument/2006/relationships/slideLayout" Target="../slideLayouts/slideLayout608.xml"/><Relationship Id="rId12" Type="http://schemas.openxmlformats.org/officeDocument/2006/relationships/slideLayout" Target="../slideLayouts/slideLayout613.xml"/><Relationship Id="rId2" Type="http://schemas.openxmlformats.org/officeDocument/2006/relationships/slideLayout" Target="../slideLayouts/slideLayout603.xml"/><Relationship Id="rId1" Type="http://schemas.openxmlformats.org/officeDocument/2006/relationships/slideLayout" Target="../slideLayouts/slideLayout602.xml"/><Relationship Id="rId6" Type="http://schemas.openxmlformats.org/officeDocument/2006/relationships/slideLayout" Target="../slideLayouts/slideLayout607.xml"/><Relationship Id="rId11" Type="http://schemas.openxmlformats.org/officeDocument/2006/relationships/slideLayout" Target="../slideLayouts/slideLayout612.xml"/><Relationship Id="rId5" Type="http://schemas.openxmlformats.org/officeDocument/2006/relationships/slideLayout" Target="../slideLayouts/slideLayout606.xml"/><Relationship Id="rId10" Type="http://schemas.openxmlformats.org/officeDocument/2006/relationships/slideLayout" Target="../slideLayouts/slideLayout611.xml"/><Relationship Id="rId4" Type="http://schemas.openxmlformats.org/officeDocument/2006/relationships/slideLayout" Target="../slideLayouts/slideLayout605.xml"/><Relationship Id="rId9" Type="http://schemas.openxmlformats.org/officeDocument/2006/relationships/slideLayout" Target="../slideLayouts/slideLayout610.xml"/></Relationships>
</file>

<file path=ppt/slideMasters/_rels/slideMaster5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21.xml"/><Relationship Id="rId13" Type="http://schemas.openxmlformats.org/officeDocument/2006/relationships/theme" Target="../theme/theme52.xml"/><Relationship Id="rId3" Type="http://schemas.openxmlformats.org/officeDocument/2006/relationships/slideLayout" Target="../slideLayouts/slideLayout616.xml"/><Relationship Id="rId7" Type="http://schemas.openxmlformats.org/officeDocument/2006/relationships/slideLayout" Target="../slideLayouts/slideLayout620.xml"/><Relationship Id="rId12" Type="http://schemas.openxmlformats.org/officeDocument/2006/relationships/slideLayout" Target="../slideLayouts/slideLayout625.xml"/><Relationship Id="rId2" Type="http://schemas.openxmlformats.org/officeDocument/2006/relationships/slideLayout" Target="../slideLayouts/slideLayout615.xml"/><Relationship Id="rId1" Type="http://schemas.openxmlformats.org/officeDocument/2006/relationships/slideLayout" Target="../slideLayouts/slideLayout614.xml"/><Relationship Id="rId6" Type="http://schemas.openxmlformats.org/officeDocument/2006/relationships/slideLayout" Target="../slideLayouts/slideLayout619.xml"/><Relationship Id="rId11" Type="http://schemas.openxmlformats.org/officeDocument/2006/relationships/slideLayout" Target="../slideLayouts/slideLayout624.xml"/><Relationship Id="rId5" Type="http://schemas.openxmlformats.org/officeDocument/2006/relationships/slideLayout" Target="../slideLayouts/slideLayout618.xml"/><Relationship Id="rId10" Type="http://schemas.openxmlformats.org/officeDocument/2006/relationships/slideLayout" Target="../slideLayouts/slideLayout623.xml"/><Relationship Id="rId4" Type="http://schemas.openxmlformats.org/officeDocument/2006/relationships/slideLayout" Target="../slideLayouts/slideLayout617.xml"/><Relationship Id="rId9" Type="http://schemas.openxmlformats.org/officeDocument/2006/relationships/slideLayout" Target="../slideLayouts/slideLayout622.xml"/></Relationships>
</file>

<file path=ppt/slideMasters/_rels/slideMaster5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3.xml"/><Relationship Id="rId13" Type="http://schemas.openxmlformats.org/officeDocument/2006/relationships/theme" Target="../theme/theme53.xml"/><Relationship Id="rId3" Type="http://schemas.openxmlformats.org/officeDocument/2006/relationships/slideLayout" Target="../slideLayouts/slideLayout628.xml"/><Relationship Id="rId7" Type="http://schemas.openxmlformats.org/officeDocument/2006/relationships/slideLayout" Target="../slideLayouts/slideLayout632.xml"/><Relationship Id="rId12" Type="http://schemas.openxmlformats.org/officeDocument/2006/relationships/slideLayout" Target="../slideLayouts/slideLayout637.xml"/><Relationship Id="rId2" Type="http://schemas.openxmlformats.org/officeDocument/2006/relationships/slideLayout" Target="../slideLayouts/slideLayout627.xml"/><Relationship Id="rId1" Type="http://schemas.openxmlformats.org/officeDocument/2006/relationships/slideLayout" Target="../slideLayouts/slideLayout626.xml"/><Relationship Id="rId6" Type="http://schemas.openxmlformats.org/officeDocument/2006/relationships/slideLayout" Target="../slideLayouts/slideLayout631.xml"/><Relationship Id="rId11" Type="http://schemas.openxmlformats.org/officeDocument/2006/relationships/slideLayout" Target="../slideLayouts/slideLayout636.xml"/><Relationship Id="rId5" Type="http://schemas.openxmlformats.org/officeDocument/2006/relationships/slideLayout" Target="../slideLayouts/slideLayout630.xml"/><Relationship Id="rId10" Type="http://schemas.openxmlformats.org/officeDocument/2006/relationships/slideLayout" Target="../slideLayouts/slideLayout635.xml"/><Relationship Id="rId4" Type="http://schemas.openxmlformats.org/officeDocument/2006/relationships/slideLayout" Target="../slideLayouts/slideLayout629.xml"/><Relationship Id="rId9" Type="http://schemas.openxmlformats.org/officeDocument/2006/relationships/slideLayout" Target="../slideLayouts/slideLayout634.xml"/></Relationships>
</file>

<file path=ppt/slideMasters/_rels/slideMaster5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5.xml"/><Relationship Id="rId13" Type="http://schemas.openxmlformats.org/officeDocument/2006/relationships/theme" Target="../theme/theme54.xml"/><Relationship Id="rId3" Type="http://schemas.openxmlformats.org/officeDocument/2006/relationships/slideLayout" Target="../slideLayouts/slideLayout640.xml"/><Relationship Id="rId7" Type="http://schemas.openxmlformats.org/officeDocument/2006/relationships/slideLayout" Target="../slideLayouts/slideLayout644.xml"/><Relationship Id="rId12" Type="http://schemas.openxmlformats.org/officeDocument/2006/relationships/slideLayout" Target="../slideLayouts/slideLayout649.xml"/><Relationship Id="rId2" Type="http://schemas.openxmlformats.org/officeDocument/2006/relationships/slideLayout" Target="../slideLayouts/slideLayout639.xml"/><Relationship Id="rId1" Type="http://schemas.openxmlformats.org/officeDocument/2006/relationships/slideLayout" Target="../slideLayouts/slideLayout638.xml"/><Relationship Id="rId6" Type="http://schemas.openxmlformats.org/officeDocument/2006/relationships/slideLayout" Target="../slideLayouts/slideLayout643.xml"/><Relationship Id="rId11" Type="http://schemas.openxmlformats.org/officeDocument/2006/relationships/slideLayout" Target="../slideLayouts/slideLayout648.xml"/><Relationship Id="rId5" Type="http://schemas.openxmlformats.org/officeDocument/2006/relationships/slideLayout" Target="../slideLayouts/slideLayout642.xml"/><Relationship Id="rId10" Type="http://schemas.openxmlformats.org/officeDocument/2006/relationships/slideLayout" Target="../slideLayouts/slideLayout647.xml"/><Relationship Id="rId4" Type="http://schemas.openxmlformats.org/officeDocument/2006/relationships/slideLayout" Target="../slideLayouts/slideLayout641.xml"/><Relationship Id="rId9" Type="http://schemas.openxmlformats.org/officeDocument/2006/relationships/slideLayout" Target="../slideLayouts/slideLayout646.xml"/><Relationship Id="rId14" Type="http://schemas.openxmlformats.org/officeDocument/2006/relationships/image" Target="../media/image4.jpeg"/></Relationships>
</file>

<file path=ppt/slideMasters/_rels/slideMaster5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7.xml"/><Relationship Id="rId13" Type="http://schemas.openxmlformats.org/officeDocument/2006/relationships/theme" Target="../theme/theme55.xml"/><Relationship Id="rId3" Type="http://schemas.openxmlformats.org/officeDocument/2006/relationships/slideLayout" Target="../slideLayouts/slideLayout652.xml"/><Relationship Id="rId7" Type="http://schemas.openxmlformats.org/officeDocument/2006/relationships/slideLayout" Target="../slideLayouts/slideLayout656.xml"/><Relationship Id="rId12" Type="http://schemas.openxmlformats.org/officeDocument/2006/relationships/slideLayout" Target="../slideLayouts/slideLayout661.xml"/><Relationship Id="rId2" Type="http://schemas.openxmlformats.org/officeDocument/2006/relationships/slideLayout" Target="../slideLayouts/slideLayout651.xml"/><Relationship Id="rId1" Type="http://schemas.openxmlformats.org/officeDocument/2006/relationships/slideLayout" Target="../slideLayouts/slideLayout650.xml"/><Relationship Id="rId6" Type="http://schemas.openxmlformats.org/officeDocument/2006/relationships/slideLayout" Target="../slideLayouts/slideLayout655.xml"/><Relationship Id="rId11" Type="http://schemas.openxmlformats.org/officeDocument/2006/relationships/slideLayout" Target="../slideLayouts/slideLayout660.xml"/><Relationship Id="rId5" Type="http://schemas.openxmlformats.org/officeDocument/2006/relationships/slideLayout" Target="../slideLayouts/slideLayout654.xml"/><Relationship Id="rId10" Type="http://schemas.openxmlformats.org/officeDocument/2006/relationships/slideLayout" Target="../slideLayouts/slideLayout659.xml"/><Relationship Id="rId4" Type="http://schemas.openxmlformats.org/officeDocument/2006/relationships/slideLayout" Target="../slideLayouts/slideLayout653.xml"/><Relationship Id="rId9" Type="http://schemas.openxmlformats.org/officeDocument/2006/relationships/slideLayout" Target="../slideLayouts/slideLayout658.xml"/></Relationships>
</file>

<file path=ppt/slideMasters/_rels/slideMaster5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9.xml"/><Relationship Id="rId13" Type="http://schemas.openxmlformats.org/officeDocument/2006/relationships/theme" Target="../theme/theme56.xml"/><Relationship Id="rId3" Type="http://schemas.openxmlformats.org/officeDocument/2006/relationships/slideLayout" Target="../slideLayouts/slideLayout664.xml"/><Relationship Id="rId7" Type="http://schemas.openxmlformats.org/officeDocument/2006/relationships/slideLayout" Target="../slideLayouts/slideLayout668.xml"/><Relationship Id="rId12" Type="http://schemas.openxmlformats.org/officeDocument/2006/relationships/slideLayout" Target="../slideLayouts/slideLayout673.xml"/><Relationship Id="rId2" Type="http://schemas.openxmlformats.org/officeDocument/2006/relationships/slideLayout" Target="../slideLayouts/slideLayout663.xml"/><Relationship Id="rId1" Type="http://schemas.openxmlformats.org/officeDocument/2006/relationships/slideLayout" Target="../slideLayouts/slideLayout662.xml"/><Relationship Id="rId6" Type="http://schemas.openxmlformats.org/officeDocument/2006/relationships/slideLayout" Target="../slideLayouts/slideLayout667.xml"/><Relationship Id="rId11" Type="http://schemas.openxmlformats.org/officeDocument/2006/relationships/slideLayout" Target="../slideLayouts/slideLayout672.xml"/><Relationship Id="rId5" Type="http://schemas.openxmlformats.org/officeDocument/2006/relationships/slideLayout" Target="../slideLayouts/slideLayout666.xml"/><Relationship Id="rId10" Type="http://schemas.openxmlformats.org/officeDocument/2006/relationships/slideLayout" Target="../slideLayouts/slideLayout671.xml"/><Relationship Id="rId4" Type="http://schemas.openxmlformats.org/officeDocument/2006/relationships/slideLayout" Target="../slideLayouts/slideLayout665.xml"/><Relationship Id="rId9" Type="http://schemas.openxmlformats.org/officeDocument/2006/relationships/slideLayout" Target="../slideLayouts/slideLayout670.xml"/></Relationships>
</file>

<file path=ppt/slideMasters/_rels/slideMaster5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1.xml"/><Relationship Id="rId13" Type="http://schemas.openxmlformats.org/officeDocument/2006/relationships/theme" Target="../theme/theme57.xml"/><Relationship Id="rId3" Type="http://schemas.openxmlformats.org/officeDocument/2006/relationships/slideLayout" Target="../slideLayouts/slideLayout676.xml"/><Relationship Id="rId7" Type="http://schemas.openxmlformats.org/officeDocument/2006/relationships/slideLayout" Target="../slideLayouts/slideLayout680.xml"/><Relationship Id="rId12" Type="http://schemas.openxmlformats.org/officeDocument/2006/relationships/slideLayout" Target="../slideLayouts/slideLayout685.xml"/><Relationship Id="rId2" Type="http://schemas.openxmlformats.org/officeDocument/2006/relationships/slideLayout" Target="../slideLayouts/slideLayout675.xml"/><Relationship Id="rId1" Type="http://schemas.openxmlformats.org/officeDocument/2006/relationships/slideLayout" Target="../slideLayouts/slideLayout674.xml"/><Relationship Id="rId6" Type="http://schemas.openxmlformats.org/officeDocument/2006/relationships/slideLayout" Target="../slideLayouts/slideLayout679.xml"/><Relationship Id="rId11" Type="http://schemas.openxmlformats.org/officeDocument/2006/relationships/slideLayout" Target="../slideLayouts/slideLayout684.xml"/><Relationship Id="rId5" Type="http://schemas.openxmlformats.org/officeDocument/2006/relationships/slideLayout" Target="../slideLayouts/slideLayout678.xml"/><Relationship Id="rId10" Type="http://schemas.openxmlformats.org/officeDocument/2006/relationships/slideLayout" Target="../slideLayouts/slideLayout683.xml"/><Relationship Id="rId4" Type="http://schemas.openxmlformats.org/officeDocument/2006/relationships/slideLayout" Target="../slideLayouts/slideLayout677.xml"/><Relationship Id="rId9" Type="http://schemas.openxmlformats.org/officeDocument/2006/relationships/slideLayout" Target="../slideLayouts/slideLayout682.xml"/></Relationships>
</file>

<file path=ppt/slideMasters/_rels/slideMaster5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93.xml"/><Relationship Id="rId13" Type="http://schemas.openxmlformats.org/officeDocument/2006/relationships/theme" Target="../theme/theme58.xml"/><Relationship Id="rId3" Type="http://schemas.openxmlformats.org/officeDocument/2006/relationships/slideLayout" Target="../slideLayouts/slideLayout688.xml"/><Relationship Id="rId7" Type="http://schemas.openxmlformats.org/officeDocument/2006/relationships/slideLayout" Target="../slideLayouts/slideLayout692.xml"/><Relationship Id="rId12" Type="http://schemas.openxmlformats.org/officeDocument/2006/relationships/slideLayout" Target="../slideLayouts/slideLayout697.xml"/><Relationship Id="rId2" Type="http://schemas.openxmlformats.org/officeDocument/2006/relationships/slideLayout" Target="../slideLayouts/slideLayout687.xml"/><Relationship Id="rId1" Type="http://schemas.openxmlformats.org/officeDocument/2006/relationships/slideLayout" Target="../slideLayouts/slideLayout686.xml"/><Relationship Id="rId6" Type="http://schemas.openxmlformats.org/officeDocument/2006/relationships/slideLayout" Target="../slideLayouts/slideLayout691.xml"/><Relationship Id="rId11" Type="http://schemas.openxmlformats.org/officeDocument/2006/relationships/slideLayout" Target="../slideLayouts/slideLayout696.xml"/><Relationship Id="rId5" Type="http://schemas.openxmlformats.org/officeDocument/2006/relationships/slideLayout" Target="../slideLayouts/slideLayout690.xml"/><Relationship Id="rId10" Type="http://schemas.openxmlformats.org/officeDocument/2006/relationships/slideLayout" Target="../slideLayouts/slideLayout695.xml"/><Relationship Id="rId4" Type="http://schemas.openxmlformats.org/officeDocument/2006/relationships/slideLayout" Target="../slideLayouts/slideLayout689.xml"/><Relationship Id="rId9" Type="http://schemas.openxmlformats.org/officeDocument/2006/relationships/slideLayout" Target="../slideLayouts/slideLayout694.xml"/></Relationships>
</file>

<file path=ppt/slideMasters/_rels/slideMaster5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5.xml"/><Relationship Id="rId13" Type="http://schemas.openxmlformats.org/officeDocument/2006/relationships/theme" Target="../theme/theme59.xml"/><Relationship Id="rId3" Type="http://schemas.openxmlformats.org/officeDocument/2006/relationships/slideLayout" Target="../slideLayouts/slideLayout700.xml"/><Relationship Id="rId7" Type="http://schemas.openxmlformats.org/officeDocument/2006/relationships/slideLayout" Target="../slideLayouts/slideLayout704.xml"/><Relationship Id="rId12" Type="http://schemas.openxmlformats.org/officeDocument/2006/relationships/slideLayout" Target="../slideLayouts/slideLayout709.xml"/><Relationship Id="rId2" Type="http://schemas.openxmlformats.org/officeDocument/2006/relationships/slideLayout" Target="../slideLayouts/slideLayout699.xml"/><Relationship Id="rId1" Type="http://schemas.openxmlformats.org/officeDocument/2006/relationships/slideLayout" Target="../slideLayouts/slideLayout698.xml"/><Relationship Id="rId6" Type="http://schemas.openxmlformats.org/officeDocument/2006/relationships/slideLayout" Target="../slideLayouts/slideLayout703.xml"/><Relationship Id="rId11" Type="http://schemas.openxmlformats.org/officeDocument/2006/relationships/slideLayout" Target="../slideLayouts/slideLayout708.xml"/><Relationship Id="rId5" Type="http://schemas.openxmlformats.org/officeDocument/2006/relationships/slideLayout" Target="../slideLayouts/slideLayout702.xml"/><Relationship Id="rId10" Type="http://schemas.openxmlformats.org/officeDocument/2006/relationships/slideLayout" Target="../slideLayouts/slideLayout707.xml"/><Relationship Id="rId4" Type="http://schemas.openxmlformats.org/officeDocument/2006/relationships/slideLayout" Target="../slideLayouts/slideLayout701.xml"/><Relationship Id="rId9" Type="http://schemas.openxmlformats.org/officeDocument/2006/relationships/slideLayout" Target="../slideLayouts/slideLayout706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13" Type="http://schemas.openxmlformats.org/officeDocument/2006/relationships/theme" Target="../theme/theme6.xml"/><Relationship Id="rId3" Type="http://schemas.openxmlformats.org/officeDocument/2006/relationships/slideLayout" Target="../slideLayouts/slideLayout63.xml"/><Relationship Id="rId7" Type="http://schemas.openxmlformats.org/officeDocument/2006/relationships/slideLayout" Target="../slideLayouts/slideLayout67.xml"/><Relationship Id="rId12" Type="http://schemas.openxmlformats.org/officeDocument/2006/relationships/slideLayout" Target="../slideLayouts/slideLayout72.xml"/><Relationship Id="rId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5" Type="http://schemas.openxmlformats.org/officeDocument/2006/relationships/slideLayout" Target="../slideLayouts/slideLayout65.xml"/><Relationship Id="rId10" Type="http://schemas.openxmlformats.org/officeDocument/2006/relationships/slideLayout" Target="../slideLayouts/slideLayout70.xml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/Relationships>
</file>

<file path=ppt/slideMasters/_rels/slideMaster6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7.xml"/><Relationship Id="rId3" Type="http://schemas.openxmlformats.org/officeDocument/2006/relationships/slideLayout" Target="../slideLayouts/slideLayout712.xml"/><Relationship Id="rId7" Type="http://schemas.openxmlformats.org/officeDocument/2006/relationships/slideLayout" Target="../slideLayouts/slideLayout716.xml"/><Relationship Id="rId12" Type="http://schemas.openxmlformats.org/officeDocument/2006/relationships/theme" Target="../theme/theme60.xml"/><Relationship Id="rId2" Type="http://schemas.openxmlformats.org/officeDocument/2006/relationships/slideLayout" Target="../slideLayouts/slideLayout711.xml"/><Relationship Id="rId1" Type="http://schemas.openxmlformats.org/officeDocument/2006/relationships/slideLayout" Target="../slideLayouts/slideLayout710.xml"/><Relationship Id="rId6" Type="http://schemas.openxmlformats.org/officeDocument/2006/relationships/slideLayout" Target="../slideLayouts/slideLayout715.xml"/><Relationship Id="rId11" Type="http://schemas.openxmlformats.org/officeDocument/2006/relationships/slideLayout" Target="../slideLayouts/slideLayout720.xml"/><Relationship Id="rId5" Type="http://schemas.openxmlformats.org/officeDocument/2006/relationships/slideLayout" Target="../slideLayouts/slideLayout714.xml"/><Relationship Id="rId10" Type="http://schemas.openxmlformats.org/officeDocument/2006/relationships/slideLayout" Target="../slideLayouts/slideLayout719.xml"/><Relationship Id="rId4" Type="http://schemas.openxmlformats.org/officeDocument/2006/relationships/slideLayout" Target="../slideLayouts/slideLayout713.xml"/><Relationship Id="rId9" Type="http://schemas.openxmlformats.org/officeDocument/2006/relationships/slideLayout" Target="../slideLayouts/slideLayout718.xml"/></Relationships>
</file>

<file path=ppt/slideMasters/_rels/slideMaster6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28.xml"/><Relationship Id="rId13" Type="http://schemas.openxmlformats.org/officeDocument/2006/relationships/slideLayout" Target="../slideLayouts/slideLayout733.xml"/><Relationship Id="rId3" Type="http://schemas.openxmlformats.org/officeDocument/2006/relationships/slideLayout" Target="../slideLayouts/slideLayout723.xml"/><Relationship Id="rId7" Type="http://schemas.openxmlformats.org/officeDocument/2006/relationships/slideLayout" Target="../slideLayouts/slideLayout727.xml"/><Relationship Id="rId12" Type="http://schemas.openxmlformats.org/officeDocument/2006/relationships/slideLayout" Target="../slideLayouts/slideLayout732.xml"/><Relationship Id="rId17" Type="http://schemas.openxmlformats.org/officeDocument/2006/relationships/image" Target="../media/image3.png"/><Relationship Id="rId2" Type="http://schemas.openxmlformats.org/officeDocument/2006/relationships/slideLayout" Target="../slideLayouts/slideLayout722.xml"/><Relationship Id="rId16" Type="http://schemas.openxmlformats.org/officeDocument/2006/relationships/image" Target="../media/image2.png"/><Relationship Id="rId1" Type="http://schemas.openxmlformats.org/officeDocument/2006/relationships/slideLayout" Target="../slideLayouts/slideLayout721.xml"/><Relationship Id="rId6" Type="http://schemas.openxmlformats.org/officeDocument/2006/relationships/slideLayout" Target="../slideLayouts/slideLayout726.xml"/><Relationship Id="rId11" Type="http://schemas.openxmlformats.org/officeDocument/2006/relationships/slideLayout" Target="../slideLayouts/slideLayout731.xml"/><Relationship Id="rId5" Type="http://schemas.openxmlformats.org/officeDocument/2006/relationships/slideLayout" Target="../slideLayouts/slideLayout725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730.xml"/><Relationship Id="rId4" Type="http://schemas.openxmlformats.org/officeDocument/2006/relationships/slideLayout" Target="../slideLayouts/slideLayout724.xml"/><Relationship Id="rId9" Type="http://schemas.openxmlformats.org/officeDocument/2006/relationships/slideLayout" Target="../slideLayouts/slideLayout729.xml"/><Relationship Id="rId14" Type="http://schemas.openxmlformats.org/officeDocument/2006/relationships/theme" Target="../theme/theme61.xml"/></Relationships>
</file>

<file path=ppt/slideMasters/_rels/slideMaster6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1.xml"/><Relationship Id="rId13" Type="http://schemas.openxmlformats.org/officeDocument/2006/relationships/theme" Target="../theme/theme62.xml"/><Relationship Id="rId3" Type="http://schemas.openxmlformats.org/officeDocument/2006/relationships/slideLayout" Target="../slideLayouts/slideLayout736.xml"/><Relationship Id="rId7" Type="http://schemas.openxmlformats.org/officeDocument/2006/relationships/slideLayout" Target="../slideLayouts/slideLayout740.xml"/><Relationship Id="rId12" Type="http://schemas.openxmlformats.org/officeDocument/2006/relationships/slideLayout" Target="../slideLayouts/slideLayout745.xml"/><Relationship Id="rId2" Type="http://schemas.openxmlformats.org/officeDocument/2006/relationships/slideLayout" Target="../slideLayouts/slideLayout735.xml"/><Relationship Id="rId1" Type="http://schemas.openxmlformats.org/officeDocument/2006/relationships/slideLayout" Target="../slideLayouts/slideLayout734.xml"/><Relationship Id="rId6" Type="http://schemas.openxmlformats.org/officeDocument/2006/relationships/slideLayout" Target="../slideLayouts/slideLayout739.xml"/><Relationship Id="rId11" Type="http://schemas.openxmlformats.org/officeDocument/2006/relationships/slideLayout" Target="../slideLayouts/slideLayout744.xml"/><Relationship Id="rId5" Type="http://schemas.openxmlformats.org/officeDocument/2006/relationships/slideLayout" Target="../slideLayouts/slideLayout738.xml"/><Relationship Id="rId10" Type="http://schemas.openxmlformats.org/officeDocument/2006/relationships/slideLayout" Target="../slideLayouts/slideLayout743.xml"/><Relationship Id="rId4" Type="http://schemas.openxmlformats.org/officeDocument/2006/relationships/slideLayout" Target="../slideLayouts/slideLayout737.xml"/><Relationship Id="rId9" Type="http://schemas.openxmlformats.org/officeDocument/2006/relationships/slideLayout" Target="../slideLayouts/slideLayout742.xml"/></Relationships>
</file>

<file path=ppt/slideMasters/_rels/slideMaster6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3.xml"/><Relationship Id="rId13" Type="http://schemas.openxmlformats.org/officeDocument/2006/relationships/theme" Target="../theme/theme63.xml"/><Relationship Id="rId3" Type="http://schemas.openxmlformats.org/officeDocument/2006/relationships/slideLayout" Target="../slideLayouts/slideLayout748.xml"/><Relationship Id="rId7" Type="http://schemas.openxmlformats.org/officeDocument/2006/relationships/slideLayout" Target="../slideLayouts/slideLayout752.xml"/><Relationship Id="rId12" Type="http://schemas.openxmlformats.org/officeDocument/2006/relationships/slideLayout" Target="../slideLayouts/slideLayout757.xml"/><Relationship Id="rId2" Type="http://schemas.openxmlformats.org/officeDocument/2006/relationships/slideLayout" Target="../slideLayouts/slideLayout747.xml"/><Relationship Id="rId1" Type="http://schemas.openxmlformats.org/officeDocument/2006/relationships/slideLayout" Target="../slideLayouts/slideLayout746.xml"/><Relationship Id="rId6" Type="http://schemas.openxmlformats.org/officeDocument/2006/relationships/slideLayout" Target="../slideLayouts/slideLayout751.xml"/><Relationship Id="rId11" Type="http://schemas.openxmlformats.org/officeDocument/2006/relationships/slideLayout" Target="../slideLayouts/slideLayout756.xml"/><Relationship Id="rId5" Type="http://schemas.openxmlformats.org/officeDocument/2006/relationships/slideLayout" Target="../slideLayouts/slideLayout750.xml"/><Relationship Id="rId10" Type="http://schemas.openxmlformats.org/officeDocument/2006/relationships/slideLayout" Target="../slideLayouts/slideLayout755.xml"/><Relationship Id="rId4" Type="http://schemas.openxmlformats.org/officeDocument/2006/relationships/slideLayout" Target="../slideLayouts/slideLayout749.xml"/><Relationship Id="rId9" Type="http://schemas.openxmlformats.org/officeDocument/2006/relationships/slideLayout" Target="../slideLayouts/slideLayout754.xml"/></Relationships>
</file>

<file path=ppt/slideMasters/_rels/slideMaster6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5.xml"/><Relationship Id="rId13" Type="http://schemas.openxmlformats.org/officeDocument/2006/relationships/theme" Target="../theme/theme64.xml"/><Relationship Id="rId3" Type="http://schemas.openxmlformats.org/officeDocument/2006/relationships/slideLayout" Target="../slideLayouts/slideLayout760.xml"/><Relationship Id="rId7" Type="http://schemas.openxmlformats.org/officeDocument/2006/relationships/slideLayout" Target="../slideLayouts/slideLayout764.xml"/><Relationship Id="rId12" Type="http://schemas.openxmlformats.org/officeDocument/2006/relationships/slideLayout" Target="../slideLayouts/slideLayout769.xml"/><Relationship Id="rId2" Type="http://schemas.openxmlformats.org/officeDocument/2006/relationships/slideLayout" Target="../slideLayouts/slideLayout759.xml"/><Relationship Id="rId1" Type="http://schemas.openxmlformats.org/officeDocument/2006/relationships/slideLayout" Target="../slideLayouts/slideLayout758.xml"/><Relationship Id="rId6" Type="http://schemas.openxmlformats.org/officeDocument/2006/relationships/slideLayout" Target="../slideLayouts/slideLayout763.xml"/><Relationship Id="rId11" Type="http://schemas.openxmlformats.org/officeDocument/2006/relationships/slideLayout" Target="../slideLayouts/slideLayout768.xml"/><Relationship Id="rId5" Type="http://schemas.openxmlformats.org/officeDocument/2006/relationships/slideLayout" Target="../slideLayouts/slideLayout762.xml"/><Relationship Id="rId10" Type="http://schemas.openxmlformats.org/officeDocument/2006/relationships/slideLayout" Target="../slideLayouts/slideLayout767.xml"/><Relationship Id="rId4" Type="http://schemas.openxmlformats.org/officeDocument/2006/relationships/slideLayout" Target="../slideLayouts/slideLayout761.xml"/><Relationship Id="rId9" Type="http://schemas.openxmlformats.org/officeDocument/2006/relationships/slideLayout" Target="../slideLayouts/slideLayout766.xml"/></Relationships>
</file>

<file path=ppt/slideMasters/_rels/slideMaster6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77.xml"/><Relationship Id="rId13" Type="http://schemas.openxmlformats.org/officeDocument/2006/relationships/theme" Target="../theme/theme65.xml"/><Relationship Id="rId3" Type="http://schemas.openxmlformats.org/officeDocument/2006/relationships/slideLayout" Target="../slideLayouts/slideLayout772.xml"/><Relationship Id="rId7" Type="http://schemas.openxmlformats.org/officeDocument/2006/relationships/slideLayout" Target="../slideLayouts/slideLayout776.xml"/><Relationship Id="rId12" Type="http://schemas.openxmlformats.org/officeDocument/2006/relationships/slideLayout" Target="../slideLayouts/slideLayout781.xml"/><Relationship Id="rId2" Type="http://schemas.openxmlformats.org/officeDocument/2006/relationships/slideLayout" Target="../slideLayouts/slideLayout771.xml"/><Relationship Id="rId1" Type="http://schemas.openxmlformats.org/officeDocument/2006/relationships/slideLayout" Target="../slideLayouts/slideLayout770.xml"/><Relationship Id="rId6" Type="http://schemas.openxmlformats.org/officeDocument/2006/relationships/slideLayout" Target="../slideLayouts/slideLayout775.xml"/><Relationship Id="rId11" Type="http://schemas.openxmlformats.org/officeDocument/2006/relationships/slideLayout" Target="../slideLayouts/slideLayout780.xml"/><Relationship Id="rId5" Type="http://schemas.openxmlformats.org/officeDocument/2006/relationships/slideLayout" Target="../slideLayouts/slideLayout774.xml"/><Relationship Id="rId10" Type="http://schemas.openxmlformats.org/officeDocument/2006/relationships/slideLayout" Target="../slideLayouts/slideLayout779.xml"/><Relationship Id="rId4" Type="http://schemas.openxmlformats.org/officeDocument/2006/relationships/slideLayout" Target="../slideLayouts/slideLayout773.xml"/><Relationship Id="rId9" Type="http://schemas.openxmlformats.org/officeDocument/2006/relationships/slideLayout" Target="../slideLayouts/slideLayout778.xml"/></Relationships>
</file>

<file path=ppt/slideMasters/_rels/slideMaster6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89.xml"/><Relationship Id="rId13" Type="http://schemas.openxmlformats.org/officeDocument/2006/relationships/theme" Target="../theme/theme66.xml"/><Relationship Id="rId3" Type="http://schemas.openxmlformats.org/officeDocument/2006/relationships/slideLayout" Target="../slideLayouts/slideLayout784.xml"/><Relationship Id="rId7" Type="http://schemas.openxmlformats.org/officeDocument/2006/relationships/slideLayout" Target="../slideLayouts/slideLayout788.xml"/><Relationship Id="rId12" Type="http://schemas.openxmlformats.org/officeDocument/2006/relationships/slideLayout" Target="../slideLayouts/slideLayout793.xml"/><Relationship Id="rId2" Type="http://schemas.openxmlformats.org/officeDocument/2006/relationships/slideLayout" Target="../slideLayouts/slideLayout783.xml"/><Relationship Id="rId1" Type="http://schemas.openxmlformats.org/officeDocument/2006/relationships/slideLayout" Target="../slideLayouts/slideLayout782.xml"/><Relationship Id="rId6" Type="http://schemas.openxmlformats.org/officeDocument/2006/relationships/slideLayout" Target="../slideLayouts/slideLayout787.xml"/><Relationship Id="rId11" Type="http://schemas.openxmlformats.org/officeDocument/2006/relationships/slideLayout" Target="../slideLayouts/slideLayout792.xml"/><Relationship Id="rId5" Type="http://schemas.openxmlformats.org/officeDocument/2006/relationships/slideLayout" Target="../slideLayouts/slideLayout786.xml"/><Relationship Id="rId10" Type="http://schemas.openxmlformats.org/officeDocument/2006/relationships/slideLayout" Target="../slideLayouts/slideLayout791.xml"/><Relationship Id="rId4" Type="http://schemas.openxmlformats.org/officeDocument/2006/relationships/slideLayout" Target="../slideLayouts/slideLayout785.xml"/><Relationship Id="rId9" Type="http://schemas.openxmlformats.org/officeDocument/2006/relationships/slideLayout" Target="../slideLayouts/slideLayout790.xml"/><Relationship Id="rId14" Type="http://schemas.openxmlformats.org/officeDocument/2006/relationships/image" Target="../media/image4.jpeg"/></Relationships>
</file>

<file path=ppt/slideMasters/_rels/slideMaster6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01.xml"/><Relationship Id="rId13" Type="http://schemas.openxmlformats.org/officeDocument/2006/relationships/theme" Target="../theme/theme67.xml"/><Relationship Id="rId3" Type="http://schemas.openxmlformats.org/officeDocument/2006/relationships/slideLayout" Target="../slideLayouts/slideLayout796.xml"/><Relationship Id="rId7" Type="http://schemas.openxmlformats.org/officeDocument/2006/relationships/slideLayout" Target="../slideLayouts/slideLayout800.xml"/><Relationship Id="rId12" Type="http://schemas.openxmlformats.org/officeDocument/2006/relationships/slideLayout" Target="../slideLayouts/slideLayout805.xml"/><Relationship Id="rId2" Type="http://schemas.openxmlformats.org/officeDocument/2006/relationships/slideLayout" Target="../slideLayouts/slideLayout795.xml"/><Relationship Id="rId1" Type="http://schemas.openxmlformats.org/officeDocument/2006/relationships/slideLayout" Target="../slideLayouts/slideLayout794.xml"/><Relationship Id="rId6" Type="http://schemas.openxmlformats.org/officeDocument/2006/relationships/slideLayout" Target="../slideLayouts/slideLayout799.xml"/><Relationship Id="rId11" Type="http://schemas.openxmlformats.org/officeDocument/2006/relationships/slideLayout" Target="../slideLayouts/slideLayout804.xml"/><Relationship Id="rId5" Type="http://schemas.openxmlformats.org/officeDocument/2006/relationships/slideLayout" Target="../slideLayouts/slideLayout798.xml"/><Relationship Id="rId10" Type="http://schemas.openxmlformats.org/officeDocument/2006/relationships/slideLayout" Target="../slideLayouts/slideLayout803.xml"/><Relationship Id="rId4" Type="http://schemas.openxmlformats.org/officeDocument/2006/relationships/slideLayout" Target="../slideLayouts/slideLayout797.xml"/><Relationship Id="rId9" Type="http://schemas.openxmlformats.org/officeDocument/2006/relationships/slideLayout" Target="../slideLayouts/slideLayout802.xml"/></Relationships>
</file>

<file path=ppt/slideMasters/_rels/slideMaster6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13.xml"/><Relationship Id="rId13" Type="http://schemas.openxmlformats.org/officeDocument/2006/relationships/theme" Target="../theme/theme68.xml"/><Relationship Id="rId3" Type="http://schemas.openxmlformats.org/officeDocument/2006/relationships/slideLayout" Target="../slideLayouts/slideLayout808.xml"/><Relationship Id="rId7" Type="http://schemas.openxmlformats.org/officeDocument/2006/relationships/slideLayout" Target="../slideLayouts/slideLayout812.xml"/><Relationship Id="rId12" Type="http://schemas.openxmlformats.org/officeDocument/2006/relationships/slideLayout" Target="../slideLayouts/slideLayout817.xml"/><Relationship Id="rId2" Type="http://schemas.openxmlformats.org/officeDocument/2006/relationships/slideLayout" Target="../slideLayouts/slideLayout807.xml"/><Relationship Id="rId1" Type="http://schemas.openxmlformats.org/officeDocument/2006/relationships/slideLayout" Target="../slideLayouts/slideLayout806.xml"/><Relationship Id="rId6" Type="http://schemas.openxmlformats.org/officeDocument/2006/relationships/slideLayout" Target="../slideLayouts/slideLayout811.xml"/><Relationship Id="rId11" Type="http://schemas.openxmlformats.org/officeDocument/2006/relationships/slideLayout" Target="../slideLayouts/slideLayout816.xml"/><Relationship Id="rId5" Type="http://schemas.openxmlformats.org/officeDocument/2006/relationships/slideLayout" Target="../slideLayouts/slideLayout810.xml"/><Relationship Id="rId10" Type="http://schemas.openxmlformats.org/officeDocument/2006/relationships/slideLayout" Target="../slideLayouts/slideLayout815.xml"/><Relationship Id="rId4" Type="http://schemas.openxmlformats.org/officeDocument/2006/relationships/slideLayout" Target="../slideLayouts/slideLayout809.xml"/><Relationship Id="rId9" Type="http://schemas.openxmlformats.org/officeDocument/2006/relationships/slideLayout" Target="../slideLayouts/slideLayout814.xml"/></Relationships>
</file>

<file path=ppt/slideMasters/_rels/slideMaster6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25.xml"/><Relationship Id="rId13" Type="http://schemas.openxmlformats.org/officeDocument/2006/relationships/theme" Target="../theme/theme69.xml"/><Relationship Id="rId3" Type="http://schemas.openxmlformats.org/officeDocument/2006/relationships/slideLayout" Target="../slideLayouts/slideLayout820.xml"/><Relationship Id="rId7" Type="http://schemas.openxmlformats.org/officeDocument/2006/relationships/slideLayout" Target="../slideLayouts/slideLayout824.xml"/><Relationship Id="rId12" Type="http://schemas.openxmlformats.org/officeDocument/2006/relationships/slideLayout" Target="../slideLayouts/slideLayout829.xml"/><Relationship Id="rId2" Type="http://schemas.openxmlformats.org/officeDocument/2006/relationships/slideLayout" Target="../slideLayouts/slideLayout819.xml"/><Relationship Id="rId1" Type="http://schemas.openxmlformats.org/officeDocument/2006/relationships/slideLayout" Target="../slideLayouts/slideLayout818.xml"/><Relationship Id="rId6" Type="http://schemas.openxmlformats.org/officeDocument/2006/relationships/slideLayout" Target="../slideLayouts/slideLayout823.xml"/><Relationship Id="rId11" Type="http://schemas.openxmlformats.org/officeDocument/2006/relationships/slideLayout" Target="../slideLayouts/slideLayout828.xml"/><Relationship Id="rId5" Type="http://schemas.openxmlformats.org/officeDocument/2006/relationships/slideLayout" Target="../slideLayouts/slideLayout822.xml"/><Relationship Id="rId10" Type="http://schemas.openxmlformats.org/officeDocument/2006/relationships/slideLayout" Target="../slideLayouts/slideLayout827.xml"/><Relationship Id="rId4" Type="http://schemas.openxmlformats.org/officeDocument/2006/relationships/slideLayout" Target="../slideLayouts/slideLayout821.xml"/><Relationship Id="rId9" Type="http://schemas.openxmlformats.org/officeDocument/2006/relationships/slideLayout" Target="../slideLayouts/slideLayout82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0.xml"/><Relationship Id="rId13" Type="http://schemas.openxmlformats.org/officeDocument/2006/relationships/theme" Target="../theme/theme7.xml"/><Relationship Id="rId3" Type="http://schemas.openxmlformats.org/officeDocument/2006/relationships/slideLayout" Target="../slideLayouts/slideLayout75.xml"/><Relationship Id="rId7" Type="http://schemas.openxmlformats.org/officeDocument/2006/relationships/slideLayout" Target="../slideLayouts/slideLayout79.xml"/><Relationship Id="rId12" Type="http://schemas.openxmlformats.org/officeDocument/2006/relationships/slideLayout" Target="../slideLayouts/slideLayout84.xml"/><Relationship Id="rId2" Type="http://schemas.openxmlformats.org/officeDocument/2006/relationships/slideLayout" Target="../slideLayouts/slideLayout74.xml"/><Relationship Id="rId1" Type="http://schemas.openxmlformats.org/officeDocument/2006/relationships/slideLayout" Target="../slideLayouts/slideLayout73.xml"/><Relationship Id="rId6" Type="http://schemas.openxmlformats.org/officeDocument/2006/relationships/slideLayout" Target="../slideLayouts/slideLayout78.xml"/><Relationship Id="rId11" Type="http://schemas.openxmlformats.org/officeDocument/2006/relationships/slideLayout" Target="../slideLayouts/slideLayout83.xml"/><Relationship Id="rId5" Type="http://schemas.openxmlformats.org/officeDocument/2006/relationships/slideLayout" Target="../slideLayouts/slideLayout77.xml"/><Relationship Id="rId10" Type="http://schemas.openxmlformats.org/officeDocument/2006/relationships/slideLayout" Target="../slideLayouts/slideLayout82.xml"/><Relationship Id="rId4" Type="http://schemas.openxmlformats.org/officeDocument/2006/relationships/slideLayout" Target="../slideLayouts/slideLayout76.xml"/><Relationship Id="rId9" Type="http://schemas.openxmlformats.org/officeDocument/2006/relationships/slideLayout" Target="../slideLayouts/slideLayout81.xml"/><Relationship Id="rId14" Type="http://schemas.openxmlformats.org/officeDocument/2006/relationships/image" Target="../media/image4.jpeg"/></Relationships>
</file>

<file path=ppt/slideMasters/_rels/slideMaster7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37.xml"/><Relationship Id="rId13" Type="http://schemas.openxmlformats.org/officeDocument/2006/relationships/theme" Target="../theme/theme70.xml"/><Relationship Id="rId3" Type="http://schemas.openxmlformats.org/officeDocument/2006/relationships/slideLayout" Target="../slideLayouts/slideLayout832.xml"/><Relationship Id="rId7" Type="http://schemas.openxmlformats.org/officeDocument/2006/relationships/slideLayout" Target="../slideLayouts/slideLayout836.xml"/><Relationship Id="rId12" Type="http://schemas.openxmlformats.org/officeDocument/2006/relationships/slideLayout" Target="../slideLayouts/slideLayout841.xml"/><Relationship Id="rId2" Type="http://schemas.openxmlformats.org/officeDocument/2006/relationships/slideLayout" Target="../slideLayouts/slideLayout831.xml"/><Relationship Id="rId1" Type="http://schemas.openxmlformats.org/officeDocument/2006/relationships/slideLayout" Target="../slideLayouts/slideLayout830.xml"/><Relationship Id="rId6" Type="http://schemas.openxmlformats.org/officeDocument/2006/relationships/slideLayout" Target="../slideLayouts/slideLayout835.xml"/><Relationship Id="rId11" Type="http://schemas.openxmlformats.org/officeDocument/2006/relationships/slideLayout" Target="../slideLayouts/slideLayout840.xml"/><Relationship Id="rId5" Type="http://schemas.openxmlformats.org/officeDocument/2006/relationships/slideLayout" Target="../slideLayouts/slideLayout834.xml"/><Relationship Id="rId10" Type="http://schemas.openxmlformats.org/officeDocument/2006/relationships/slideLayout" Target="../slideLayouts/slideLayout839.xml"/><Relationship Id="rId4" Type="http://schemas.openxmlformats.org/officeDocument/2006/relationships/slideLayout" Target="../slideLayouts/slideLayout833.xml"/><Relationship Id="rId9" Type="http://schemas.openxmlformats.org/officeDocument/2006/relationships/slideLayout" Target="../slideLayouts/slideLayout838.xml"/></Relationships>
</file>

<file path=ppt/slideMasters/_rels/slideMaster7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49.xml"/><Relationship Id="rId13" Type="http://schemas.openxmlformats.org/officeDocument/2006/relationships/theme" Target="../theme/theme71.xml"/><Relationship Id="rId3" Type="http://schemas.openxmlformats.org/officeDocument/2006/relationships/slideLayout" Target="../slideLayouts/slideLayout844.xml"/><Relationship Id="rId7" Type="http://schemas.openxmlformats.org/officeDocument/2006/relationships/slideLayout" Target="../slideLayouts/slideLayout848.xml"/><Relationship Id="rId12" Type="http://schemas.openxmlformats.org/officeDocument/2006/relationships/slideLayout" Target="../slideLayouts/slideLayout853.xml"/><Relationship Id="rId2" Type="http://schemas.openxmlformats.org/officeDocument/2006/relationships/slideLayout" Target="../slideLayouts/slideLayout843.xml"/><Relationship Id="rId1" Type="http://schemas.openxmlformats.org/officeDocument/2006/relationships/slideLayout" Target="../slideLayouts/slideLayout842.xml"/><Relationship Id="rId6" Type="http://schemas.openxmlformats.org/officeDocument/2006/relationships/slideLayout" Target="../slideLayouts/slideLayout847.xml"/><Relationship Id="rId11" Type="http://schemas.openxmlformats.org/officeDocument/2006/relationships/slideLayout" Target="../slideLayouts/slideLayout852.xml"/><Relationship Id="rId5" Type="http://schemas.openxmlformats.org/officeDocument/2006/relationships/slideLayout" Target="../slideLayouts/slideLayout846.xml"/><Relationship Id="rId10" Type="http://schemas.openxmlformats.org/officeDocument/2006/relationships/slideLayout" Target="../slideLayouts/slideLayout851.xml"/><Relationship Id="rId4" Type="http://schemas.openxmlformats.org/officeDocument/2006/relationships/slideLayout" Target="../slideLayouts/slideLayout845.xml"/><Relationship Id="rId9" Type="http://schemas.openxmlformats.org/officeDocument/2006/relationships/slideLayout" Target="../slideLayouts/slideLayout850.xml"/></Relationships>
</file>

<file path=ppt/slideMasters/_rels/slideMaster7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61.xml"/><Relationship Id="rId13" Type="http://schemas.openxmlformats.org/officeDocument/2006/relationships/slideLayout" Target="../slideLayouts/slideLayout866.xml"/><Relationship Id="rId3" Type="http://schemas.openxmlformats.org/officeDocument/2006/relationships/slideLayout" Target="../slideLayouts/slideLayout856.xml"/><Relationship Id="rId7" Type="http://schemas.openxmlformats.org/officeDocument/2006/relationships/slideLayout" Target="../slideLayouts/slideLayout860.xml"/><Relationship Id="rId12" Type="http://schemas.openxmlformats.org/officeDocument/2006/relationships/slideLayout" Target="../slideLayouts/slideLayout865.xml"/><Relationship Id="rId17" Type="http://schemas.openxmlformats.org/officeDocument/2006/relationships/image" Target="../media/image3.png"/><Relationship Id="rId2" Type="http://schemas.openxmlformats.org/officeDocument/2006/relationships/slideLayout" Target="../slideLayouts/slideLayout855.xml"/><Relationship Id="rId16" Type="http://schemas.openxmlformats.org/officeDocument/2006/relationships/image" Target="../media/image2.png"/><Relationship Id="rId1" Type="http://schemas.openxmlformats.org/officeDocument/2006/relationships/slideLayout" Target="../slideLayouts/slideLayout854.xml"/><Relationship Id="rId6" Type="http://schemas.openxmlformats.org/officeDocument/2006/relationships/slideLayout" Target="../slideLayouts/slideLayout859.xml"/><Relationship Id="rId11" Type="http://schemas.openxmlformats.org/officeDocument/2006/relationships/slideLayout" Target="../slideLayouts/slideLayout864.xml"/><Relationship Id="rId5" Type="http://schemas.openxmlformats.org/officeDocument/2006/relationships/slideLayout" Target="../slideLayouts/slideLayout858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863.xml"/><Relationship Id="rId4" Type="http://schemas.openxmlformats.org/officeDocument/2006/relationships/slideLayout" Target="../slideLayouts/slideLayout857.xml"/><Relationship Id="rId9" Type="http://schemas.openxmlformats.org/officeDocument/2006/relationships/slideLayout" Target="../slideLayouts/slideLayout862.xml"/><Relationship Id="rId14" Type="http://schemas.openxmlformats.org/officeDocument/2006/relationships/theme" Target="../theme/theme72.xml"/></Relationships>
</file>

<file path=ppt/slideMasters/_rels/slideMaster7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4.xml"/><Relationship Id="rId13" Type="http://schemas.openxmlformats.org/officeDocument/2006/relationships/theme" Target="../theme/theme73.xml"/><Relationship Id="rId3" Type="http://schemas.openxmlformats.org/officeDocument/2006/relationships/slideLayout" Target="../slideLayouts/slideLayout869.xml"/><Relationship Id="rId7" Type="http://schemas.openxmlformats.org/officeDocument/2006/relationships/slideLayout" Target="../slideLayouts/slideLayout873.xml"/><Relationship Id="rId12" Type="http://schemas.openxmlformats.org/officeDocument/2006/relationships/slideLayout" Target="../slideLayouts/slideLayout878.xml"/><Relationship Id="rId2" Type="http://schemas.openxmlformats.org/officeDocument/2006/relationships/slideLayout" Target="../slideLayouts/slideLayout868.xml"/><Relationship Id="rId1" Type="http://schemas.openxmlformats.org/officeDocument/2006/relationships/slideLayout" Target="../slideLayouts/slideLayout867.xml"/><Relationship Id="rId6" Type="http://schemas.openxmlformats.org/officeDocument/2006/relationships/slideLayout" Target="../slideLayouts/slideLayout872.xml"/><Relationship Id="rId11" Type="http://schemas.openxmlformats.org/officeDocument/2006/relationships/slideLayout" Target="../slideLayouts/slideLayout877.xml"/><Relationship Id="rId5" Type="http://schemas.openxmlformats.org/officeDocument/2006/relationships/slideLayout" Target="../slideLayouts/slideLayout871.xml"/><Relationship Id="rId10" Type="http://schemas.openxmlformats.org/officeDocument/2006/relationships/slideLayout" Target="../slideLayouts/slideLayout876.xml"/><Relationship Id="rId4" Type="http://schemas.openxmlformats.org/officeDocument/2006/relationships/slideLayout" Target="../slideLayouts/slideLayout870.xml"/><Relationship Id="rId9" Type="http://schemas.openxmlformats.org/officeDocument/2006/relationships/slideLayout" Target="../slideLayouts/slideLayout875.xml"/></Relationships>
</file>

<file path=ppt/slideMasters/_rels/slideMaster7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86.xml"/><Relationship Id="rId13" Type="http://schemas.openxmlformats.org/officeDocument/2006/relationships/theme" Target="../theme/theme74.xml"/><Relationship Id="rId3" Type="http://schemas.openxmlformats.org/officeDocument/2006/relationships/slideLayout" Target="../slideLayouts/slideLayout881.xml"/><Relationship Id="rId7" Type="http://schemas.openxmlformats.org/officeDocument/2006/relationships/slideLayout" Target="../slideLayouts/slideLayout885.xml"/><Relationship Id="rId12" Type="http://schemas.openxmlformats.org/officeDocument/2006/relationships/slideLayout" Target="../slideLayouts/slideLayout890.xml"/><Relationship Id="rId2" Type="http://schemas.openxmlformats.org/officeDocument/2006/relationships/slideLayout" Target="../slideLayouts/slideLayout880.xml"/><Relationship Id="rId1" Type="http://schemas.openxmlformats.org/officeDocument/2006/relationships/slideLayout" Target="../slideLayouts/slideLayout879.xml"/><Relationship Id="rId6" Type="http://schemas.openxmlformats.org/officeDocument/2006/relationships/slideLayout" Target="../slideLayouts/slideLayout884.xml"/><Relationship Id="rId11" Type="http://schemas.openxmlformats.org/officeDocument/2006/relationships/slideLayout" Target="../slideLayouts/slideLayout889.xml"/><Relationship Id="rId5" Type="http://schemas.openxmlformats.org/officeDocument/2006/relationships/slideLayout" Target="../slideLayouts/slideLayout883.xml"/><Relationship Id="rId10" Type="http://schemas.openxmlformats.org/officeDocument/2006/relationships/slideLayout" Target="../slideLayouts/slideLayout888.xml"/><Relationship Id="rId4" Type="http://schemas.openxmlformats.org/officeDocument/2006/relationships/slideLayout" Target="../slideLayouts/slideLayout882.xml"/><Relationship Id="rId9" Type="http://schemas.openxmlformats.org/officeDocument/2006/relationships/slideLayout" Target="../slideLayouts/slideLayout887.xml"/></Relationships>
</file>

<file path=ppt/slideMasters/_rels/slideMaster7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98.xml"/><Relationship Id="rId13" Type="http://schemas.openxmlformats.org/officeDocument/2006/relationships/theme" Target="../theme/theme75.xml"/><Relationship Id="rId3" Type="http://schemas.openxmlformats.org/officeDocument/2006/relationships/slideLayout" Target="../slideLayouts/slideLayout893.xml"/><Relationship Id="rId7" Type="http://schemas.openxmlformats.org/officeDocument/2006/relationships/slideLayout" Target="../slideLayouts/slideLayout897.xml"/><Relationship Id="rId12" Type="http://schemas.openxmlformats.org/officeDocument/2006/relationships/slideLayout" Target="../slideLayouts/slideLayout902.xml"/><Relationship Id="rId2" Type="http://schemas.openxmlformats.org/officeDocument/2006/relationships/slideLayout" Target="../slideLayouts/slideLayout892.xml"/><Relationship Id="rId1" Type="http://schemas.openxmlformats.org/officeDocument/2006/relationships/slideLayout" Target="../slideLayouts/slideLayout891.xml"/><Relationship Id="rId6" Type="http://schemas.openxmlformats.org/officeDocument/2006/relationships/slideLayout" Target="../slideLayouts/slideLayout896.xml"/><Relationship Id="rId11" Type="http://schemas.openxmlformats.org/officeDocument/2006/relationships/slideLayout" Target="../slideLayouts/slideLayout901.xml"/><Relationship Id="rId5" Type="http://schemas.openxmlformats.org/officeDocument/2006/relationships/slideLayout" Target="../slideLayouts/slideLayout895.xml"/><Relationship Id="rId10" Type="http://schemas.openxmlformats.org/officeDocument/2006/relationships/slideLayout" Target="../slideLayouts/slideLayout900.xml"/><Relationship Id="rId4" Type="http://schemas.openxmlformats.org/officeDocument/2006/relationships/slideLayout" Target="../slideLayouts/slideLayout894.xml"/><Relationship Id="rId9" Type="http://schemas.openxmlformats.org/officeDocument/2006/relationships/slideLayout" Target="../slideLayouts/slideLayout899.xml"/></Relationships>
</file>

<file path=ppt/slideMasters/_rels/slideMaster7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10.xml"/><Relationship Id="rId13" Type="http://schemas.openxmlformats.org/officeDocument/2006/relationships/theme" Target="../theme/theme76.xml"/><Relationship Id="rId3" Type="http://schemas.openxmlformats.org/officeDocument/2006/relationships/slideLayout" Target="../slideLayouts/slideLayout905.xml"/><Relationship Id="rId7" Type="http://schemas.openxmlformats.org/officeDocument/2006/relationships/slideLayout" Target="../slideLayouts/slideLayout909.xml"/><Relationship Id="rId12" Type="http://schemas.openxmlformats.org/officeDocument/2006/relationships/slideLayout" Target="../slideLayouts/slideLayout914.xml"/><Relationship Id="rId2" Type="http://schemas.openxmlformats.org/officeDocument/2006/relationships/slideLayout" Target="../slideLayouts/slideLayout904.xml"/><Relationship Id="rId1" Type="http://schemas.openxmlformats.org/officeDocument/2006/relationships/slideLayout" Target="../slideLayouts/slideLayout903.xml"/><Relationship Id="rId6" Type="http://schemas.openxmlformats.org/officeDocument/2006/relationships/slideLayout" Target="../slideLayouts/slideLayout908.xml"/><Relationship Id="rId11" Type="http://schemas.openxmlformats.org/officeDocument/2006/relationships/slideLayout" Target="../slideLayouts/slideLayout913.xml"/><Relationship Id="rId5" Type="http://schemas.openxmlformats.org/officeDocument/2006/relationships/slideLayout" Target="../slideLayouts/slideLayout907.xml"/><Relationship Id="rId10" Type="http://schemas.openxmlformats.org/officeDocument/2006/relationships/slideLayout" Target="../slideLayouts/slideLayout912.xml"/><Relationship Id="rId4" Type="http://schemas.openxmlformats.org/officeDocument/2006/relationships/slideLayout" Target="../slideLayouts/slideLayout906.xml"/><Relationship Id="rId9" Type="http://schemas.openxmlformats.org/officeDocument/2006/relationships/slideLayout" Target="../slideLayouts/slideLayout911.xml"/></Relationships>
</file>

<file path=ppt/slideMasters/_rels/slideMaster7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22.xml"/><Relationship Id="rId13" Type="http://schemas.openxmlformats.org/officeDocument/2006/relationships/theme" Target="../theme/theme77.xml"/><Relationship Id="rId3" Type="http://schemas.openxmlformats.org/officeDocument/2006/relationships/slideLayout" Target="../slideLayouts/slideLayout917.xml"/><Relationship Id="rId7" Type="http://schemas.openxmlformats.org/officeDocument/2006/relationships/slideLayout" Target="../slideLayouts/slideLayout921.xml"/><Relationship Id="rId12" Type="http://schemas.openxmlformats.org/officeDocument/2006/relationships/slideLayout" Target="../slideLayouts/slideLayout926.xml"/><Relationship Id="rId2" Type="http://schemas.openxmlformats.org/officeDocument/2006/relationships/slideLayout" Target="../slideLayouts/slideLayout916.xml"/><Relationship Id="rId1" Type="http://schemas.openxmlformats.org/officeDocument/2006/relationships/slideLayout" Target="../slideLayouts/slideLayout915.xml"/><Relationship Id="rId6" Type="http://schemas.openxmlformats.org/officeDocument/2006/relationships/slideLayout" Target="../slideLayouts/slideLayout920.xml"/><Relationship Id="rId11" Type="http://schemas.openxmlformats.org/officeDocument/2006/relationships/slideLayout" Target="../slideLayouts/slideLayout925.xml"/><Relationship Id="rId5" Type="http://schemas.openxmlformats.org/officeDocument/2006/relationships/slideLayout" Target="../slideLayouts/slideLayout919.xml"/><Relationship Id="rId10" Type="http://schemas.openxmlformats.org/officeDocument/2006/relationships/slideLayout" Target="../slideLayouts/slideLayout924.xml"/><Relationship Id="rId4" Type="http://schemas.openxmlformats.org/officeDocument/2006/relationships/slideLayout" Target="../slideLayouts/slideLayout918.xml"/><Relationship Id="rId9" Type="http://schemas.openxmlformats.org/officeDocument/2006/relationships/slideLayout" Target="../slideLayouts/slideLayout923.xml"/><Relationship Id="rId14" Type="http://schemas.openxmlformats.org/officeDocument/2006/relationships/image" Target="../media/image4.jpeg"/></Relationships>
</file>

<file path=ppt/slideMasters/_rels/slideMaster7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34.xml"/><Relationship Id="rId13" Type="http://schemas.openxmlformats.org/officeDocument/2006/relationships/theme" Target="../theme/theme78.xml"/><Relationship Id="rId3" Type="http://schemas.openxmlformats.org/officeDocument/2006/relationships/slideLayout" Target="../slideLayouts/slideLayout929.xml"/><Relationship Id="rId7" Type="http://schemas.openxmlformats.org/officeDocument/2006/relationships/slideLayout" Target="../slideLayouts/slideLayout933.xml"/><Relationship Id="rId12" Type="http://schemas.openxmlformats.org/officeDocument/2006/relationships/slideLayout" Target="../slideLayouts/slideLayout938.xml"/><Relationship Id="rId2" Type="http://schemas.openxmlformats.org/officeDocument/2006/relationships/slideLayout" Target="../slideLayouts/slideLayout928.xml"/><Relationship Id="rId1" Type="http://schemas.openxmlformats.org/officeDocument/2006/relationships/slideLayout" Target="../slideLayouts/slideLayout927.xml"/><Relationship Id="rId6" Type="http://schemas.openxmlformats.org/officeDocument/2006/relationships/slideLayout" Target="../slideLayouts/slideLayout932.xml"/><Relationship Id="rId11" Type="http://schemas.openxmlformats.org/officeDocument/2006/relationships/slideLayout" Target="../slideLayouts/slideLayout937.xml"/><Relationship Id="rId5" Type="http://schemas.openxmlformats.org/officeDocument/2006/relationships/slideLayout" Target="../slideLayouts/slideLayout931.xml"/><Relationship Id="rId10" Type="http://schemas.openxmlformats.org/officeDocument/2006/relationships/slideLayout" Target="../slideLayouts/slideLayout936.xml"/><Relationship Id="rId4" Type="http://schemas.openxmlformats.org/officeDocument/2006/relationships/slideLayout" Target="../slideLayouts/slideLayout930.xml"/><Relationship Id="rId9" Type="http://schemas.openxmlformats.org/officeDocument/2006/relationships/slideLayout" Target="../slideLayouts/slideLayout935.xml"/></Relationships>
</file>

<file path=ppt/slideMasters/_rels/slideMaster7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46.xml"/><Relationship Id="rId13" Type="http://schemas.openxmlformats.org/officeDocument/2006/relationships/theme" Target="../theme/theme79.xml"/><Relationship Id="rId3" Type="http://schemas.openxmlformats.org/officeDocument/2006/relationships/slideLayout" Target="../slideLayouts/slideLayout941.xml"/><Relationship Id="rId7" Type="http://schemas.openxmlformats.org/officeDocument/2006/relationships/slideLayout" Target="../slideLayouts/slideLayout945.xml"/><Relationship Id="rId12" Type="http://schemas.openxmlformats.org/officeDocument/2006/relationships/slideLayout" Target="../slideLayouts/slideLayout950.xml"/><Relationship Id="rId2" Type="http://schemas.openxmlformats.org/officeDocument/2006/relationships/slideLayout" Target="../slideLayouts/slideLayout940.xml"/><Relationship Id="rId1" Type="http://schemas.openxmlformats.org/officeDocument/2006/relationships/slideLayout" Target="../slideLayouts/slideLayout939.xml"/><Relationship Id="rId6" Type="http://schemas.openxmlformats.org/officeDocument/2006/relationships/slideLayout" Target="../slideLayouts/slideLayout944.xml"/><Relationship Id="rId11" Type="http://schemas.openxmlformats.org/officeDocument/2006/relationships/slideLayout" Target="../slideLayouts/slideLayout949.xml"/><Relationship Id="rId5" Type="http://schemas.openxmlformats.org/officeDocument/2006/relationships/slideLayout" Target="../slideLayouts/slideLayout943.xml"/><Relationship Id="rId10" Type="http://schemas.openxmlformats.org/officeDocument/2006/relationships/slideLayout" Target="../slideLayouts/slideLayout948.xml"/><Relationship Id="rId4" Type="http://schemas.openxmlformats.org/officeDocument/2006/relationships/slideLayout" Target="../slideLayouts/slideLayout942.xml"/><Relationship Id="rId9" Type="http://schemas.openxmlformats.org/officeDocument/2006/relationships/slideLayout" Target="../slideLayouts/slideLayout94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2.xml"/><Relationship Id="rId13" Type="http://schemas.openxmlformats.org/officeDocument/2006/relationships/theme" Target="../theme/theme8.xml"/><Relationship Id="rId3" Type="http://schemas.openxmlformats.org/officeDocument/2006/relationships/slideLayout" Target="../slideLayouts/slideLayout87.xml"/><Relationship Id="rId7" Type="http://schemas.openxmlformats.org/officeDocument/2006/relationships/slideLayout" Target="../slideLayouts/slideLayout91.xml"/><Relationship Id="rId12" Type="http://schemas.openxmlformats.org/officeDocument/2006/relationships/slideLayout" Target="../slideLayouts/slideLayout96.xml"/><Relationship Id="rId2" Type="http://schemas.openxmlformats.org/officeDocument/2006/relationships/slideLayout" Target="../slideLayouts/slideLayout86.xml"/><Relationship Id="rId1" Type="http://schemas.openxmlformats.org/officeDocument/2006/relationships/slideLayout" Target="../slideLayouts/slideLayout85.xml"/><Relationship Id="rId6" Type="http://schemas.openxmlformats.org/officeDocument/2006/relationships/slideLayout" Target="../slideLayouts/slideLayout90.xml"/><Relationship Id="rId11" Type="http://schemas.openxmlformats.org/officeDocument/2006/relationships/slideLayout" Target="../slideLayouts/slideLayout95.xml"/><Relationship Id="rId5" Type="http://schemas.openxmlformats.org/officeDocument/2006/relationships/slideLayout" Target="../slideLayouts/slideLayout89.xml"/><Relationship Id="rId10" Type="http://schemas.openxmlformats.org/officeDocument/2006/relationships/slideLayout" Target="../slideLayouts/slideLayout94.xml"/><Relationship Id="rId4" Type="http://schemas.openxmlformats.org/officeDocument/2006/relationships/slideLayout" Target="../slideLayouts/slideLayout88.xml"/><Relationship Id="rId9" Type="http://schemas.openxmlformats.org/officeDocument/2006/relationships/slideLayout" Target="../slideLayouts/slideLayout93.xml"/></Relationships>
</file>

<file path=ppt/slideMasters/_rels/slideMaster8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58.xml"/><Relationship Id="rId13" Type="http://schemas.openxmlformats.org/officeDocument/2006/relationships/theme" Target="../theme/theme80.xml"/><Relationship Id="rId3" Type="http://schemas.openxmlformats.org/officeDocument/2006/relationships/slideLayout" Target="../slideLayouts/slideLayout953.xml"/><Relationship Id="rId7" Type="http://schemas.openxmlformats.org/officeDocument/2006/relationships/slideLayout" Target="../slideLayouts/slideLayout957.xml"/><Relationship Id="rId12" Type="http://schemas.openxmlformats.org/officeDocument/2006/relationships/slideLayout" Target="../slideLayouts/slideLayout962.xml"/><Relationship Id="rId2" Type="http://schemas.openxmlformats.org/officeDocument/2006/relationships/slideLayout" Target="../slideLayouts/slideLayout952.xml"/><Relationship Id="rId1" Type="http://schemas.openxmlformats.org/officeDocument/2006/relationships/slideLayout" Target="../slideLayouts/slideLayout951.xml"/><Relationship Id="rId6" Type="http://schemas.openxmlformats.org/officeDocument/2006/relationships/slideLayout" Target="../slideLayouts/slideLayout956.xml"/><Relationship Id="rId11" Type="http://schemas.openxmlformats.org/officeDocument/2006/relationships/slideLayout" Target="../slideLayouts/slideLayout961.xml"/><Relationship Id="rId5" Type="http://schemas.openxmlformats.org/officeDocument/2006/relationships/slideLayout" Target="../slideLayouts/slideLayout955.xml"/><Relationship Id="rId10" Type="http://schemas.openxmlformats.org/officeDocument/2006/relationships/slideLayout" Target="../slideLayouts/slideLayout960.xml"/><Relationship Id="rId4" Type="http://schemas.openxmlformats.org/officeDocument/2006/relationships/slideLayout" Target="../slideLayouts/slideLayout954.xml"/><Relationship Id="rId9" Type="http://schemas.openxmlformats.org/officeDocument/2006/relationships/slideLayout" Target="../slideLayouts/slideLayout959.xml"/></Relationships>
</file>

<file path=ppt/slideMasters/_rels/slideMaster8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0.xml"/><Relationship Id="rId13" Type="http://schemas.openxmlformats.org/officeDocument/2006/relationships/theme" Target="../theme/theme81.xml"/><Relationship Id="rId3" Type="http://schemas.openxmlformats.org/officeDocument/2006/relationships/slideLayout" Target="../slideLayouts/slideLayout965.xml"/><Relationship Id="rId7" Type="http://schemas.openxmlformats.org/officeDocument/2006/relationships/slideLayout" Target="../slideLayouts/slideLayout969.xml"/><Relationship Id="rId12" Type="http://schemas.openxmlformats.org/officeDocument/2006/relationships/slideLayout" Target="../slideLayouts/slideLayout974.xml"/><Relationship Id="rId2" Type="http://schemas.openxmlformats.org/officeDocument/2006/relationships/slideLayout" Target="../slideLayouts/slideLayout964.xml"/><Relationship Id="rId1" Type="http://schemas.openxmlformats.org/officeDocument/2006/relationships/slideLayout" Target="../slideLayouts/slideLayout963.xml"/><Relationship Id="rId6" Type="http://schemas.openxmlformats.org/officeDocument/2006/relationships/slideLayout" Target="../slideLayouts/slideLayout968.xml"/><Relationship Id="rId11" Type="http://schemas.openxmlformats.org/officeDocument/2006/relationships/slideLayout" Target="../slideLayouts/slideLayout973.xml"/><Relationship Id="rId5" Type="http://schemas.openxmlformats.org/officeDocument/2006/relationships/slideLayout" Target="../slideLayouts/slideLayout967.xml"/><Relationship Id="rId10" Type="http://schemas.openxmlformats.org/officeDocument/2006/relationships/slideLayout" Target="../slideLayouts/slideLayout972.xml"/><Relationship Id="rId4" Type="http://schemas.openxmlformats.org/officeDocument/2006/relationships/slideLayout" Target="../slideLayouts/slideLayout966.xml"/><Relationship Id="rId9" Type="http://schemas.openxmlformats.org/officeDocument/2006/relationships/slideLayout" Target="../slideLayouts/slideLayout971.xml"/></Relationships>
</file>

<file path=ppt/slideMasters/_rels/slideMaster8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82.xml"/><Relationship Id="rId13" Type="http://schemas.openxmlformats.org/officeDocument/2006/relationships/theme" Target="../theme/theme82.xml"/><Relationship Id="rId3" Type="http://schemas.openxmlformats.org/officeDocument/2006/relationships/slideLayout" Target="../slideLayouts/slideLayout977.xml"/><Relationship Id="rId7" Type="http://schemas.openxmlformats.org/officeDocument/2006/relationships/slideLayout" Target="../slideLayouts/slideLayout981.xml"/><Relationship Id="rId12" Type="http://schemas.openxmlformats.org/officeDocument/2006/relationships/slideLayout" Target="../slideLayouts/slideLayout986.xml"/><Relationship Id="rId2" Type="http://schemas.openxmlformats.org/officeDocument/2006/relationships/slideLayout" Target="../slideLayouts/slideLayout976.xml"/><Relationship Id="rId1" Type="http://schemas.openxmlformats.org/officeDocument/2006/relationships/slideLayout" Target="../slideLayouts/slideLayout975.xml"/><Relationship Id="rId6" Type="http://schemas.openxmlformats.org/officeDocument/2006/relationships/slideLayout" Target="../slideLayouts/slideLayout980.xml"/><Relationship Id="rId11" Type="http://schemas.openxmlformats.org/officeDocument/2006/relationships/slideLayout" Target="../slideLayouts/slideLayout985.xml"/><Relationship Id="rId5" Type="http://schemas.openxmlformats.org/officeDocument/2006/relationships/slideLayout" Target="../slideLayouts/slideLayout979.xml"/><Relationship Id="rId10" Type="http://schemas.openxmlformats.org/officeDocument/2006/relationships/slideLayout" Target="../slideLayouts/slideLayout984.xml"/><Relationship Id="rId4" Type="http://schemas.openxmlformats.org/officeDocument/2006/relationships/slideLayout" Target="../slideLayouts/slideLayout978.xml"/><Relationship Id="rId9" Type="http://schemas.openxmlformats.org/officeDocument/2006/relationships/slideLayout" Target="../slideLayouts/slideLayout983.xml"/></Relationships>
</file>

<file path=ppt/slideMasters/_rels/slideMaster8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94.xml"/><Relationship Id="rId3" Type="http://schemas.openxmlformats.org/officeDocument/2006/relationships/slideLayout" Target="../slideLayouts/slideLayout989.xml"/><Relationship Id="rId7" Type="http://schemas.openxmlformats.org/officeDocument/2006/relationships/slideLayout" Target="../slideLayouts/slideLayout993.xml"/><Relationship Id="rId12" Type="http://schemas.openxmlformats.org/officeDocument/2006/relationships/theme" Target="../theme/theme83.xml"/><Relationship Id="rId2" Type="http://schemas.openxmlformats.org/officeDocument/2006/relationships/slideLayout" Target="../slideLayouts/slideLayout988.xml"/><Relationship Id="rId1" Type="http://schemas.openxmlformats.org/officeDocument/2006/relationships/slideLayout" Target="../slideLayouts/slideLayout987.xml"/><Relationship Id="rId6" Type="http://schemas.openxmlformats.org/officeDocument/2006/relationships/slideLayout" Target="../slideLayouts/slideLayout992.xml"/><Relationship Id="rId11" Type="http://schemas.openxmlformats.org/officeDocument/2006/relationships/slideLayout" Target="../slideLayouts/slideLayout997.xml"/><Relationship Id="rId5" Type="http://schemas.openxmlformats.org/officeDocument/2006/relationships/slideLayout" Target="../slideLayouts/slideLayout991.xml"/><Relationship Id="rId10" Type="http://schemas.openxmlformats.org/officeDocument/2006/relationships/slideLayout" Target="../slideLayouts/slideLayout996.xml"/><Relationship Id="rId4" Type="http://schemas.openxmlformats.org/officeDocument/2006/relationships/slideLayout" Target="../slideLayouts/slideLayout990.xml"/><Relationship Id="rId9" Type="http://schemas.openxmlformats.org/officeDocument/2006/relationships/slideLayout" Target="../slideLayouts/slideLayout995.xml"/></Relationships>
</file>

<file path=ppt/slideMasters/_rels/slideMaster8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05.xml"/><Relationship Id="rId3" Type="http://schemas.openxmlformats.org/officeDocument/2006/relationships/slideLayout" Target="../slideLayouts/slideLayout1000.xml"/><Relationship Id="rId7" Type="http://schemas.openxmlformats.org/officeDocument/2006/relationships/slideLayout" Target="../slideLayouts/slideLayout1004.xml"/><Relationship Id="rId12" Type="http://schemas.openxmlformats.org/officeDocument/2006/relationships/theme" Target="../theme/theme84.xml"/><Relationship Id="rId2" Type="http://schemas.openxmlformats.org/officeDocument/2006/relationships/slideLayout" Target="../slideLayouts/slideLayout999.xml"/><Relationship Id="rId1" Type="http://schemas.openxmlformats.org/officeDocument/2006/relationships/slideLayout" Target="../slideLayouts/slideLayout998.xml"/><Relationship Id="rId6" Type="http://schemas.openxmlformats.org/officeDocument/2006/relationships/slideLayout" Target="../slideLayouts/slideLayout1003.xml"/><Relationship Id="rId11" Type="http://schemas.openxmlformats.org/officeDocument/2006/relationships/slideLayout" Target="../slideLayouts/slideLayout1008.xml"/><Relationship Id="rId5" Type="http://schemas.openxmlformats.org/officeDocument/2006/relationships/slideLayout" Target="../slideLayouts/slideLayout1002.xml"/><Relationship Id="rId10" Type="http://schemas.openxmlformats.org/officeDocument/2006/relationships/slideLayout" Target="../slideLayouts/slideLayout1007.xml"/><Relationship Id="rId4" Type="http://schemas.openxmlformats.org/officeDocument/2006/relationships/slideLayout" Target="../slideLayouts/slideLayout1001.xml"/><Relationship Id="rId9" Type="http://schemas.openxmlformats.org/officeDocument/2006/relationships/slideLayout" Target="../slideLayouts/slideLayout1006.xml"/></Relationships>
</file>

<file path=ppt/slideMasters/_rels/slideMaster8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16.xml"/><Relationship Id="rId13" Type="http://schemas.openxmlformats.org/officeDocument/2006/relationships/slideLayout" Target="../slideLayouts/slideLayout1021.xml"/><Relationship Id="rId3" Type="http://schemas.openxmlformats.org/officeDocument/2006/relationships/slideLayout" Target="../slideLayouts/slideLayout1011.xml"/><Relationship Id="rId7" Type="http://schemas.openxmlformats.org/officeDocument/2006/relationships/slideLayout" Target="../slideLayouts/slideLayout1015.xml"/><Relationship Id="rId12" Type="http://schemas.openxmlformats.org/officeDocument/2006/relationships/slideLayout" Target="../slideLayouts/slideLayout1020.xml"/><Relationship Id="rId17" Type="http://schemas.openxmlformats.org/officeDocument/2006/relationships/image" Target="../media/image3.png"/><Relationship Id="rId2" Type="http://schemas.openxmlformats.org/officeDocument/2006/relationships/slideLayout" Target="../slideLayouts/slideLayout1010.xml"/><Relationship Id="rId16" Type="http://schemas.openxmlformats.org/officeDocument/2006/relationships/image" Target="../media/image2.png"/><Relationship Id="rId1" Type="http://schemas.openxmlformats.org/officeDocument/2006/relationships/slideLayout" Target="../slideLayouts/slideLayout1009.xml"/><Relationship Id="rId6" Type="http://schemas.openxmlformats.org/officeDocument/2006/relationships/slideLayout" Target="../slideLayouts/slideLayout1014.xml"/><Relationship Id="rId11" Type="http://schemas.openxmlformats.org/officeDocument/2006/relationships/slideLayout" Target="../slideLayouts/slideLayout1019.xml"/><Relationship Id="rId5" Type="http://schemas.openxmlformats.org/officeDocument/2006/relationships/slideLayout" Target="../slideLayouts/slideLayout1013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1018.xml"/><Relationship Id="rId4" Type="http://schemas.openxmlformats.org/officeDocument/2006/relationships/slideLayout" Target="../slideLayouts/slideLayout1012.xml"/><Relationship Id="rId9" Type="http://schemas.openxmlformats.org/officeDocument/2006/relationships/slideLayout" Target="../slideLayouts/slideLayout1017.xml"/><Relationship Id="rId14" Type="http://schemas.openxmlformats.org/officeDocument/2006/relationships/theme" Target="../theme/theme85.xml"/></Relationships>
</file>

<file path=ppt/slideMasters/_rels/slideMaster8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29.xml"/><Relationship Id="rId13" Type="http://schemas.openxmlformats.org/officeDocument/2006/relationships/theme" Target="../theme/theme86.xml"/><Relationship Id="rId3" Type="http://schemas.openxmlformats.org/officeDocument/2006/relationships/slideLayout" Target="../slideLayouts/slideLayout1024.xml"/><Relationship Id="rId7" Type="http://schemas.openxmlformats.org/officeDocument/2006/relationships/slideLayout" Target="../slideLayouts/slideLayout1028.xml"/><Relationship Id="rId12" Type="http://schemas.openxmlformats.org/officeDocument/2006/relationships/slideLayout" Target="../slideLayouts/slideLayout1033.xml"/><Relationship Id="rId2" Type="http://schemas.openxmlformats.org/officeDocument/2006/relationships/slideLayout" Target="../slideLayouts/slideLayout1023.xml"/><Relationship Id="rId1" Type="http://schemas.openxmlformats.org/officeDocument/2006/relationships/slideLayout" Target="../slideLayouts/slideLayout1022.xml"/><Relationship Id="rId6" Type="http://schemas.openxmlformats.org/officeDocument/2006/relationships/slideLayout" Target="../slideLayouts/slideLayout1027.xml"/><Relationship Id="rId11" Type="http://schemas.openxmlformats.org/officeDocument/2006/relationships/slideLayout" Target="../slideLayouts/slideLayout1032.xml"/><Relationship Id="rId5" Type="http://schemas.openxmlformats.org/officeDocument/2006/relationships/slideLayout" Target="../slideLayouts/slideLayout1026.xml"/><Relationship Id="rId10" Type="http://schemas.openxmlformats.org/officeDocument/2006/relationships/slideLayout" Target="../slideLayouts/slideLayout1031.xml"/><Relationship Id="rId4" Type="http://schemas.openxmlformats.org/officeDocument/2006/relationships/slideLayout" Target="../slideLayouts/slideLayout1025.xml"/><Relationship Id="rId9" Type="http://schemas.openxmlformats.org/officeDocument/2006/relationships/slideLayout" Target="../slideLayouts/slideLayout1030.xml"/></Relationships>
</file>

<file path=ppt/slideMasters/_rels/slideMaster8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41.xml"/><Relationship Id="rId13" Type="http://schemas.openxmlformats.org/officeDocument/2006/relationships/theme" Target="../theme/theme87.xml"/><Relationship Id="rId3" Type="http://schemas.openxmlformats.org/officeDocument/2006/relationships/slideLayout" Target="../slideLayouts/slideLayout1036.xml"/><Relationship Id="rId7" Type="http://schemas.openxmlformats.org/officeDocument/2006/relationships/slideLayout" Target="../slideLayouts/slideLayout1040.xml"/><Relationship Id="rId12" Type="http://schemas.openxmlformats.org/officeDocument/2006/relationships/slideLayout" Target="../slideLayouts/slideLayout1045.xml"/><Relationship Id="rId2" Type="http://schemas.openxmlformats.org/officeDocument/2006/relationships/slideLayout" Target="../slideLayouts/slideLayout1035.xml"/><Relationship Id="rId1" Type="http://schemas.openxmlformats.org/officeDocument/2006/relationships/slideLayout" Target="../slideLayouts/slideLayout1034.xml"/><Relationship Id="rId6" Type="http://schemas.openxmlformats.org/officeDocument/2006/relationships/slideLayout" Target="../slideLayouts/slideLayout1039.xml"/><Relationship Id="rId11" Type="http://schemas.openxmlformats.org/officeDocument/2006/relationships/slideLayout" Target="../slideLayouts/slideLayout1044.xml"/><Relationship Id="rId5" Type="http://schemas.openxmlformats.org/officeDocument/2006/relationships/slideLayout" Target="../slideLayouts/slideLayout1038.xml"/><Relationship Id="rId10" Type="http://schemas.openxmlformats.org/officeDocument/2006/relationships/slideLayout" Target="../slideLayouts/slideLayout1043.xml"/><Relationship Id="rId4" Type="http://schemas.openxmlformats.org/officeDocument/2006/relationships/slideLayout" Target="../slideLayouts/slideLayout1037.xml"/><Relationship Id="rId9" Type="http://schemas.openxmlformats.org/officeDocument/2006/relationships/slideLayout" Target="../slideLayouts/slideLayout1042.xml"/></Relationships>
</file>

<file path=ppt/slideMasters/_rels/slideMaster8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53.xml"/><Relationship Id="rId13" Type="http://schemas.openxmlformats.org/officeDocument/2006/relationships/theme" Target="../theme/theme88.xml"/><Relationship Id="rId3" Type="http://schemas.openxmlformats.org/officeDocument/2006/relationships/slideLayout" Target="../slideLayouts/slideLayout1048.xml"/><Relationship Id="rId7" Type="http://schemas.openxmlformats.org/officeDocument/2006/relationships/slideLayout" Target="../slideLayouts/slideLayout1052.xml"/><Relationship Id="rId12" Type="http://schemas.openxmlformats.org/officeDocument/2006/relationships/slideLayout" Target="../slideLayouts/slideLayout1057.xml"/><Relationship Id="rId2" Type="http://schemas.openxmlformats.org/officeDocument/2006/relationships/slideLayout" Target="../slideLayouts/slideLayout1047.xml"/><Relationship Id="rId1" Type="http://schemas.openxmlformats.org/officeDocument/2006/relationships/slideLayout" Target="../slideLayouts/slideLayout1046.xml"/><Relationship Id="rId6" Type="http://schemas.openxmlformats.org/officeDocument/2006/relationships/slideLayout" Target="../slideLayouts/slideLayout1051.xml"/><Relationship Id="rId11" Type="http://schemas.openxmlformats.org/officeDocument/2006/relationships/slideLayout" Target="../slideLayouts/slideLayout1056.xml"/><Relationship Id="rId5" Type="http://schemas.openxmlformats.org/officeDocument/2006/relationships/slideLayout" Target="../slideLayouts/slideLayout1050.xml"/><Relationship Id="rId10" Type="http://schemas.openxmlformats.org/officeDocument/2006/relationships/slideLayout" Target="../slideLayouts/slideLayout1055.xml"/><Relationship Id="rId4" Type="http://schemas.openxmlformats.org/officeDocument/2006/relationships/slideLayout" Target="../slideLayouts/slideLayout1049.xml"/><Relationship Id="rId9" Type="http://schemas.openxmlformats.org/officeDocument/2006/relationships/slideLayout" Target="../slideLayouts/slideLayout1054.xml"/></Relationships>
</file>

<file path=ppt/slideMasters/_rels/slideMaster8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65.xml"/><Relationship Id="rId13" Type="http://schemas.openxmlformats.org/officeDocument/2006/relationships/theme" Target="../theme/theme89.xml"/><Relationship Id="rId3" Type="http://schemas.openxmlformats.org/officeDocument/2006/relationships/slideLayout" Target="../slideLayouts/slideLayout1060.xml"/><Relationship Id="rId7" Type="http://schemas.openxmlformats.org/officeDocument/2006/relationships/slideLayout" Target="../slideLayouts/slideLayout1064.xml"/><Relationship Id="rId12" Type="http://schemas.openxmlformats.org/officeDocument/2006/relationships/slideLayout" Target="../slideLayouts/slideLayout1069.xml"/><Relationship Id="rId2" Type="http://schemas.openxmlformats.org/officeDocument/2006/relationships/slideLayout" Target="../slideLayouts/slideLayout1059.xml"/><Relationship Id="rId1" Type="http://schemas.openxmlformats.org/officeDocument/2006/relationships/slideLayout" Target="../slideLayouts/slideLayout1058.xml"/><Relationship Id="rId6" Type="http://schemas.openxmlformats.org/officeDocument/2006/relationships/slideLayout" Target="../slideLayouts/slideLayout1063.xml"/><Relationship Id="rId11" Type="http://schemas.openxmlformats.org/officeDocument/2006/relationships/slideLayout" Target="../slideLayouts/slideLayout1068.xml"/><Relationship Id="rId5" Type="http://schemas.openxmlformats.org/officeDocument/2006/relationships/slideLayout" Target="../slideLayouts/slideLayout1062.xml"/><Relationship Id="rId10" Type="http://schemas.openxmlformats.org/officeDocument/2006/relationships/slideLayout" Target="../slideLayouts/slideLayout1067.xml"/><Relationship Id="rId4" Type="http://schemas.openxmlformats.org/officeDocument/2006/relationships/slideLayout" Target="../slideLayouts/slideLayout1061.xml"/><Relationship Id="rId9" Type="http://schemas.openxmlformats.org/officeDocument/2006/relationships/slideLayout" Target="../slideLayouts/slideLayout106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4.xml"/><Relationship Id="rId13" Type="http://schemas.openxmlformats.org/officeDocument/2006/relationships/theme" Target="../theme/theme9.xml"/><Relationship Id="rId3" Type="http://schemas.openxmlformats.org/officeDocument/2006/relationships/slideLayout" Target="../slideLayouts/slideLayout99.xml"/><Relationship Id="rId7" Type="http://schemas.openxmlformats.org/officeDocument/2006/relationships/slideLayout" Target="../slideLayouts/slideLayout103.xml"/><Relationship Id="rId12" Type="http://schemas.openxmlformats.org/officeDocument/2006/relationships/slideLayout" Target="../slideLayouts/slideLayout108.xml"/><Relationship Id="rId2" Type="http://schemas.openxmlformats.org/officeDocument/2006/relationships/slideLayout" Target="../slideLayouts/slideLayout98.xml"/><Relationship Id="rId1" Type="http://schemas.openxmlformats.org/officeDocument/2006/relationships/slideLayout" Target="../slideLayouts/slideLayout97.xml"/><Relationship Id="rId6" Type="http://schemas.openxmlformats.org/officeDocument/2006/relationships/slideLayout" Target="../slideLayouts/slideLayout102.xml"/><Relationship Id="rId11" Type="http://schemas.openxmlformats.org/officeDocument/2006/relationships/slideLayout" Target="../slideLayouts/slideLayout107.xml"/><Relationship Id="rId5" Type="http://schemas.openxmlformats.org/officeDocument/2006/relationships/slideLayout" Target="../slideLayouts/slideLayout101.xml"/><Relationship Id="rId10" Type="http://schemas.openxmlformats.org/officeDocument/2006/relationships/slideLayout" Target="../slideLayouts/slideLayout106.xml"/><Relationship Id="rId4" Type="http://schemas.openxmlformats.org/officeDocument/2006/relationships/slideLayout" Target="../slideLayouts/slideLayout100.xml"/><Relationship Id="rId9" Type="http://schemas.openxmlformats.org/officeDocument/2006/relationships/slideLayout" Target="../slideLayouts/slideLayout105.xml"/></Relationships>
</file>

<file path=ppt/slideMasters/_rels/slideMaster9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7.xml"/><Relationship Id="rId13" Type="http://schemas.openxmlformats.org/officeDocument/2006/relationships/theme" Target="../theme/theme90.xml"/><Relationship Id="rId3" Type="http://schemas.openxmlformats.org/officeDocument/2006/relationships/slideLayout" Target="../slideLayouts/slideLayout1072.xml"/><Relationship Id="rId7" Type="http://schemas.openxmlformats.org/officeDocument/2006/relationships/slideLayout" Target="../slideLayouts/slideLayout1076.xml"/><Relationship Id="rId12" Type="http://schemas.openxmlformats.org/officeDocument/2006/relationships/slideLayout" Target="../slideLayouts/slideLayout1081.xml"/><Relationship Id="rId2" Type="http://schemas.openxmlformats.org/officeDocument/2006/relationships/slideLayout" Target="../slideLayouts/slideLayout1071.xml"/><Relationship Id="rId1" Type="http://schemas.openxmlformats.org/officeDocument/2006/relationships/slideLayout" Target="../slideLayouts/slideLayout1070.xml"/><Relationship Id="rId6" Type="http://schemas.openxmlformats.org/officeDocument/2006/relationships/slideLayout" Target="../slideLayouts/slideLayout1075.xml"/><Relationship Id="rId11" Type="http://schemas.openxmlformats.org/officeDocument/2006/relationships/slideLayout" Target="../slideLayouts/slideLayout1080.xml"/><Relationship Id="rId5" Type="http://schemas.openxmlformats.org/officeDocument/2006/relationships/slideLayout" Target="../slideLayouts/slideLayout1074.xml"/><Relationship Id="rId10" Type="http://schemas.openxmlformats.org/officeDocument/2006/relationships/slideLayout" Target="../slideLayouts/slideLayout1079.xml"/><Relationship Id="rId4" Type="http://schemas.openxmlformats.org/officeDocument/2006/relationships/slideLayout" Target="../slideLayouts/slideLayout1073.xml"/><Relationship Id="rId9" Type="http://schemas.openxmlformats.org/officeDocument/2006/relationships/slideLayout" Target="../slideLayouts/slideLayout1078.xml"/><Relationship Id="rId14" Type="http://schemas.openxmlformats.org/officeDocument/2006/relationships/image" Target="../media/image4.jpeg"/></Relationships>
</file>

<file path=ppt/slideMasters/_rels/slideMaster9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89.xml"/><Relationship Id="rId13" Type="http://schemas.openxmlformats.org/officeDocument/2006/relationships/theme" Target="../theme/theme91.xml"/><Relationship Id="rId3" Type="http://schemas.openxmlformats.org/officeDocument/2006/relationships/slideLayout" Target="../slideLayouts/slideLayout1084.xml"/><Relationship Id="rId7" Type="http://schemas.openxmlformats.org/officeDocument/2006/relationships/slideLayout" Target="../slideLayouts/slideLayout1088.xml"/><Relationship Id="rId12" Type="http://schemas.openxmlformats.org/officeDocument/2006/relationships/slideLayout" Target="../slideLayouts/slideLayout1093.xml"/><Relationship Id="rId2" Type="http://schemas.openxmlformats.org/officeDocument/2006/relationships/slideLayout" Target="../slideLayouts/slideLayout1083.xml"/><Relationship Id="rId1" Type="http://schemas.openxmlformats.org/officeDocument/2006/relationships/slideLayout" Target="../slideLayouts/slideLayout1082.xml"/><Relationship Id="rId6" Type="http://schemas.openxmlformats.org/officeDocument/2006/relationships/slideLayout" Target="../slideLayouts/slideLayout1087.xml"/><Relationship Id="rId11" Type="http://schemas.openxmlformats.org/officeDocument/2006/relationships/slideLayout" Target="../slideLayouts/slideLayout1092.xml"/><Relationship Id="rId5" Type="http://schemas.openxmlformats.org/officeDocument/2006/relationships/slideLayout" Target="../slideLayouts/slideLayout1086.xml"/><Relationship Id="rId10" Type="http://schemas.openxmlformats.org/officeDocument/2006/relationships/slideLayout" Target="../slideLayouts/slideLayout1091.xml"/><Relationship Id="rId4" Type="http://schemas.openxmlformats.org/officeDocument/2006/relationships/slideLayout" Target="../slideLayouts/slideLayout1085.xml"/><Relationship Id="rId9" Type="http://schemas.openxmlformats.org/officeDocument/2006/relationships/slideLayout" Target="../slideLayouts/slideLayout1090.xml"/></Relationships>
</file>

<file path=ppt/slideMasters/_rels/slideMaster9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01.xml"/><Relationship Id="rId13" Type="http://schemas.openxmlformats.org/officeDocument/2006/relationships/theme" Target="../theme/theme92.xml"/><Relationship Id="rId3" Type="http://schemas.openxmlformats.org/officeDocument/2006/relationships/slideLayout" Target="../slideLayouts/slideLayout1096.xml"/><Relationship Id="rId7" Type="http://schemas.openxmlformats.org/officeDocument/2006/relationships/slideLayout" Target="../slideLayouts/slideLayout1100.xml"/><Relationship Id="rId12" Type="http://schemas.openxmlformats.org/officeDocument/2006/relationships/slideLayout" Target="../slideLayouts/slideLayout1105.xml"/><Relationship Id="rId2" Type="http://schemas.openxmlformats.org/officeDocument/2006/relationships/slideLayout" Target="../slideLayouts/slideLayout1095.xml"/><Relationship Id="rId1" Type="http://schemas.openxmlformats.org/officeDocument/2006/relationships/slideLayout" Target="../slideLayouts/slideLayout1094.xml"/><Relationship Id="rId6" Type="http://schemas.openxmlformats.org/officeDocument/2006/relationships/slideLayout" Target="../slideLayouts/slideLayout1099.xml"/><Relationship Id="rId11" Type="http://schemas.openxmlformats.org/officeDocument/2006/relationships/slideLayout" Target="../slideLayouts/slideLayout1104.xml"/><Relationship Id="rId5" Type="http://schemas.openxmlformats.org/officeDocument/2006/relationships/slideLayout" Target="../slideLayouts/slideLayout1098.xml"/><Relationship Id="rId10" Type="http://schemas.openxmlformats.org/officeDocument/2006/relationships/slideLayout" Target="../slideLayouts/slideLayout1103.xml"/><Relationship Id="rId4" Type="http://schemas.openxmlformats.org/officeDocument/2006/relationships/slideLayout" Target="../slideLayouts/slideLayout1097.xml"/><Relationship Id="rId9" Type="http://schemas.openxmlformats.org/officeDocument/2006/relationships/slideLayout" Target="../slideLayouts/slideLayout1102.xml"/></Relationships>
</file>

<file path=ppt/slideMasters/_rels/slideMaster9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13.xml"/><Relationship Id="rId13" Type="http://schemas.openxmlformats.org/officeDocument/2006/relationships/theme" Target="../theme/theme93.xml"/><Relationship Id="rId3" Type="http://schemas.openxmlformats.org/officeDocument/2006/relationships/slideLayout" Target="../slideLayouts/slideLayout1108.xml"/><Relationship Id="rId7" Type="http://schemas.openxmlformats.org/officeDocument/2006/relationships/slideLayout" Target="../slideLayouts/slideLayout1112.xml"/><Relationship Id="rId12" Type="http://schemas.openxmlformats.org/officeDocument/2006/relationships/slideLayout" Target="../slideLayouts/slideLayout1117.xml"/><Relationship Id="rId2" Type="http://schemas.openxmlformats.org/officeDocument/2006/relationships/slideLayout" Target="../slideLayouts/slideLayout1107.xml"/><Relationship Id="rId1" Type="http://schemas.openxmlformats.org/officeDocument/2006/relationships/slideLayout" Target="../slideLayouts/slideLayout1106.xml"/><Relationship Id="rId6" Type="http://schemas.openxmlformats.org/officeDocument/2006/relationships/slideLayout" Target="../slideLayouts/slideLayout1111.xml"/><Relationship Id="rId11" Type="http://schemas.openxmlformats.org/officeDocument/2006/relationships/slideLayout" Target="../slideLayouts/slideLayout1116.xml"/><Relationship Id="rId5" Type="http://schemas.openxmlformats.org/officeDocument/2006/relationships/slideLayout" Target="../slideLayouts/slideLayout1110.xml"/><Relationship Id="rId10" Type="http://schemas.openxmlformats.org/officeDocument/2006/relationships/slideLayout" Target="../slideLayouts/slideLayout1115.xml"/><Relationship Id="rId4" Type="http://schemas.openxmlformats.org/officeDocument/2006/relationships/slideLayout" Target="../slideLayouts/slideLayout1109.xml"/><Relationship Id="rId9" Type="http://schemas.openxmlformats.org/officeDocument/2006/relationships/slideLayout" Target="../slideLayouts/slideLayout1114.xml"/></Relationships>
</file>

<file path=ppt/slideMasters/_rels/slideMaster9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25.xml"/><Relationship Id="rId13" Type="http://schemas.openxmlformats.org/officeDocument/2006/relationships/theme" Target="../theme/theme94.xml"/><Relationship Id="rId3" Type="http://schemas.openxmlformats.org/officeDocument/2006/relationships/slideLayout" Target="../slideLayouts/slideLayout1120.xml"/><Relationship Id="rId7" Type="http://schemas.openxmlformats.org/officeDocument/2006/relationships/slideLayout" Target="../slideLayouts/slideLayout1124.xml"/><Relationship Id="rId12" Type="http://schemas.openxmlformats.org/officeDocument/2006/relationships/slideLayout" Target="../slideLayouts/slideLayout1129.xml"/><Relationship Id="rId2" Type="http://schemas.openxmlformats.org/officeDocument/2006/relationships/slideLayout" Target="../slideLayouts/slideLayout1119.xml"/><Relationship Id="rId1" Type="http://schemas.openxmlformats.org/officeDocument/2006/relationships/slideLayout" Target="../slideLayouts/slideLayout1118.xml"/><Relationship Id="rId6" Type="http://schemas.openxmlformats.org/officeDocument/2006/relationships/slideLayout" Target="../slideLayouts/slideLayout1123.xml"/><Relationship Id="rId11" Type="http://schemas.openxmlformats.org/officeDocument/2006/relationships/slideLayout" Target="../slideLayouts/slideLayout1128.xml"/><Relationship Id="rId5" Type="http://schemas.openxmlformats.org/officeDocument/2006/relationships/slideLayout" Target="../slideLayouts/slideLayout1122.xml"/><Relationship Id="rId10" Type="http://schemas.openxmlformats.org/officeDocument/2006/relationships/slideLayout" Target="../slideLayouts/slideLayout1127.xml"/><Relationship Id="rId4" Type="http://schemas.openxmlformats.org/officeDocument/2006/relationships/slideLayout" Target="../slideLayouts/slideLayout1121.xml"/><Relationship Id="rId9" Type="http://schemas.openxmlformats.org/officeDocument/2006/relationships/slideLayout" Target="../slideLayouts/slideLayout1126.xml"/></Relationships>
</file>

<file path=ppt/slideMasters/_rels/slideMaster9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37.xml"/><Relationship Id="rId13" Type="http://schemas.openxmlformats.org/officeDocument/2006/relationships/theme" Target="../theme/theme95.xml"/><Relationship Id="rId3" Type="http://schemas.openxmlformats.org/officeDocument/2006/relationships/slideLayout" Target="../slideLayouts/slideLayout1132.xml"/><Relationship Id="rId7" Type="http://schemas.openxmlformats.org/officeDocument/2006/relationships/slideLayout" Target="../slideLayouts/slideLayout1136.xml"/><Relationship Id="rId12" Type="http://schemas.openxmlformats.org/officeDocument/2006/relationships/slideLayout" Target="../slideLayouts/slideLayout1141.xml"/><Relationship Id="rId2" Type="http://schemas.openxmlformats.org/officeDocument/2006/relationships/slideLayout" Target="../slideLayouts/slideLayout1131.xml"/><Relationship Id="rId1" Type="http://schemas.openxmlformats.org/officeDocument/2006/relationships/slideLayout" Target="../slideLayouts/slideLayout1130.xml"/><Relationship Id="rId6" Type="http://schemas.openxmlformats.org/officeDocument/2006/relationships/slideLayout" Target="../slideLayouts/slideLayout1135.xml"/><Relationship Id="rId11" Type="http://schemas.openxmlformats.org/officeDocument/2006/relationships/slideLayout" Target="../slideLayouts/slideLayout1140.xml"/><Relationship Id="rId5" Type="http://schemas.openxmlformats.org/officeDocument/2006/relationships/slideLayout" Target="../slideLayouts/slideLayout1134.xml"/><Relationship Id="rId10" Type="http://schemas.openxmlformats.org/officeDocument/2006/relationships/slideLayout" Target="../slideLayouts/slideLayout1139.xml"/><Relationship Id="rId4" Type="http://schemas.openxmlformats.org/officeDocument/2006/relationships/slideLayout" Target="../slideLayouts/slideLayout1133.xml"/><Relationship Id="rId9" Type="http://schemas.openxmlformats.org/officeDocument/2006/relationships/slideLayout" Target="../slideLayouts/slideLayout11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7242175" cy="1981200"/>
            <a:chOff x="0" y="0"/>
            <a:chExt cx="4562" cy="1248"/>
          </a:xfrm>
        </p:grpSpPr>
        <p:sp>
          <p:nvSpPr>
            <p:cNvPr id="439299" name="Freeform 3"/>
            <p:cNvSpPr>
              <a:spLocks/>
            </p:cNvSpPr>
            <p:nvPr/>
          </p:nvSpPr>
          <p:spPr bwMode="hidden">
            <a:xfrm>
              <a:off x="0" y="583"/>
              <a:ext cx="4487" cy="665"/>
            </a:xfrm>
            <a:custGeom>
              <a:avLst/>
              <a:gdLst/>
              <a:ahLst/>
              <a:cxnLst>
                <a:cxn ang="0">
                  <a:pos x="4800" y="299"/>
                </a:cxn>
                <a:cxn ang="0">
                  <a:pos x="0" y="665"/>
                </a:cxn>
                <a:cxn ang="0">
                  <a:pos x="0" y="0"/>
                </a:cxn>
                <a:cxn ang="0">
                  <a:pos x="4806" y="1"/>
                </a:cxn>
                <a:cxn ang="0">
                  <a:pos x="4800" y="153"/>
                </a:cxn>
                <a:cxn ang="0">
                  <a:pos x="4800" y="299"/>
                </a:cxn>
              </a:cxnLst>
              <a:rect l="0" t="0" r="r" b="b"/>
              <a:pathLst>
                <a:path w="4806" h="665">
                  <a:moveTo>
                    <a:pt x="4800" y="299"/>
                  </a:moveTo>
                  <a:lnTo>
                    <a:pt x="0" y="665"/>
                  </a:lnTo>
                  <a:lnTo>
                    <a:pt x="0" y="0"/>
                  </a:lnTo>
                  <a:lnTo>
                    <a:pt x="4806" y="1"/>
                  </a:lnTo>
                  <a:lnTo>
                    <a:pt x="4800" y="153"/>
                  </a:lnTo>
                  <a:lnTo>
                    <a:pt x="4800" y="299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39300" name="Freeform 4"/>
            <p:cNvSpPr>
              <a:spLocks/>
            </p:cNvSpPr>
            <p:nvPr/>
          </p:nvSpPr>
          <p:spPr bwMode="hidden">
            <a:xfrm>
              <a:off x="0" y="0"/>
              <a:ext cx="4562" cy="1199"/>
            </a:xfrm>
            <a:custGeom>
              <a:avLst/>
              <a:gdLst/>
              <a:ahLst/>
              <a:cxnLst>
                <a:cxn ang="0">
                  <a:pos x="4560" y="932"/>
                </a:cxn>
                <a:cxn ang="0">
                  <a:pos x="0" y="1199"/>
                </a:cxn>
                <a:cxn ang="0">
                  <a:pos x="0" y="0"/>
                </a:cxn>
                <a:cxn ang="0">
                  <a:pos x="4562" y="0"/>
                </a:cxn>
                <a:cxn ang="0">
                  <a:pos x="4560" y="932"/>
                </a:cxn>
                <a:cxn ang="0">
                  <a:pos x="4560" y="932"/>
                </a:cxn>
              </a:cxnLst>
              <a:rect l="0" t="0" r="r" b="b"/>
              <a:pathLst>
                <a:path w="4562" h="1199">
                  <a:moveTo>
                    <a:pt x="4560" y="932"/>
                  </a:moveTo>
                  <a:lnTo>
                    <a:pt x="0" y="1199"/>
                  </a:lnTo>
                  <a:lnTo>
                    <a:pt x="0" y="0"/>
                  </a:lnTo>
                  <a:lnTo>
                    <a:pt x="4562" y="0"/>
                  </a:lnTo>
                  <a:lnTo>
                    <a:pt x="4560" y="932"/>
                  </a:lnTo>
                  <a:lnTo>
                    <a:pt x="4560" y="93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39301" name="Rectangle 5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39302" name="Rectangle 6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9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39303" name="Rectangle 7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439304" name="Rectangle 8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  <p:sp>
        <p:nvSpPr>
          <p:cNvPr id="439305" name="Rectangle 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§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90980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3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512004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5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6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7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8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9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0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1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2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3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4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5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6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512018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19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0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1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2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3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4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5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6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7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8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9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0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1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2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3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4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5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6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7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8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9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0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1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2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3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4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5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6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7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8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9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0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1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2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3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4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5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6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7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8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9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0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1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2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3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4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5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6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7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8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9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0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1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2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3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4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5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6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7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8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9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0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1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82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3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4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5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6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7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8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9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0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1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2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3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4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5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6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7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8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9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0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1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2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3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4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5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6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7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8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9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0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1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2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3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4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5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6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7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8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9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0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1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2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3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4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5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6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7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8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9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0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1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2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3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4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5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6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7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8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39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0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1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2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3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4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5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6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7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48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49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0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1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2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2153" name="Rectangle 15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01625" y="228600"/>
            <a:ext cx="85407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12154" name="Rectangle 15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1625" y="6245225"/>
            <a:ext cx="22891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512155" name="Rectangle 15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512156" name="Rectangle 15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2891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Arial" charset="0"/>
              </a:defRPr>
            </a:lvl1pPr>
          </a:lstStyle>
          <a:p>
            <a:fld id="{665BAF6C-702B-45FB-AA8D-0BC1B17BB052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12157" name="Rectangle 157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01625" y="1600200"/>
            <a:ext cx="8540750" cy="4498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838" r:id="rId1"/>
    <p:sldLayoutId id="2147483839" r:id="rId2"/>
    <p:sldLayoutId id="2147483840" r:id="rId3"/>
    <p:sldLayoutId id="2147483841" r:id="rId4"/>
    <p:sldLayoutId id="2147483842" r:id="rId5"/>
    <p:sldLayoutId id="2147483843" r:id="rId6"/>
    <p:sldLayoutId id="2147483844" r:id="rId7"/>
    <p:sldLayoutId id="2147483845" r:id="rId8"/>
    <p:sldLayoutId id="2147483846" r:id="rId9"/>
    <p:sldLayoutId id="2147483847" r:id="rId10"/>
    <p:sldLayoutId id="2147483848" r:id="rId11"/>
    <p:sldLayoutId id="2147483849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15075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6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7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8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9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0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1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2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3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4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5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6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7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8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9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0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1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2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5093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15094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15095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5096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5097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1C9577BB-F1DE-42F2-84A8-4CC07895252D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851" r:id="rId1"/>
    <p:sldLayoutId id="2147483852" r:id="rId2"/>
    <p:sldLayoutId id="2147483853" r:id="rId3"/>
    <p:sldLayoutId id="2147483854" r:id="rId4"/>
    <p:sldLayoutId id="2147483855" r:id="rId5"/>
    <p:sldLayoutId id="2147483856" r:id="rId6"/>
    <p:sldLayoutId id="2147483857" r:id="rId7"/>
    <p:sldLayoutId id="2147483858" r:id="rId8"/>
    <p:sldLayoutId id="2147483859" r:id="rId9"/>
    <p:sldLayoutId id="2147483860" r:id="rId10"/>
    <p:sldLayoutId id="2147483861" r:id="rId11"/>
    <p:sldLayoutId id="2147483862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686800" cy="4876800"/>
            <a:chOff x="0" y="0"/>
            <a:chExt cx="5472" cy="3072"/>
          </a:xfrm>
        </p:grpSpPr>
        <p:sp>
          <p:nvSpPr>
            <p:cNvPr id="520195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38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2400">
                <a:latin typeface="Times New Roman" pitchFamily="18" charset="0"/>
              </a:endParaRPr>
            </a:p>
          </p:txBody>
        </p:sp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240" y="893"/>
              <a:ext cx="5232" cy="115"/>
              <a:chOff x="240" y="893"/>
              <a:chExt cx="5232" cy="115"/>
            </a:xfrm>
          </p:grpSpPr>
          <p:sp>
            <p:nvSpPr>
              <p:cNvPr id="520197" name="Rectangle 5"/>
              <p:cNvSpPr>
                <a:spLocks noChangeArrowheads="1"/>
              </p:cNvSpPr>
              <p:nvPr/>
            </p:nvSpPr>
            <p:spPr bwMode="auto">
              <a:xfrm>
                <a:off x="4320" y="893"/>
                <a:ext cx="1152" cy="115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0198" name="Line 6"/>
              <p:cNvSpPr>
                <a:spLocks noChangeShapeType="1"/>
              </p:cNvSpPr>
              <p:nvPr/>
            </p:nvSpPr>
            <p:spPr bwMode="auto">
              <a:xfrm>
                <a:off x="240" y="941"/>
                <a:ext cx="5232" cy="0"/>
              </a:xfrm>
              <a:prstGeom prst="line">
                <a:avLst/>
              </a:prstGeom>
              <a:noFill/>
              <a:ln w="190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0199" name="Rectangle 7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277813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20200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600200"/>
            <a:ext cx="77724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20201" name="Rectangle 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51575"/>
            <a:ext cx="1981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20202" name="Rectangle 1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352800" y="62484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20203" name="Rectangle 1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81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+mn-lt"/>
              </a:defRPr>
            </a:lvl1pPr>
          </a:lstStyle>
          <a:p>
            <a:fld id="{F89DCAE8-1411-46E1-884D-05F0EC392C6D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20204" name="Line 12"/>
          <p:cNvSpPr>
            <a:spLocks noChangeShapeType="1"/>
          </p:cNvSpPr>
          <p:nvPr/>
        </p:nvSpPr>
        <p:spPr bwMode="auto">
          <a:xfrm>
            <a:off x="0" y="4876800"/>
            <a:ext cx="609600" cy="0"/>
          </a:xfrm>
          <a:prstGeom prst="line">
            <a:avLst/>
          </a:prstGeom>
          <a:noFill/>
          <a:ln w="44450">
            <a:solidFill>
              <a:schemeClr val="bg2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64" r:id="rId1"/>
    <p:sldLayoutId id="2147483865" r:id="rId2"/>
    <p:sldLayoutId id="2147483866" r:id="rId3"/>
    <p:sldLayoutId id="2147483867" r:id="rId4"/>
    <p:sldLayoutId id="2147483868" r:id="rId5"/>
    <p:sldLayoutId id="2147483869" r:id="rId6"/>
    <p:sldLayoutId id="2147483870" r:id="rId7"/>
    <p:sldLayoutId id="2147483871" r:id="rId8"/>
    <p:sldLayoutId id="2147483872" r:id="rId9"/>
    <p:sldLayoutId id="2147483873" r:id="rId10"/>
    <p:sldLayoutId id="2147483874" r:id="rId11"/>
    <p:sldLayoutId id="2147483875" r:id="rId12"/>
  </p:sldLayoutIdLst>
  <p:timing>
    <p:tnLst>
      <p:par>
        <p:cTn id="1" dur="indefinite" restart="never" nodeType="tmRoot"/>
      </p:par>
    </p:tnLst>
  </p:timing>
  <p:txStyles>
    <p:titleStyle>
      <a:lvl1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Char char="n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n"/>
        <a:defRPr sz="26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55000"/>
        <a:buFont typeface="Wingdings" pitchFamily="2" charset="2"/>
        <a:buChar char="n"/>
        <a:defRPr sz="23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dk1" tx1="lt1" bg2="dk2" tx2="lt2" accent1="accent1" accent2="accent2" accent3="accent3" accent4="accent4" accent5="accent5" accent6="accent6" hlink="hlink" folHlink="folHlink"/>
  <p:sldLayoutIdLst>
    <p:sldLayoutId id="2147483913" r:id="rId1"/>
    <p:sldLayoutId id="2147483914" r:id="rId2"/>
    <p:sldLayoutId id="2147483915" r:id="rId3"/>
    <p:sldLayoutId id="2147483916" r:id="rId4"/>
    <p:sldLayoutId id="2147483917" r:id="rId5"/>
    <p:sldLayoutId id="2147483918" r:id="rId6"/>
    <p:sldLayoutId id="2147483919" r:id="rId7"/>
    <p:sldLayoutId id="2147483920" r:id="rId8"/>
    <p:sldLayoutId id="2147483921" r:id="rId9"/>
    <p:sldLayoutId id="2147483922" r:id="rId10"/>
    <p:sldLayoutId id="2147483923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>
                <a:gamma/>
                <a:shade val="57647"/>
                <a:invGamma/>
              </a:schemeClr>
            </a:gs>
            <a:gs pos="100000">
              <a:schemeClr val="bg1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412675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/>
              <a:ahLst/>
              <a:cxnLst>
                <a:cxn ang="0">
                  <a:pos x="3193" y="1816"/>
                </a:cxn>
                <a:cxn ang="0">
                  <a:pos x="0" y="0"/>
                </a:cxn>
                <a:cxn ang="0">
                  <a:pos x="0" y="522"/>
                </a:cxn>
                <a:cxn ang="0">
                  <a:pos x="3037" y="1978"/>
                </a:cxn>
                <a:cxn ang="0">
                  <a:pos x="5740" y="3273"/>
                </a:cxn>
                <a:cxn ang="0">
                  <a:pos x="5740" y="3267"/>
                </a:cxn>
                <a:cxn ang="0">
                  <a:pos x="3193" y="1816"/>
                </a:cxn>
                <a:cxn ang="0">
                  <a:pos x="3193" y="1816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6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/>
              <a:ahLst/>
              <a:cxnLst>
                <a:cxn ang="0">
                  <a:pos x="3163" y="1714"/>
                </a:cxn>
                <a:cxn ang="0">
                  <a:pos x="431" y="0"/>
                </a:cxn>
                <a:cxn ang="0">
                  <a:pos x="0" y="0"/>
                </a:cxn>
                <a:cxn ang="0">
                  <a:pos x="3086" y="1786"/>
                </a:cxn>
                <a:cxn ang="0">
                  <a:pos x="5591" y="3243"/>
                </a:cxn>
                <a:cxn ang="0">
                  <a:pos x="5591" y="3237"/>
                </a:cxn>
                <a:cxn ang="0">
                  <a:pos x="3163" y="1714"/>
                </a:cxn>
                <a:cxn ang="0">
                  <a:pos x="3163" y="1714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7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/>
              <a:ahLst/>
              <a:cxnLst>
                <a:cxn ang="0">
                  <a:pos x="0" y="156"/>
                </a:cxn>
                <a:cxn ang="0">
                  <a:pos x="4042" y="192"/>
                </a:cxn>
                <a:cxn ang="0">
                  <a:pos x="4042" y="144"/>
                </a:cxn>
                <a:cxn ang="0">
                  <a:pos x="0" y="0"/>
                </a:cxn>
                <a:cxn ang="0">
                  <a:pos x="0" y="156"/>
                </a:cxn>
                <a:cxn ang="0">
                  <a:pos x="0" y="156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8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/>
              <a:ahLst/>
              <a:cxnLst>
                <a:cxn ang="0">
                  <a:pos x="1722" y="66"/>
                </a:cxn>
                <a:cxn ang="0">
                  <a:pos x="1722" y="6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722" y="66"/>
                </a:cxn>
                <a:cxn ang="0">
                  <a:pos x="1722" y="66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9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/>
              <a:ahLst/>
              <a:cxnLst>
                <a:cxn ang="0">
                  <a:pos x="0" y="329"/>
                </a:cxn>
                <a:cxn ang="0">
                  <a:pos x="4789" y="77"/>
                </a:cxn>
                <a:cxn ang="0">
                  <a:pos x="4789" y="0"/>
                </a:cxn>
                <a:cxn ang="0">
                  <a:pos x="0" y="107"/>
                </a:cxn>
                <a:cxn ang="0">
                  <a:pos x="0" y="329"/>
                </a:cxn>
                <a:cxn ang="0">
                  <a:pos x="0" y="329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2680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/>
              <a:ahLst/>
              <a:cxnLst>
                <a:cxn ang="0">
                  <a:pos x="975" y="48"/>
                </a:cxn>
                <a:cxn ang="0">
                  <a:pos x="975" y="0"/>
                </a:cxn>
                <a:cxn ang="0">
                  <a:pos x="0" y="24"/>
                </a:cxn>
                <a:cxn ang="0">
                  <a:pos x="0" y="101"/>
                </a:cxn>
                <a:cxn ang="0">
                  <a:pos x="975" y="48"/>
                </a:cxn>
                <a:cxn ang="0">
                  <a:pos x="975" y="48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1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/>
              <a:ahLst/>
              <a:cxnLst>
                <a:cxn ang="0">
                  <a:pos x="2141" y="0"/>
                </a:cxn>
                <a:cxn ang="0">
                  <a:pos x="0" y="156"/>
                </a:cxn>
                <a:cxn ang="0">
                  <a:pos x="0" y="198"/>
                </a:cxn>
                <a:cxn ang="0">
                  <a:pos x="2141" y="0"/>
                </a:cxn>
                <a:cxn ang="0">
                  <a:pos x="2141" y="0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2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311" y="348"/>
                </a:cxn>
                <a:cxn ang="0">
                  <a:pos x="3623" y="42"/>
                </a:cxn>
                <a:cxn ang="0">
                  <a:pos x="3623" y="0"/>
                </a:cxn>
                <a:cxn ang="0">
                  <a:pos x="0" y="264"/>
                </a:cxn>
                <a:cxn ang="0">
                  <a:pos x="0" y="348"/>
                </a:cxn>
                <a:cxn ang="0">
                  <a:pos x="0" y="348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3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/>
              <a:ahLst/>
              <a:cxnLst>
                <a:cxn ang="0">
                  <a:pos x="2182" y="276"/>
                </a:cxn>
                <a:cxn ang="0">
                  <a:pos x="2517" y="204"/>
                </a:cxn>
                <a:cxn ang="0">
                  <a:pos x="2260" y="0"/>
                </a:cxn>
                <a:cxn ang="0">
                  <a:pos x="0" y="276"/>
                </a:cxn>
                <a:cxn ang="0">
                  <a:pos x="2182" y="276"/>
                </a:cxn>
                <a:cxn ang="0">
                  <a:pos x="2182" y="276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4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/>
              <a:ahLst/>
              <a:cxnLst>
                <a:cxn ang="0">
                  <a:pos x="1405" y="126"/>
                </a:cxn>
                <a:cxn ang="0">
                  <a:pos x="1405" y="0"/>
                </a:cxn>
                <a:cxn ang="0">
                  <a:pos x="0" y="174"/>
                </a:cxn>
                <a:cxn ang="0">
                  <a:pos x="257" y="378"/>
                </a:cxn>
                <a:cxn ang="0">
                  <a:pos x="1405" y="126"/>
                </a:cxn>
                <a:cxn ang="0">
                  <a:pos x="1405" y="126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5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/>
              <a:ahLst/>
              <a:cxnLst>
                <a:cxn ang="0">
                  <a:pos x="729" y="24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729" y="240"/>
                </a:cxn>
                <a:cxn ang="0">
                  <a:pos x="729" y="240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6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5035" y="1672"/>
                </a:cxn>
                <a:cxn ang="0">
                  <a:pos x="5035" y="1666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0" y="72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7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/>
              <a:ahLst/>
              <a:cxnLst>
                <a:cxn ang="0">
                  <a:pos x="729" y="318"/>
                </a:cxn>
                <a:cxn ang="0">
                  <a:pos x="729" y="312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729" y="318"/>
                </a:cxn>
                <a:cxn ang="0">
                  <a:pos x="729" y="318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8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5035" y="2188"/>
                </a:cxn>
                <a:cxn ang="0">
                  <a:pos x="5035" y="2134"/>
                </a:cxn>
                <a:cxn ang="0">
                  <a:pos x="0" y="0"/>
                </a:cxn>
                <a:cxn ang="0">
                  <a:pos x="0" y="396"/>
                </a:cxn>
                <a:cxn ang="0">
                  <a:pos x="0" y="396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9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45" y="2727"/>
                </a:cxn>
                <a:cxn ang="0">
                  <a:pos x="3163" y="2704"/>
                </a:cxn>
                <a:cxn ang="0">
                  <a:pos x="10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0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/>
              <a:ahLst/>
              <a:cxnLst>
                <a:cxn ang="0">
                  <a:pos x="323" y="299"/>
                </a:cxn>
                <a:cxn ang="0">
                  <a:pos x="323" y="263"/>
                </a:cxn>
                <a:cxn ang="0">
                  <a:pos x="18" y="0"/>
                </a:cxn>
                <a:cxn ang="0">
                  <a:pos x="0" y="23"/>
                </a:cxn>
                <a:cxn ang="0">
                  <a:pos x="323" y="299"/>
                </a:cxn>
                <a:cxn ang="0">
                  <a:pos x="323" y="299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1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/>
              <a:ahLst/>
              <a:cxnLst>
                <a:cxn ang="0">
                  <a:pos x="281" y="335"/>
                </a:cxn>
                <a:cxn ang="0">
                  <a:pos x="281" y="173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281" y="335"/>
                </a:cxn>
                <a:cxn ang="0">
                  <a:pos x="281" y="335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2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26" y="2680"/>
                </a:cxn>
                <a:cxn ang="0">
                  <a:pos x="3122" y="2590"/>
                </a:cxn>
                <a:cxn ang="0">
                  <a:pos x="383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3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/>
              <a:ahLst/>
              <a:cxnLst>
                <a:cxn ang="0">
                  <a:pos x="132" y="1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2" y="132"/>
                </a:cxn>
                <a:cxn ang="0">
                  <a:pos x="132" y="132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2" y="132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4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17" y="2536"/>
                </a:cxn>
                <a:cxn ang="0">
                  <a:pos x="2517" y="25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5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8" y="2482"/>
                </a:cxn>
                <a:cxn ang="0">
                  <a:pos x="2200" y="2476"/>
                </a:cxn>
                <a:cxn ang="0">
                  <a:pos x="3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2696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/>
              <a:ahLst/>
              <a:cxnLst>
                <a:cxn ang="0">
                  <a:pos x="84" y="96"/>
                </a:cxn>
                <a:cxn ang="0">
                  <a:pos x="84" y="90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84" y="96"/>
                </a:cxn>
                <a:cxn ang="0">
                  <a:pos x="84" y="96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7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/>
              <a:ahLst/>
              <a:cxnLst>
                <a:cxn ang="0">
                  <a:pos x="155" y="516"/>
                </a:cxn>
                <a:cxn ang="0">
                  <a:pos x="155" y="204"/>
                </a:cxn>
                <a:cxn ang="0">
                  <a:pos x="77" y="0"/>
                </a:cxn>
                <a:cxn ang="0">
                  <a:pos x="0" y="192"/>
                </a:cxn>
                <a:cxn ang="0">
                  <a:pos x="155" y="516"/>
                </a:cxn>
                <a:cxn ang="0">
                  <a:pos x="155" y="516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8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97" y="1043"/>
                </a:cxn>
                <a:cxn ang="0">
                  <a:pos x="574" y="851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9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0"/>
                </a:cxn>
                <a:cxn ang="0">
                  <a:pos x="287" y="797"/>
                </a:cxn>
                <a:cxn ang="0">
                  <a:pos x="341" y="653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0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0" y="3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1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5740" y="1864"/>
                </a:cxn>
                <a:cxn ang="0">
                  <a:pos x="5740" y="1834"/>
                </a:cxn>
                <a:cxn ang="0">
                  <a:pos x="0" y="0"/>
                </a:cxn>
                <a:cxn ang="0">
                  <a:pos x="0" y="371"/>
                </a:cxn>
                <a:cxn ang="0">
                  <a:pos x="0" y="37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2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3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/>
              <a:ahLst/>
              <a:cxnLst>
                <a:cxn ang="0">
                  <a:pos x="0" y="366"/>
                </a:cxn>
                <a:cxn ang="0">
                  <a:pos x="5740" y="1337"/>
                </a:cxn>
                <a:cxn ang="0">
                  <a:pos x="5740" y="1331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0" y="366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4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5740" y="414"/>
                </a:cxn>
                <a:cxn ang="0">
                  <a:pos x="5740" y="402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5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8" y="3177"/>
                </a:cxn>
                <a:cxn ang="0">
                  <a:pos x="4448" y="3153"/>
                </a:cxn>
                <a:cxn ang="0">
                  <a:pos x="12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6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8" y="2614"/>
                </a:cxn>
                <a:cxn ang="0">
                  <a:pos x="2428" y="2608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7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0" y="0"/>
                </a:cxn>
                <a:cxn ang="0">
                  <a:pos x="1800" y="2464"/>
                </a:cxn>
                <a:cxn ang="0">
                  <a:pos x="1800" y="2248"/>
                </a:cxn>
                <a:cxn ang="0">
                  <a:pos x="1794" y="2248"/>
                </a:cxn>
                <a:cxn ang="0">
                  <a:pos x="485" y="0"/>
                </a:cxn>
                <a:cxn ang="0">
                  <a:pos x="485" y="0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8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2" y="2074"/>
                </a:cxn>
                <a:cxn ang="0">
                  <a:pos x="1232" y="2038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9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8" y="1936"/>
                </a:cxn>
                <a:cxn ang="0">
                  <a:pos x="1058" y="193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10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/>
              <a:ahLst/>
              <a:cxnLst>
                <a:cxn ang="0">
                  <a:pos x="771" y="1433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771" y="1487"/>
                </a:cxn>
                <a:cxn ang="0">
                  <a:pos x="771" y="1433"/>
                </a:cxn>
                <a:cxn ang="0">
                  <a:pos x="771" y="1433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12712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6"/>
                  </a:cxn>
                  <a:cxn ang="0">
                    <a:pos x="3635" y="1313"/>
                  </a:cxn>
                  <a:cxn ang="0">
                    <a:pos x="3647" y="1235"/>
                  </a:cxn>
                  <a:cxn ang="0">
                    <a:pos x="3659" y="116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2713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/>
                <a:ahLst/>
                <a:cxnLst>
                  <a:cxn ang="0">
                    <a:pos x="2105" y="665"/>
                  </a:cxn>
                  <a:cxn ang="0">
                    <a:pos x="24" y="0"/>
                  </a:cxn>
                  <a:cxn ang="0">
                    <a:pos x="12" y="72"/>
                  </a:cxn>
                  <a:cxn ang="0">
                    <a:pos x="0" y="150"/>
                  </a:cxn>
                  <a:cxn ang="0">
                    <a:pos x="2105" y="695"/>
                  </a:cxn>
                  <a:cxn ang="0">
                    <a:pos x="2105" y="665"/>
                  </a:cxn>
                  <a:cxn ang="0">
                    <a:pos x="2105" y="665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2714" name="Rectangle 4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1271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12716" name="Rectangle 4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12717" name="Rectangle 4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12718" name="Rectangle 4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61D52E3B-5F10-4954-9FC0-64AE45F545F8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925" r:id="rId1"/>
    <p:sldLayoutId id="2147483926" r:id="rId2"/>
    <p:sldLayoutId id="2147483927" r:id="rId3"/>
    <p:sldLayoutId id="2147483928" r:id="rId4"/>
    <p:sldLayoutId id="2147483929" r:id="rId5"/>
    <p:sldLayoutId id="2147483930" r:id="rId6"/>
    <p:sldLayoutId id="2147483931" r:id="rId7"/>
    <p:sldLayoutId id="2147483932" r:id="rId8"/>
    <p:sldLayoutId id="2147483933" r:id="rId9"/>
    <p:sldLayoutId id="2147483934" r:id="rId10"/>
    <p:sldLayoutId id="2147483935" r:id="rId11"/>
    <p:sldLayoutId id="2147483936" r:id="rId12"/>
    <p:sldLayoutId id="2147483937" r:id="rId13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90000"/>
        <a:buFont typeface="Wingdings" pitchFamily="2" charset="2"/>
        <a:buBlip>
          <a:blip r:embed="rId15"/>
        </a:buBlip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90000"/>
        <a:buFont typeface="Wingdings" pitchFamily="2" charset="2"/>
        <a:buBlip>
          <a:blip r:embed="rId16"/>
        </a:buBlip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25987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8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9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0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1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2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3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4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5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6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7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8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9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0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1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2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3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4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6005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26006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26007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26008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26009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981A3C72-E2BC-46DD-A8AA-34D6A32EDE69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939" r:id="rId1"/>
    <p:sldLayoutId id="2147483940" r:id="rId2"/>
    <p:sldLayoutId id="2147483941" r:id="rId3"/>
    <p:sldLayoutId id="2147483942" r:id="rId4"/>
    <p:sldLayoutId id="2147483943" r:id="rId5"/>
    <p:sldLayoutId id="2147483944" r:id="rId6"/>
    <p:sldLayoutId id="2147483945" r:id="rId7"/>
    <p:sldLayoutId id="2147483946" r:id="rId8"/>
    <p:sldLayoutId id="2147483947" r:id="rId9"/>
    <p:sldLayoutId id="2147483948" r:id="rId10"/>
    <p:sldLayoutId id="2147483949" r:id="rId11"/>
    <p:sldLayoutId id="2147483950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tint val="63529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442371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/>
              <a:ahLst/>
              <a:cxnLst>
                <a:cxn ang="0">
                  <a:pos x="2768" y="18"/>
                </a:cxn>
                <a:cxn ang="0">
                  <a:pos x="2678" y="24"/>
                </a:cxn>
                <a:cxn ang="0">
                  <a:pos x="2613" y="102"/>
                </a:cxn>
                <a:cxn ang="0">
                  <a:pos x="2511" y="156"/>
                </a:cxn>
                <a:cxn ang="0">
                  <a:pos x="2505" y="222"/>
                </a:cxn>
                <a:cxn ang="0">
                  <a:pos x="2487" y="246"/>
                </a:cxn>
                <a:cxn ang="0">
                  <a:pos x="2469" y="252"/>
                </a:cxn>
                <a:cxn ang="0">
                  <a:pos x="2397" y="210"/>
                </a:cxn>
                <a:cxn ang="0">
                  <a:pos x="2260" y="192"/>
                </a:cxn>
                <a:cxn ang="0">
                  <a:pos x="2236" y="186"/>
                </a:cxn>
                <a:cxn ang="0">
                  <a:pos x="2218" y="192"/>
                </a:cxn>
                <a:cxn ang="0">
                  <a:pos x="2146" y="228"/>
                </a:cxn>
                <a:cxn ang="0">
                  <a:pos x="2110" y="240"/>
                </a:cxn>
                <a:cxn ang="0">
                  <a:pos x="2086" y="246"/>
                </a:cxn>
                <a:cxn ang="0">
                  <a:pos x="2074" y="258"/>
                </a:cxn>
                <a:cxn ang="0">
                  <a:pos x="2074" y="276"/>
                </a:cxn>
                <a:cxn ang="0">
                  <a:pos x="2051" y="300"/>
                </a:cxn>
                <a:cxn ang="0">
                  <a:pos x="2033" y="312"/>
                </a:cxn>
                <a:cxn ang="0">
                  <a:pos x="2021" y="324"/>
                </a:cxn>
                <a:cxn ang="0">
                  <a:pos x="2009" y="336"/>
                </a:cxn>
                <a:cxn ang="0">
                  <a:pos x="1979" y="342"/>
                </a:cxn>
                <a:cxn ang="0">
                  <a:pos x="1913" y="336"/>
                </a:cxn>
                <a:cxn ang="0">
                  <a:pos x="1877" y="330"/>
                </a:cxn>
                <a:cxn ang="0">
                  <a:pos x="1865" y="342"/>
                </a:cxn>
                <a:cxn ang="0">
                  <a:pos x="1853" y="354"/>
                </a:cxn>
                <a:cxn ang="0">
                  <a:pos x="1823" y="360"/>
                </a:cxn>
                <a:cxn ang="0">
                  <a:pos x="1764" y="342"/>
                </a:cxn>
                <a:cxn ang="0">
                  <a:pos x="1740" y="342"/>
                </a:cxn>
                <a:cxn ang="0">
                  <a:pos x="1716" y="354"/>
                </a:cxn>
                <a:cxn ang="0">
                  <a:pos x="1656" y="425"/>
                </a:cxn>
                <a:cxn ang="0">
                  <a:pos x="1614" y="569"/>
                </a:cxn>
                <a:cxn ang="0">
                  <a:pos x="1614" y="593"/>
                </a:cxn>
                <a:cxn ang="0">
                  <a:pos x="1620" y="641"/>
                </a:cxn>
                <a:cxn ang="0">
                  <a:pos x="1638" y="659"/>
                </a:cxn>
                <a:cxn ang="0">
                  <a:pos x="1632" y="671"/>
                </a:cxn>
                <a:cxn ang="0">
                  <a:pos x="1620" y="683"/>
                </a:cxn>
                <a:cxn ang="0">
                  <a:pos x="1542" y="689"/>
                </a:cxn>
                <a:cxn ang="0">
                  <a:pos x="1465" y="629"/>
                </a:cxn>
                <a:cxn ang="0">
                  <a:pos x="1333" y="587"/>
                </a:cxn>
                <a:cxn ang="0">
                  <a:pos x="1184" y="671"/>
                </a:cxn>
                <a:cxn ang="0">
                  <a:pos x="1016" y="731"/>
                </a:cxn>
                <a:cxn ang="0">
                  <a:pos x="813" y="743"/>
                </a:cxn>
                <a:cxn ang="0">
                  <a:pos x="628" y="701"/>
                </a:cxn>
                <a:cxn ang="0">
                  <a:pos x="568" y="695"/>
                </a:cxn>
                <a:cxn ang="0">
                  <a:pos x="556" y="701"/>
                </a:cxn>
                <a:cxn ang="0">
                  <a:pos x="520" y="731"/>
                </a:cxn>
                <a:cxn ang="0">
                  <a:pos x="436" y="809"/>
                </a:cxn>
                <a:cxn ang="0">
                  <a:pos x="406" y="821"/>
                </a:cxn>
                <a:cxn ang="0">
                  <a:pos x="382" y="821"/>
                </a:cxn>
                <a:cxn ang="0">
                  <a:pos x="335" y="827"/>
                </a:cxn>
                <a:cxn ang="0">
                  <a:pos x="209" y="851"/>
                </a:cxn>
                <a:cxn ang="0">
                  <a:pos x="173" y="857"/>
                </a:cxn>
                <a:cxn ang="0">
                  <a:pos x="125" y="851"/>
                </a:cxn>
                <a:cxn ang="0">
                  <a:pos x="107" y="857"/>
                </a:cxn>
                <a:cxn ang="0">
                  <a:pos x="101" y="875"/>
                </a:cxn>
                <a:cxn ang="0">
                  <a:pos x="83" y="887"/>
                </a:cxn>
                <a:cxn ang="0">
                  <a:pos x="48" y="899"/>
                </a:cxn>
                <a:cxn ang="0">
                  <a:pos x="2780" y="24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  <a:lnTo>
                    <a:pt x="2780" y="24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2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3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4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5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6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7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8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9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0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1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2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3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4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5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2386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42387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42388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42389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1A40956F-FF80-4D8E-BF62-6034F164B009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42390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952" r:id="rId1"/>
    <p:sldLayoutId id="2147483953" r:id="rId2"/>
    <p:sldLayoutId id="2147483954" r:id="rId3"/>
    <p:sldLayoutId id="2147483955" r:id="rId4"/>
    <p:sldLayoutId id="2147483956" r:id="rId5"/>
    <p:sldLayoutId id="2147483957" r:id="rId6"/>
    <p:sldLayoutId id="2147483958" r:id="rId7"/>
    <p:sldLayoutId id="2147483959" r:id="rId8"/>
    <p:sldLayoutId id="2147483960" r:id="rId9"/>
    <p:sldLayoutId id="2147483961" r:id="rId10"/>
    <p:sldLayoutId id="2147483962" r:id="rId11"/>
    <p:sldLayoutId id="2147483963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u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pitchFamily="2" charset="2"/>
        <a:buChar char="u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460803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4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5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6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7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8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9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0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1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2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3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4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5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6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7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8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9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0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1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2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/>
              <a:ahLst/>
              <a:cxnLst>
                <a:cxn ang="0">
                  <a:pos x="5700" y="86"/>
                </a:cxn>
                <a:cxn ang="0">
                  <a:pos x="5508" y="86"/>
                </a:cxn>
                <a:cxn ang="0">
                  <a:pos x="5454" y="76"/>
                </a:cxn>
                <a:cxn ang="0">
                  <a:pos x="5448" y="65"/>
                </a:cxn>
                <a:cxn ang="0">
                  <a:pos x="5442" y="44"/>
                </a:cxn>
                <a:cxn ang="0">
                  <a:pos x="5414" y="18"/>
                </a:cxn>
                <a:cxn ang="0">
                  <a:pos x="5332" y="7"/>
                </a:cxn>
                <a:cxn ang="0">
                  <a:pos x="5051" y="22"/>
                </a:cxn>
                <a:cxn ang="0">
                  <a:pos x="4986" y="55"/>
                </a:cxn>
                <a:cxn ang="0">
                  <a:pos x="4854" y="102"/>
                </a:cxn>
                <a:cxn ang="0">
                  <a:pos x="4740" y="112"/>
                </a:cxn>
                <a:cxn ang="0">
                  <a:pos x="4662" y="91"/>
                </a:cxn>
                <a:cxn ang="0">
                  <a:pos x="4598" y="25"/>
                </a:cxn>
                <a:cxn ang="0">
                  <a:pos x="4514" y="9"/>
                </a:cxn>
                <a:cxn ang="0">
                  <a:pos x="4410" y="39"/>
                </a:cxn>
                <a:cxn ang="0">
                  <a:pos x="4236" y="81"/>
                </a:cxn>
                <a:cxn ang="0">
                  <a:pos x="4020" y="102"/>
                </a:cxn>
                <a:cxn ang="0">
                  <a:pos x="3810" y="102"/>
                </a:cxn>
                <a:cxn ang="0">
                  <a:pos x="3654" y="76"/>
                </a:cxn>
                <a:cxn ang="0">
                  <a:pos x="3594" y="50"/>
                </a:cxn>
                <a:cxn ang="0">
                  <a:pos x="3528" y="44"/>
                </a:cxn>
                <a:cxn ang="0">
                  <a:pos x="3480" y="55"/>
                </a:cxn>
                <a:cxn ang="0">
                  <a:pos x="3420" y="76"/>
                </a:cxn>
                <a:cxn ang="0">
                  <a:pos x="3048" y="112"/>
                </a:cxn>
                <a:cxn ang="0">
                  <a:pos x="2844" y="128"/>
                </a:cxn>
                <a:cxn ang="0">
                  <a:pos x="2742" y="117"/>
                </a:cxn>
                <a:cxn ang="0">
                  <a:pos x="2710" y="56"/>
                </a:cxn>
                <a:cxn ang="0">
                  <a:pos x="2658" y="50"/>
                </a:cxn>
                <a:cxn ang="0">
                  <a:pos x="2558" y="95"/>
                </a:cxn>
                <a:cxn ang="0">
                  <a:pos x="2444" y="109"/>
                </a:cxn>
                <a:cxn ang="0">
                  <a:pos x="2322" y="91"/>
                </a:cxn>
                <a:cxn ang="0">
                  <a:pos x="2274" y="70"/>
                </a:cxn>
                <a:cxn ang="0">
                  <a:pos x="2185" y="3"/>
                </a:cxn>
                <a:cxn ang="0">
                  <a:pos x="2048" y="64"/>
                </a:cxn>
                <a:cxn ang="0">
                  <a:pos x="1794" y="102"/>
                </a:cxn>
                <a:cxn ang="0">
                  <a:pos x="1560" y="91"/>
                </a:cxn>
                <a:cxn ang="0">
                  <a:pos x="1482" y="76"/>
                </a:cxn>
                <a:cxn ang="0">
                  <a:pos x="1428" y="50"/>
                </a:cxn>
                <a:cxn ang="0">
                  <a:pos x="1374" y="44"/>
                </a:cxn>
                <a:cxn ang="0">
                  <a:pos x="1308" y="55"/>
                </a:cxn>
                <a:cxn ang="0">
                  <a:pos x="1140" y="107"/>
                </a:cxn>
                <a:cxn ang="0">
                  <a:pos x="948" y="143"/>
                </a:cxn>
                <a:cxn ang="0">
                  <a:pos x="708" y="138"/>
                </a:cxn>
                <a:cxn ang="0">
                  <a:pos x="534" y="96"/>
                </a:cxn>
                <a:cxn ang="0">
                  <a:pos x="444" y="55"/>
                </a:cxn>
                <a:cxn ang="0">
                  <a:pos x="396" y="34"/>
                </a:cxn>
                <a:cxn ang="0">
                  <a:pos x="378" y="39"/>
                </a:cxn>
                <a:cxn ang="0">
                  <a:pos x="342" y="70"/>
                </a:cxn>
                <a:cxn ang="0">
                  <a:pos x="288" y="96"/>
                </a:cxn>
                <a:cxn ang="0">
                  <a:pos x="192" y="112"/>
                </a:cxn>
                <a:cxn ang="0">
                  <a:pos x="90" y="112"/>
                </a:cxn>
                <a:cxn ang="0">
                  <a:pos x="0" y="96"/>
                </a:cxn>
                <a:cxn ang="0">
                  <a:pos x="5760" y="44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  <a:lnTo>
                    <a:pt x="576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0823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0824" name="Rectangle 24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60825" name="Rectangle 25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60826" name="Rectangle 26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  <p:sp>
        <p:nvSpPr>
          <p:cNvPr id="460827" name="Rectangle 2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9CB1375B-6907-44D8-B266-535A47B348A1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60828" name="Rectangle 28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965" r:id="rId1"/>
    <p:sldLayoutId id="2147483966" r:id="rId2"/>
    <p:sldLayoutId id="2147483967" r:id="rId3"/>
    <p:sldLayoutId id="2147483968" r:id="rId4"/>
    <p:sldLayoutId id="2147483969" r:id="rId5"/>
    <p:sldLayoutId id="2147483970" r:id="rId6"/>
    <p:sldLayoutId id="2147483971" r:id="rId7"/>
    <p:sldLayoutId id="2147483972" r:id="rId8"/>
    <p:sldLayoutId id="2147483973" r:id="rId9"/>
    <p:sldLayoutId id="2147483974" r:id="rId10"/>
    <p:sldLayoutId id="2147483975" r:id="rId11"/>
    <p:sldLayoutId id="2147483976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39216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588" y="0"/>
            <a:ext cx="9148762" cy="6851650"/>
            <a:chOff x="1" y="0"/>
            <a:chExt cx="5763" cy="4316"/>
          </a:xfrm>
        </p:grpSpPr>
        <p:sp>
          <p:nvSpPr>
            <p:cNvPr id="463875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76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77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463879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0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1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2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3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4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5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6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7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8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9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90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91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892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3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4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5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/>
              <a:ahLst/>
              <a:cxnLst>
                <a:cxn ang="0">
                  <a:pos x="717" y="845"/>
                </a:cxn>
                <a:cxn ang="0">
                  <a:pos x="717" y="821"/>
                </a:cxn>
                <a:cxn ang="0">
                  <a:pos x="574" y="605"/>
                </a:cxn>
                <a:cxn ang="0">
                  <a:pos x="406" y="396"/>
                </a:cxn>
                <a:cxn ang="0">
                  <a:pos x="221" y="19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209" y="198"/>
                </a:cxn>
                <a:cxn ang="0">
                  <a:pos x="400" y="408"/>
                </a:cxn>
                <a:cxn ang="0">
                  <a:pos x="568" y="623"/>
                </a:cxn>
                <a:cxn ang="0">
                  <a:pos x="717" y="845"/>
                </a:cxn>
                <a:cxn ang="0">
                  <a:pos x="717" y="845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6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/>
              <a:ahLst/>
              <a:cxnLst>
                <a:cxn ang="0">
                  <a:pos x="407" y="414"/>
                </a:cxn>
                <a:cxn ang="0">
                  <a:pos x="407" y="396"/>
                </a:cxn>
                <a:cxn ang="0">
                  <a:pos x="222" y="19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08" y="102"/>
                </a:cxn>
                <a:cxn ang="0">
                  <a:pos x="216" y="204"/>
                </a:cxn>
                <a:cxn ang="0">
                  <a:pos x="407" y="414"/>
                </a:cxn>
                <a:cxn ang="0">
                  <a:pos x="407" y="414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7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8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68" y="0"/>
                </a:cxn>
                <a:cxn ang="0">
                  <a:pos x="407" y="132"/>
                </a:cxn>
                <a:cxn ang="0">
                  <a:pos x="257" y="270"/>
                </a:cxn>
                <a:cxn ang="0">
                  <a:pos x="120" y="420"/>
                </a:cxn>
                <a:cxn ang="0">
                  <a:pos x="0" y="575"/>
                </a:cxn>
                <a:cxn ang="0">
                  <a:pos x="0" y="599"/>
                </a:cxn>
                <a:cxn ang="0">
                  <a:pos x="120" y="432"/>
                </a:cxn>
                <a:cxn ang="0">
                  <a:pos x="257" y="282"/>
                </a:cxn>
                <a:cxn ang="0">
                  <a:pos x="413" y="138"/>
                </a:cxn>
                <a:cxn ang="0">
                  <a:pos x="586" y="0"/>
                </a:cxn>
                <a:cxn ang="0">
                  <a:pos x="586" y="0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9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1" y="0"/>
                </a:cxn>
                <a:cxn ang="0">
                  <a:pos x="120" y="114"/>
                </a:cxn>
                <a:cxn ang="0">
                  <a:pos x="60" y="174"/>
                </a:cxn>
                <a:cxn ang="0">
                  <a:pos x="0" y="234"/>
                </a:cxn>
                <a:cxn ang="0">
                  <a:pos x="0" y="252"/>
                </a:cxn>
                <a:cxn ang="0">
                  <a:pos x="126" y="120"/>
                </a:cxn>
                <a:cxn ang="0">
                  <a:pos x="269" y="0"/>
                </a:cxn>
                <a:cxn ang="0">
                  <a:pos x="269" y="0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900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01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02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463904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5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6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7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8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909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10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3911" name="Rectangle 39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63912" name="Rectangle 40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63913" name="Rectangle 41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63914" name="Rectangle 42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5A102B4B-2514-482E-BEEF-0AAFFB3D9B15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6391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978" r:id="rId1"/>
    <p:sldLayoutId id="2147483979" r:id="rId2"/>
    <p:sldLayoutId id="2147483980" r:id="rId3"/>
    <p:sldLayoutId id="2147483981" r:id="rId4"/>
    <p:sldLayoutId id="2147483982" r:id="rId5"/>
    <p:sldLayoutId id="2147483983" r:id="rId6"/>
    <p:sldLayoutId id="2147483984" r:id="rId7"/>
    <p:sldLayoutId id="2147483985" r:id="rId8"/>
    <p:sldLayoutId id="2147483986" r:id="rId9"/>
    <p:sldLayoutId id="2147483987" r:id="rId10"/>
    <p:sldLayoutId id="2147483988" r:id="rId11"/>
    <p:sldLayoutId id="2147483989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Char char="•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4" cstate="email">
            <a:duotone>
              <a:schemeClr val="bg1"/>
              <a:srgbClr val="FFFFFF"/>
            </a:duotone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16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92100"/>
            <a:ext cx="8229600" cy="138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7616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05000"/>
            <a:ext cx="82296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7616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47616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47616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fld id="{896A0848-F165-4512-8A7C-7506420B8CF8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991" r:id="rId1"/>
    <p:sldLayoutId id="2147483992" r:id="rId2"/>
    <p:sldLayoutId id="2147483993" r:id="rId3"/>
    <p:sldLayoutId id="2147483994" r:id="rId4"/>
    <p:sldLayoutId id="2147483995" r:id="rId5"/>
    <p:sldLayoutId id="2147483996" r:id="rId6"/>
    <p:sldLayoutId id="2147483997" r:id="rId7"/>
    <p:sldLayoutId id="2147483998" r:id="rId8"/>
    <p:sldLayoutId id="2147483999" r:id="rId9"/>
    <p:sldLayoutId id="2147484000" r:id="rId10"/>
    <p:sldLayoutId id="2147484001" r:id="rId11"/>
    <p:sldLayoutId id="2147484002" r:id="rId12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120000"/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Font typeface="Tahoma" charset="0"/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120000"/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Font typeface="Tahoma" charset="0"/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412675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/>
              <a:ahLst/>
              <a:cxnLst>
                <a:cxn ang="0">
                  <a:pos x="3193" y="1816"/>
                </a:cxn>
                <a:cxn ang="0">
                  <a:pos x="0" y="0"/>
                </a:cxn>
                <a:cxn ang="0">
                  <a:pos x="0" y="522"/>
                </a:cxn>
                <a:cxn ang="0">
                  <a:pos x="3037" y="1978"/>
                </a:cxn>
                <a:cxn ang="0">
                  <a:pos x="5740" y="3273"/>
                </a:cxn>
                <a:cxn ang="0">
                  <a:pos x="5740" y="3267"/>
                </a:cxn>
                <a:cxn ang="0">
                  <a:pos x="3193" y="1816"/>
                </a:cxn>
                <a:cxn ang="0">
                  <a:pos x="3193" y="1816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6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/>
              <a:ahLst/>
              <a:cxnLst>
                <a:cxn ang="0">
                  <a:pos x="3163" y="1714"/>
                </a:cxn>
                <a:cxn ang="0">
                  <a:pos x="431" y="0"/>
                </a:cxn>
                <a:cxn ang="0">
                  <a:pos x="0" y="0"/>
                </a:cxn>
                <a:cxn ang="0">
                  <a:pos x="3086" y="1786"/>
                </a:cxn>
                <a:cxn ang="0">
                  <a:pos x="5591" y="3243"/>
                </a:cxn>
                <a:cxn ang="0">
                  <a:pos x="5591" y="3237"/>
                </a:cxn>
                <a:cxn ang="0">
                  <a:pos x="3163" y="1714"/>
                </a:cxn>
                <a:cxn ang="0">
                  <a:pos x="3163" y="1714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7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/>
              <a:ahLst/>
              <a:cxnLst>
                <a:cxn ang="0">
                  <a:pos x="0" y="156"/>
                </a:cxn>
                <a:cxn ang="0">
                  <a:pos x="4042" y="192"/>
                </a:cxn>
                <a:cxn ang="0">
                  <a:pos x="4042" y="144"/>
                </a:cxn>
                <a:cxn ang="0">
                  <a:pos x="0" y="0"/>
                </a:cxn>
                <a:cxn ang="0">
                  <a:pos x="0" y="156"/>
                </a:cxn>
                <a:cxn ang="0">
                  <a:pos x="0" y="156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8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/>
              <a:ahLst/>
              <a:cxnLst>
                <a:cxn ang="0">
                  <a:pos x="1722" y="66"/>
                </a:cxn>
                <a:cxn ang="0">
                  <a:pos x="1722" y="6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722" y="66"/>
                </a:cxn>
                <a:cxn ang="0">
                  <a:pos x="1722" y="66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9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/>
              <a:ahLst/>
              <a:cxnLst>
                <a:cxn ang="0">
                  <a:pos x="0" y="329"/>
                </a:cxn>
                <a:cxn ang="0">
                  <a:pos x="4789" y="77"/>
                </a:cxn>
                <a:cxn ang="0">
                  <a:pos x="4789" y="0"/>
                </a:cxn>
                <a:cxn ang="0">
                  <a:pos x="0" y="107"/>
                </a:cxn>
                <a:cxn ang="0">
                  <a:pos x="0" y="329"/>
                </a:cxn>
                <a:cxn ang="0">
                  <a:pos x="0" y="329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2680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/>
              <a:ahLst/>
              <a:cxnLst>
                <a:cxn ang="0">
                  <a:pos x="975" y="48"/>
                </a:cxn>
                <a:cxn ang="0">
                  <a:pos x="975" y="0"/>
                </a:cxn>
                <a:cxn ang="0">
                  <a:pos x="0" y="24"/>
                </a:cxn>
                <a:cxn ang="0">
                  <a:pos x="0" y="101"/>
                </a:cxn>
                <a:cxn ang="0">
                  <a:pos x="975" y="48"/>
                </a:cxn>
                <a:cxn ang="0">
                  <a:pos x="975" y="48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1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/>
              <a:ahLst/>
              <a:cxnLst>
                <a:cxn ang="0">
                  <a:pos x="2141" y="0"/>
                </a:cxn>
                <a:cxn ang="0">
                  <a:pos x="0" y="156"/>
                </a:cxn>
                <a:cxn ang="0">
                  <a:pos x="0" y="198"/>
                </a:cxn>
                <a:cxn ang="0">
                  <a:pos x="2141" y="0"/>
                </a:cxn>
                <a:cxn ang="0">
                  <a:pos x="2141" y="0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2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311" y="348"/>
                </a:cxn>
                <a:cxn ang="0">
                  <a:pos x="3623" y="42"/>
                </a:cxn>
                <a:cxn ang="0">
                  <a:pos x="3623" y="0"/>
                </a:cxn>
                <a:cxn ang="0">
                  <a:pos x="0" y="264"/>
                </a:cxn>
                <a:cxn ang="0">
                  <a:pos x="0" y="348"/>
                </a:cxn>
                <a:cxn ang="0">
                  <a:pos x="0" y="348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3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/>
              <a:ahLst/>
              <a:cxnLst>
                <a:cxn ang="0">
                  <a:pos x="2182" y="276"/>
                </a:cxn>
                <a:cxn ang="0">
                  <a:pos x="2517" y="204"/>
                </a:cxn>
                <a:cxn ang="0">
                  <a:pos x="2260" y="0"/>
                </a:cxn>
                <a:cxn ang="0">
                  <a:pos x="0" y="276"/>
                </a:cxn>
                <a:cxn ang="0">
                  <a:pos x="2182" y="276"/>
                </a:cxn>
                <a:cxn ang="0">
                  <a:pos x="2182" y="276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4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/>
              <a:ahLst/>
              <a:cxnLst>
                <a:cxn ang="0">
                  <a:pos x="1405" y="126"/>
                </a:cxn>
                <a:cxn ang="0">
                  <a:pos x="1405" y="0"/>
                </a:cxn>
                <a:cxn ang="0">
                  <a:pos x="0" y="174"/>
                </a:cxn>
                <a:cxn ang="0">
                  <a:pos x="257" y="378"/>
                </a:cxn>
                <a:cxn ang="0">
                  <a:pos x="1405" y="126"/>
                </a:cxn>
                <a:cxn ang="0">
                  <a:pos x="1405" y="126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5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/>
              <a:ahLst/>
              <a:cxnLst>
                <a:cxn ang="0">
                  <a:pos x="729" y="24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729" y="240"/>
                </a:cxn>
                <a:cxn ang="0">
                  <a:pos x="729" y="240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6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5035" y="1672"/>
                </a:cxn>
                <a:cxn ang="0">
                  <a:pos x="5035" y="1666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0" y="72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7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/>
              <a:ahLst/>
              <a:cxnLst>
                <a:cxn ang="0">
                  <a:pos x="729" y="318"/>
                </a:cxn>
                <a:cxn ang="0">
                  <a:pos x="729" y="312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729" y="318"/>
                </a:cxn>
                <a:cxn ang="0">
                  <a:pos x="729" y="318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8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5035" y="2188"/>
                </a:cxn>
                <a:cxn ang="0">
                  <a:pos x="5035" y="2134"/>
                </a:cxn>
                <a:cxn ang="0">
                  <a:pos x="0" y="0"/>
                </a:cxn>
                <a:cxn ang="0">
                  <a:pos x="0" y="396"/>
                </a:cxn>
                <a:cxn ang="0">
                  <a:pos x="0" y="396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9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45" y="2727"/>
                </a:cxn>
                <a:cxn ang="0">
                  <a:pos x="3163" y="2704"/>
                </a:cxn>
                <a:cxn ang="0">
                  <a:pos x="10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0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/>
              <a:ahLst/>
              <a:cxnLst>
                <a:cxn ang="0">
                  <a:pos x="323" y="299"/>
                </a:cxn>
                <a:cxn ang="0">
                  <a:pos x="323" y="263"/>
                </a:cxn>
                <a:cxn ang="0">
                  <a:pos x="18" y="0"/>
                </a:cxn>
                <a:cxn ang="0">
                  <a:pos x="0" y="23"/>
                </a:cxn>
                <a:cxn ang="0">
                  <a:pos x="323" y="299"/>
                </a:cxn>
                <a:cxn ang="0">
                  <a:pos x="323" y="299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1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/>
              <a:ahLst/>
              <a:cxnLst>
                <a:cxn ang="0">
                  <a:pos x="281" y="335"/>
                </a:cxn>
                <a:cxn ang="0">
                  <a:pos x="281" y="173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281" y="335"/>
                </a:cxn>
                <a:cxn ang="0">
                  <a:pos x="281" y="335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2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26" y="2680"/>
                </a:cxn>
                <a:cxn ang="0">
                  <a:pos x="3122" y="2590"/>
                </a:cxn>
                <a:cxn ang="0">
                  <a:pos x="383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3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/>
              <a:ahLst/>
              <a:cxnLst>
                <a:cxn ang="0">
                  <a:pos x="132" y="1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2" y="132"/>
                </a:cxn>
                <a:cxn ang="0">
                  <a:pos x="132" y="132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2" y="132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4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17" y="2536"/>
                </a:cxn>
                <a:cxn ang="0">
                  <a:pos x="2517" y="25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5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8" y="2482"/>
                </a:cxn>
                <a:cxn ang="0">
                  <a:pos x="2200" y="2476"/>
                </a:cxn>
                <a:cxn ang="0">
                  <a:pos x="3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2696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/>
              <a:ahLst/>
              <a:cxnLst>
                <a:cxn ang="0">
                  <a:pos x="84" y="96"/>
                </a:cxn>
                <a:cxn ang="0">
                  <a:pos x="84" y="90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84" y="96"/>
                </a:cxn>
                <a:cxn ang="0">
                  <a:pos x="84" y="96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7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/>
              <a:ahLst/>
              <a:cxnLst>
                <a:cxn ang="0">
                  <a:pos x="155" y="516"/>
                </a:cxn>
                <a:cxn ang="0">
                  <a:pos x="155" y="204"/>
                </a:cxn>
                <a:cxn ang="0">
                  <a:pos x="77" y="0"/>
                </a:cxn>
                <a:cxn ang="0">
                  <a:pos x="0" y="192"/>
                </a:cxn>
                <a:cxn ang="0">
                  <a:pos x="155" y="516"/>
                </a:cxn>
                <a:cxn ang="0">
                  <a:pos x="155" y="516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8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97" y="1043"/>
                </a:cxn>
                <a:cxn ang="0">
                  <a:pos x="574" y="851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9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0"/>
                </a:cxn>
                <a:cxn ang="0">
                  <a:pos x="287" y="797"/>
                </a:cxn>
                <a:cxn ang="0">
                  <a:pos x="341" y="653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0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0" y="3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1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5740" y="1864"/>
                </a:cxn>
                <a:cxn ang="0">
                  <a:pos x="5740" y="1834"/>
                </a:cxn>
                <a:cxn ang="0">
                  <a:pos x="0" y="0"/>
                </a:cxn>
                <a:cxn ang="0">
                  <a:pos x="0" y="371"/>
                </a:cxn>
                <a:cxn ang="0">
                  <a:pos x="0" y="37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2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3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/>
              <a:ahLst/>
              <a:cxnLst>
                <a:cxn ang="0">
                  <a:pos x="0" y="366"/>
                </a:cxn>
                <a:cxn ang="0">
                  <a:pos x="5740" y="1337"/>
                </a:cxn>
                <a:cxn ang="0">
                  <a:pos x="5740" y="1331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0" y="366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4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5740" y="414"/>
                </a:cxn>
                <a:cxn ang="0">
                  <a:pos x="5740" y="402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5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8" y="3177"/>
                </a:cxn>
                <a:cxn ang="0">
                  <a:pos x="4448" y="3153"/>
                </a:cxn>
                <a:cxn ang="0">
                  <a:pos x="12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6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8" y="2614"/>
                </a:cxn>
                <a:cxn ang="0">
                  <a:pos x="2428" y="2608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7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0" y="0"/>
                </a:cxn>
                <a:cxn ang="0">
                  <a:pos x="1800" y="2464"/>
                </a:cxn>
                <a:cxn ang="0">
                  <a:pos x="1800" y="2248"/>
                </a:cxn>
                <a:cxn ang="0">
                  <a:pos x="1794" y="2248"/>
                </a:cxn>
                <a:cxn ang="0">
                  <a:pos x="485" y="0"/>
                </a:cxn>
                <a:cxn ang="0">
                  <a:pos x="485" y="0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8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2" y="2074"/>
                </a:cxn>
                <a:cxn ang="0">
                  <a:pos x="1232" y="2038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9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8" y="1936"/>
                </a:cxn>
                <a:cxn ang="0">
                  <a:pos x="1058" y="193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10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/>
              <a:ahLst/>
              <a:cxnLst>
                <a:cxn ang="0">
                  <a:pos x="771" y="1433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771" y="1487"/>
                </a:cxn>
                <a:cxn ang="0">
                  <a:pos x="771" y="1433"/>
                </a:cxn>
                <a:cxn ang="0">
                  <a:pos x="771" y="1433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12712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6"/>
                  </a:cxn>
                  <a:cxn ang="0">
                    <a:pos x="3635" y="1313"/>
                  </a:cxn>
                  <a:cxn ang="0">
                    <a:pos x="3647" y="1235"/>
                  </a:cxn>
                  <a:cxn ang="0">
                    <a:pos x="3659" y="116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2713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/>
                <a:ahLst/>
                <a:cxnLst>
                  <a:cxn ang="0">
                    <a:pos x="2105" y="665"/>
                  </a:cxn>
                  <a:cxn ang="0">
                    <a:pos x="24" y="0"/>
                  </a:cxn>
                  <a:cxn ang="0">
                    <a:pos x="12" y="72"/>
                  </a:cxn>
                  <a:cxn ang="0">
                    <a:pos x="0" y="150"/>
                  </a:cxn>
                  <a:cxn ang="0">
                    <a:pos x="2105" y="695"/>
                  </a:cxn>
                  <a:cxn ang="0">
                    <a:pos x="2105" y="665"/>
                  </a:cxn>
                  <a:cxn ang="0">
                    <a:pos x="2105" y="665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2714" name="Rectangle 4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1271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12716" name="Rectangle 4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12717" name="Rectangle 4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12718" name="Rectangle 4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61D52E3B-5F10-4954-9FC0-64AE45F545F8}" type="slidenum">
              <a:rPr lang="ru-RU"/>
              <a:pPr/>
              <a:t>‹#›</a:t>
            </a:fld>
            <a:endParaRPr lang="ru-RU"/>
          </a:p>
        </p:txBody>
      </p:sp>
    </p:spTree>
  </p:cSld>
  <p:clrMap bg1="dk1" tx1="lt1" bg2="dk2" tx2="lt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  <p:sldLayoutId id="2147483744" r:id="rId12"/>
    <p:sldLayoutId id="2147483745" r:id="rId13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90000"/>
        <a:buFont typeface="Wingdings" pitchFamily="2" charset="2"/>
        <a:buBlip>
          <a:blip r:embed="rId15"/>
        </a:buBlip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90000"/>
        <a:buFont typeface="Wingdings" pitchFamily="2" charset="2"/>
        <a:buBlip>
          <a:blip r:embed="rId16"/>
        </a:buBlip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pattFill prst="dkHorz">
          <a:fgClr>
            <a:schemeClr val="bg2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2438400"/>
            <a:ext cx="9144000" cy="4046538"/>
            <a:chOff x="0" y="1536"/>
            <a:chExt cx="5760" cy="2549"/>
          </a:xfrm>
        </p:grpSpPr>
        <p:sp>
          <p:nvSpPr>
            <p:cNvPr id="500739" name="Rectangle 3"/>
            <p:cNvSpPr>
              <a:spLocks noChangeArrowheads="1"/>
            </p:cNvSpPr>
            <p:nvPr userDrawn="1"/>
          </p:nvSpPr>
          <p:spPr bwMode="hidden">
            <a:xfrm rot="-1424751">
              <a:off x="2121" y="2592"/>
              <a:ext cx="3072" cy="384"/>
            </a:xfrm>
            <a:prstGeom prst="rect">
              <a:avLst/>
            </a:prstGeom>
            <a:gradFill rotWithShape="0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189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0740" name="Freeform 4"/>
            <p:cNvSpPr>
              <a:spLocks/>
            </p:cNvSpPr>
            <p:nvPr userDrawn="1"/>
          </p:nvSpPr>
          <p:spPr bwMode="hidden">
            <a:xfrm>
              <a:off x="0" y="2664"/>
              <a:ext cx="2688" cy="12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0" y="552"/>
                </a:cxn>
                <a:cxn ang="0">
                  <a:pos x="1968" y="264"/>
                </a:cxn>
                <a:cxn ang="0">
                  <a:pos x="2028" y="270"/>
                </a:cxn>
                <a:cxn ang="0">
                  <a:pos x="2661" y="528"/>
                </a:cxn>
                <a:cxn ang="0">
                  <a:pos x="2688" y="648"/>
                </a:cxn>
                <a:cxn ang="0">
                  <a:pos x="2304" y="1080"/>
                </a:cxn>
                <a:cxn ang="0">
                  <a:pos x="1584" y="1224"/>
                </a:cxn>
                <a:cxn ang="0">
                  <a:pos x="1296" y="936"/>
                </a:cxn>
                <a:cxn ang="0">
                  <a:pos x="864" y="1032"/>
                </a:cxn>
                <a:cxn ang="0">
                  <a:pos x="0" y="552"/>
                </a:cxn>
                <a:cxn ang="0">
                  <a:pos x="0" y="0"/>
                </a:cxn>
              </a:cxnLst>
              <a:rect l="0" t="0" r="r" b="b"/>
              <a:pathLst>
                <a:path w="2688" h="1224">
                  <a:moveTo>
                    <a:pt x="0" y="0"/>
                  </a:moveTo>
                  <a:lnTo>
                    <a:pt x="960" y="552"/>
                  </a:lnTo>
                  <a:lnTo>
                    <a:pt x="1968" y="264"/>
                  </a:lnTo>
                  <a:lnTo>
                    <a:pt x="2028" y="270"/>
                  </a:lnTo>
                  <a:lnTo>
                    <a:pt x="2661" y="528"/>
                  </a:lnTo>
                  <a:lnTo>
                    <a:pt x="2688" y="648"/>
                  </a:lnTo>
                  <a:lnTo>
                    <a:pt x="2304" y="1080"/>
                  </a:lnTo>
                  <a:lnTo>
                    <a:pt x="1584" y="1224"/>
                  </a:lnTo>
                  <a:lnTo>
                    <a:pt x="1296" y="936"/>
                  </a:lnTo>
                  <a:lnTo>
                    <a:pt x="864" y="1032"/>
                  </a:lnTo>
                  <a:lnTo>
                    <a:pt x="0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0741" name="Freeform 5"/>
            <p:cNvSpPr>
              <a:spLocks/>
            </p:cNvSpPr>
            <p:nvPr userDrawn="1"/>
          </p:nvSpPr>
          <p:spPr bwMode="hidden">
            <a:xfrm>
              <a:off x="3359" y="1536"/>
              <a:ext cx="2401" cy="1232"/>
            </a:xfrm>
            <a:custGeom>
              <a:avLst/>
              <a:gdLst/>
              <a:ahLst/>
              <a:cxnLst>
                <a:cxn ang="0">
                  <a:pos x="2208" y="15"/>
                </a:cxn>
                <a:cxn ang="0">
                  <a:pos x="2088" y="57"/>
                </a:cxn>
                <a:cxn ang="0">
                  <a:pos x="1951" y="99"/>
                </a:cxn>
                <a:cxn ang="0">
                  <a:pos x="1704" y="135"/>
                </a:cxn>
                <a:cxn ang="0">
                  <a:pos x="1314" y="177"/>
                </a:cxn>
                <a:cxn ang="0">
                  <a:pos x="1176" y="189"/>
                </a:cxn>
                <a:cxn ang="0">
                  <a:pos x="1122" y="195"/>
                </a:cxn>
                <a:cxn ang="0">
                  <a:pos x="1075" y="231"/>
                </a:cxn>
                <a:cxn ang="0">
                  <a:pos x="924" y="321"/>
                </a:cxn>
                <a:cxn ang="0">
                  <a:pos x="840" y="369"/>
                </a:cxn>
                <a:cxn ang="0">
                  <a:pos x="630" y="458"/>
                </a:cxn>
                <a:cxn ang="0">
                  <a:pos x="529" y="500"/>
                </a:cxn>
                <a:cxn ang="0">
                  <a:pos x="487" y="542"/>
                </a:cxn>
                <a:cxn ang="0">
                  <a:pos x="457" y="590"/>
                </a:cxn>
                <a:cxn ang="0">
                  <a:pos x="402" y="638"/>
                </a:cxn>
                <a:cxn ang="0">
                  <a:pos x="330" y="758"/>
                </a:cxn>
                <a:cxn ang="0">
                  <a:pos x="312" y="788"/>
                </a:cxn>
                <a:cxn ang="0">
                  <a:pos x="252" y="824"/>
                </a:cxn>
                <a:cxn ang="0">
                  <a:pos x="84" y="926"/>
                </a:cxn>
                <a:cxn ang="0">
                  <a:pos x="0" y="992"/>
                </a:cxn>
                <a:cxn ang="0">
                  <a:pos x="12" y="1040"/>
                </a:cxn>
                <a:cxn ang="0">
                  <a:pos x="132" y="1034"/>
                </a:cxn>
                <a:cxn ang="0">
                  <a:pos x="336" y="980"/>
                </a:cxn>
                <a:cxn ang="0">
                  <a:pos x="529" y="896"/>
                </a:cxn>
                <a:cxn ang="0">
                  <a:pos x="576" y="872"/>
                </a:cxn>
                <a:cxn ang="0">
                  <a:pos x="714" y="848"/>
                </a:cxn>
                <a:cxn ang="0">
                  <a:pos x="966" y="794"/>
                </a:cxn>
                <a:cxn ang="0">
                  <a:pos x="1212" y="782"/>
                </a:cxn>
                <a:cxn ang="0">
                  <a:pos x="1416" y="872"/>
                </a:cxn>
                <a:cxn ang="0">
                  <a:pos x="1464" y="932"/>
                </a:cxn>
                <a:cxn ang="0">
                  <a:pos x="1440" y="992"/>
                </a:cxn>
                <a:cxn ang="0">
                  <a:pos x="1302" y="1040"/>
                </a:cxn>
                <a:cxn ang="0">
                  <a:pos x="1158" y="1100"/>
                </a:cxn>
                <a:cxn ang="0">
                  <a:pos x="1093" y="1148"/>
                </a:cxn>
                <a:cxn ang="0">
                  <a:pos x="1075" y="1208"/>
                </a:cxn>
                <a:cxn ang="0">
                  <a:pos x="1093" y="1232"/>
                </a:cxn>
                <a:cxn ang="0">
                  <a:pos x="1152" y="1226"/>
                </a:cxn>
                <a:cxn ang="0">
                  <a:pos x="1332" y="1208"/>
                </a:cxn>
                <a:cxn ang="0">
                  <a:pos x="1434" y="1184"/>
                </a:cxn>
                <a:cxn ang="0">
                  <a:pos x="1464" y="1172"/>
                </a:cxn>
                <a:cxn ang="0">
                  <a:pos x="1578" y="1130"/>
                </a:cxn>
                <a:cxn ang="0">
                  <a:pos x="1758" y="1064"/>
                </a:cxn>
                <a:cxn ang="0">
                  <a:pos x="1872" y="962"/>
                </a:cxn>
                <a:cxn ang="0">
                  <a:pos x="1986" y="800"/>
                </a:cxn>
                <a:cxn ang="0">
                  <a:pos x="2166" y="650"/>
                </a:cxn>
                <a:cxn ang="0">
                  <a:pos x="2257" y="590"/>
                </a:cxn>
                <a:cxn ang="0">
                  <a:pos x="2400" y="57"/>
                </a:cxn>
              </a:cxnLst>
              <a:rect l="0" t="0" r="r" b="b"/>
              <a:pathLst>
                <a:path w="2401" h="1232">
                  <a:moveTo>
                    <a:pt x="2310" y="3"/>
                  </a:moveTo>
                  <a:lnTo>
                    <a:pt x="2280" y="3"/>
                  </a:lnTo>
                  <a:lnTo>
                    <a:pt x="2208" y="15"/>
                  </a:lnTo>
                  <a:lnTo>
                    <a:pt x="2136" y="27"/>
                  </a:lnTo>
                  <a:lnTo>
                    <a:pt x="2112" y="39"/>
                  </a:lnTo>
                  <a:lnTo>
                    <a:pt x="2088" y="57"/>
                  </a:lnTo>
                  <a:lnTo>
                    <a:pt x="2082" y="63"/>
                  </a:lnTo>
                  <a:lnTo>
                    <a:pt x="2076" y="69"/>
                  </a:lnTo>
                  <a:lnTo>
                    <a:pt x="1951" y="99"/>
                  </a:lnTo>
                  <a:lnTo>
                    <a:pt x="1896" y="111"/>
                  </a:lnTo>
                  <a:lnTo>
                    <a:pt x="1836" y="117"/>
                  </a:lnTo>
                  <a:lnTo>
                    <a:pt x="1704" y="135"/>
                  </a:lnTo>
                  <a:lnTo>
                    <a:pt x="1572" y="153"/>
                  </a:lnTo>
                  <a:lnTo>
                    <a:pt x="1434" y="165"/>
                  </a:lnTo>
                  <a:lnTo>
                    <a:pt x="1314" y="177"/>
                  </a:lnTo>
                  <a:lnTo>
                    <a:pt x="1260" y="183"/>
                  </a:lnTo>
                  <a:lnTo>
                    <a:pt x="1212" y="189"/>
                  </a:lnTo>
                  <a:lnTo>
                    <a:pt x="1176" y="189"/>
                  </a:lnTo>
                  <a:lnTo>
                    <a:pt x="1146" y="195"/>
                  </a:lnTo>
                  <a:lnTo>
                    <a:pt x="1128" y="195"/>
                  </a:lnTo>
                  <a:lnTo>
                    <a:pt x="1122" y="195"/>
                  </a:lnTo>
                  <a:lnTo>
                    <a:pt x="1116" y="201"/>
                  </a:lnTo>
                  <a:lnTo>
                    <a:pt x="1105" y="207"/>
                  </a:lnTo>
                  <a:lnTo>
                    <a:pt x="1075" y="231"/>
                  </a:lnTo>
                  <a:lnTo>
                    <a:pt x="1026" y="261"/>
                  </a:lnTo>
                  <a:lnTo>
                    <a:pt x="972" y="291"/>
                  </a:lnTo>
                  <a:lnTo>
                    <a:pt x="924" y="321"/>
                  </a:lnTo>
                  <a:lnTo>
                    <a:pt x="876" y="345"/>
                  </a:lnTo>
                  <a:lnTo>
                    <a:pt x="846" y="363"/>
                  </a:lnTo>
                  <a:lnTo>
                    <a:pt x="840" y="369"/>
                  </a:lnTo>
                  <a:lnTo>
                    <a:pt x="834" y="369"/>
                  </a:lnTo>
                  <a:lnTo>
                    <a:pt x="732" y="417"/>
                  </a:lnTo>
                  <a:lnTo>
                    <a:pt x="630" y="458"/>
                  </a:lnTo>
                  <a:lnTo>
                    <a:pt x="588" y="476"/>
                  </a:lnTo>
                  <a:lnTo>
                    <a:pt x="552" y="488"/>
                  </a:lnTo>
                  <a:lnTo>
                    <a:pt x="529" y="500"/>
                  </a:lnTo>
                  <a:lnTo>
                    <a:pt x="517" y="506"/>
                  </a:lnTo>
                  <a:lnTo>
                    <a:pt x="499" y="524"/>
                  </a:lnTo>
                  <a:lnTo>
                    <a:pt x="487" y="542"/>
                  </a:lnTo>
                  <a:lnTo>
                    <a:pt x="481" y="560"/>
                  </a:lnTo>
                  <a:lnTo>
                    <a:pt x="481" y="578"/>
                  </a:lnTo>
                  <a:lnTo>
                    <a:pt x="457" y="590"/>
                  </a:lnTo>
                  <a:lnTo>
                    <a:pt x="438" y="596"/>
                  </a:lnTo>
                  <a:lnTo>
                    <a:pt x="420" y="614"/>
                  </a:lnTo>
                  <a:lnTo>
                    <a:pt x="402" y="638"/>
                  </a:lnTo>
                  <a:lnTo>
                    <a:pt x="366" y="698"/>
                  </a:lnTo>
                  <a:lnTo>
                    <a:pt x="348" y="728"/>
                  </a:lnTo>
                  <a:lnTo>
                    <a:pt x="330" y="758"/>
                  </a:lnTo>
                  <a:lnTo>
                    <a:pt x="324" y="776"/>
                  </a:lnTo>
                  <a:lnTo>
                    <a:pt x="318" y="782"/>
                  </a:lnTo>
                  <a:lnTo>
                    <a:pt x="312" y="788"/>
                  </a:lnTo>
                  <a:lnTo>
                    <a:pt x="300" y="794"/>
                  </a:lnTo>
                  <a:lnTo>
                    <a:pt x="282" y="806"/>
                  </a:lnTo>
                  <a:lnTo>
                    <a:pt x="252" y="824"/>
                  </a:lnTo>
                  <a:lnTo>
                    <a:pt x="199" y="854"/>
                  </a:lnTo>
                  <a:lnTo>
                    <a:pt x="151" y="884"/>
                  </a:lnTo>
                  <a:lnTo>
                    <a:pt x="84" y="926"/>
                  </a:lnTo>
                  <a:lnTo>
                    <a:pt x="30" y="962"/>
                  </a:lnTo>
                  <a:lnTo>
                    <a:pt x="12" y="974"/>
                  </a:lnTo>
                  <a:lnTo>
                    <a:pt x="0" y="992"/>
                  </a:lnTo>
                  <a:lnTo>
                    <a:pt x="0" y="1004"/>
                  </a:lnTo>
                  <a:lnTo>
                    <a:pt x="0" y="1022"/>
                  </a:lnTo>
                  <a:lnTo>
                    <a:pt x="12" y="1040"/>
                  </a:lnTo>
                  <a:lnTo>
                    <a:pt x="42" y="1046"/>
                  </a:lnTo>
                  <a:lnTo>
                    <a:pt x="84" y="1046"/>
                  </a:lnTo>
                  <a:lnTo>
                    <a:pt x="132" y="1034"/>
                  </a:lnTo>
                  <a:lnTo>
                    <a:pt x="193" y="1022"/>
                  </a:lnTo>
                  <a:lnTo>
                    <a:pt x="264" y="1004"/>
                  </a:lnTo>
                  <a:lnTo>
                    <a:pt x="336" y="980"/>
                  </a:lnTo>
                  <a:lnTo>
                    <a:pt x="408" y="950"/>
                  </a:lnTo>
                  <a:lnTo>
                    <a:pt x="475" y="920"/>
                  </a:lnTo>
                  <a:lnTo>
                    <a:pt x="529" y="896"/>
                  </a:lnTo>
                  <a:lnTo>
                    <a:pt x="564" y="878"/>
                  </a:lnTo>
                  <a:lnTo>
                    <a:pt x="570" y="872"/>
                  </a:lnTo>
                  <a:lnTo>
                    <a:pt x="576" y="872"/>
                  </a:lnTo>
                  <a:lnTo>
                    <a:pt x="606" y="872"/>
                  </a:lnTo>
                  <a:lnTo>
                    <a:pt x="648" y="866"/>
                  </a:lnTo>
                  <a:lnTo>
                    <a:pt x="714" y="848"/>
                  </a:lnTo>
                  <a:lnTo>
                    <a:pt x="793" y="830"/>
                  </a:lnTo>
                  <a:lnTo>
                    <a:pt x="876" y="812"/>
                  </a:lnTo>
                  <a:lnTo>
                    <a:pt x="966" y="794"/>
                  </a:lnTo>
                  <a:lnTo>
                    <a:pt x="1063" y="782"/>
                  </a:lnTo>
                  <a:lnTo>
                    <a:pt x="1152" y="776"/>
                  </a:lnTo>
                  <a:lnTo>
                    <a:pt x="1212" y="782"/>
                  </a:lnTo>
                  <a:lnTo>
                    <a:pt x="1284" y="806"/>
                  </a:lnTo>
                  <a:lnTo>
                    <a:pt x="1357" y="836"/>
                  </a:lnTo>
                  <a:lnTo>
                    <a:pt x="1416" y="872"/>
                  </a:lnTo>
                  <a:lnTo>
                    <a:pt x="1434" y="890"/>
                  </a:lnTo>
                  <a:lnTo>
                    <a:pt x="1452" y="908"/>
                  </a:lnTo>
                  <a:lnTo>
                    <a:pt x="1464" y="932"/>
                  </a:lnTo>
                  <a:lnTo>
                    <a:pt x="1464" y="950"/>
                  </a:lnTo>
                  <a:lnTo>
                    <a:pt x="1458" y="968"/>
                  </a:lnTo>
                  <a:lnTo>
                    <a:pt x="1440" y="992"/>
                  </a:lnTo>
                  <a:lnTo>
                    <a:pt x="1410" y="1004"/>
                  </a:lnTo>
                  <a:lnTo>
                    <a:pt x="1369" y="1022"/>
                  </a:lnTo>
                  <a:lnTo>
                    <a:pt x="1302" y="1040"/>
                  </a:lnTo>
                  <a:lnTo>
                    <a:pt x="1248" y="1064"/>
                  </a:lnTo>
                  <a:lnTo>
                    <a:pt x="1200" y="1082"/>
                  </a:lnTo>
                  <a:lnTo>
                    <a:pt x="1158" y="1100"/>
                  </a:lnTo>
                  <a:lnTo>
                    <a:pt x="1128" y="1118"/>
                  </a:lnTo>
                  <a:lnTo>
                    <a:pt x="1110" y="1130"/>
                  </a:lnTo>
                  <a:lnTo>
                    <a:pt x="1093" y="1148"/>
                  </a:lnTo>
                  <a:lnTo>
                    <a:pt x="1081" y="1160"/>
                  </a:lnTo>
                  <a:lnTo>
                    <a:pt x="1069" y="1190"/>
                  </a:lnTo>
                  <a:lnTo>
                    <a:pt x="1075" y="1208"/>
                  </a:lnTo>
                  <a:lnTo>
                    <a:pt x="1081" y="1220"/>
                  </a:lnTo>
                  <a:lnTo>
                    <a:pt x="1087" y="1226"/>
                  </a:lnTo>
                  <a:lnTo>
                    <a:pt x="1093" y="1232"/>
                  </a:lnTo>
                  <a:lnTo>
                    <a:pt x="1110" y="1232"/>
                  </a:lnTo>
                  <a:lnTo>
                    <a:pt x="1128" y="1226"/>
                  </a:lnTo>
                  <a:lnTo>
                    <a:pt x="1152" y="1226"/>
                  </a:lnTo>
                  <a:lnTo>
                    <a:pt x="1212" y="1220"/>
                  </a:lnTo>
                  <a:lnTo>
                    <a:pt x="1272" y="1214"/>
                  </a:lnTo>
                  <a:lnTo>
                    <a:pt x="1332" y="1208"/>
                  </a:lnTo>
                  <a:lnTo>
                    <a:pt x="1393" y="1196"/>
                  </a:lnTo>
                  <a:lnTo>
                    <a:pt x="1416" y="1190"/>
                  </a:lnTo>
                  <a:lnTo>
                    <a:pt x="1434" y="1184"/>
                  </a:lnTo>
                  <a:lnTo>
                    <a:pt x="1446" y="1178"/>
                  </a:lnTo>
                  <a:lnTo>
                    <a:pt x="1452" y="1178"/>
                  </a:lnTo>
                  <a:lnTo>
                    <a:pt x="1464" y="1172"/>
                  </a:lnTo>
                  <a:lnTo>
                    <a:pt x="1488" y="1166"/>
                  </a:lnTo>
                  <a:lnTo>
                    <a:pt x="1530" y="1148"/>
                  </a:lnTo>
                  <a:lnTo>
                    <a:pt x="1578" y="1130"/>
                  </a:lnTo>
                  <a:lnTo>
                    <a:pt x="1681" y="1094"/>
                  </a:lnTo>
                  <a:lnTo>
                    <a:pt x="1722" y="1076"/>
                  </a:lnTo>
                  <a:lnTo>
                    <a:pt x="1758" y="1064"/>
                  </a:lnTo>
                  <a:lnTo>
                    <a:pt x="1812" y="1040"/>
                  </a:lnTo>
                  <a:lnTo>
                    <a:pt x="1848" y="1004"/>
                  </a:lnTo>
                  <a:lnTo>
                    <a:pt x="1872" y="962"/>
                  </a:lnTo>
                  <a:lnTo>
                    <a:pt x="1890" y="932"/>
                  </a:lnTo>
                  <a:lnTo>
                    <a:pt x="1932" y="866"/>
                  </a:lnTo>
                  <a:lnTo>
                    <a:pt x="1986" y="800"/>
                  </a:lnTo>
                  <a:lnTo>
                    <a:pt x="2046" y="740"/>
                  </a:lnTo>
                  <a:lnTo>
                    <a:pt x="2112" y="692"/>
                  </a:lnTo>
                  <a:lnTo>
                    <a:pt x="2166" y="650"/>
                  </a:lnTo>
                  <a:lnTo>
                    <a:pt x="2214" y="620"/>
                  </a:lnTo>
                  <a:lnTo>
                    <a:pt x="2244" y="596"/>
                  </a:lnTo>
                  <a:lnTo>
                    <a:pt x="2257" y="590"/>
                  </a:lnTo>
                  <a:lnTo>
                    <a:pt x="2257" y="590"/>
                  </a:lnTo>
                  <a:lnTo>
                    <a:pt x="2400" y="518"/>
                  </a:lnTo>
                  <a:lnTo>
                    <a:pt x="2400" y="57"/>
                  </a:lnTo>
                  <a:lnTo>
                    <a:pt x="2401" y="0"/>
                  </a:lnTo>
                  <a:lnTo>
                    <a:pt x="231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2" name="Freeform 6"/>
            <p:cNvSpPr>
              <a:spLocks/>
            </p:cNvSpPr>
            <p:nvPr userDrawn="1"/>
          </p:nvSpPr>
          <p:spPr bwMode="hidden">
            <a:xfrm>
              <a:off x="3792" y="1536"/>
              <a:ext cx="1968" cy="762"/>
            </a:xfrm>
            <a:custGeom>
              <a:avLst/>
              <a:gdLst/>
              <a:ahLst/>
              <a:cxnLst>
                <a:cxn ang="0">
                  <a:pos x="965" y="165"/>
                </a:cxn>
                <a:cxn ang="0">
                  <a:pos x="696" y="200"/>
                </a:cxn>
                <a:cxn ang="0">
                  <a:pos x="693" y="237"/>
                </a:cxn>
                <a:cxn ang="0">
                  <a:pos x="924" y="258"/>
                </a:cxn>
                <a:cxn ang="0">
                  <a:pos x="993" y="267"/>
                </a:cxn>
                <a:cxn ang="0">
                  <a:pos x="681" y="291"/>
                </a:cxn>
                <a:cxn ang="0">
                  <a:pos x="633" y="309"/>
                </a:cxn>
                <a:cxn ang="0">
                  <a:pos x="645" y="336"/>
                </a:cxn>
                <a:cxn ang="0">
                  <a:pos x="672" y="351"/>
                </a:cxn>
                <a:cxn ang="0">
                  <a:pos x="984" y="333"/>
                </a:cxn>
                <a:cxn ang="0">
                  <a:pos x="1080" y="357"/>
                </a:cxn>
                <a:cxn ang="0">
                  <a:pos x="624" y="492"/>
                </a:cxn>
                <a:cxn ang="0">
                  <a:pos x="616" y="536"/>
                </a:cxn>
                <a:cxn ang="0">
                  <a:pos x="8" y="724"/>
                </a:cxn>
                <a:cxn ang="0">
                  <a:pos x="0" y="756"/>
                </a:cxn>
                <a:cxn ang="0">
                  <a:pos x="27" y="762"/>
                </a:cxn>
                <a:cxn ang="0">
                  <a:pos x="664" y="564"/>
                </a:cxn>
                <a:cxn ang="0">
                  <a:pos x="856" y="600"/>
                </a:cxn>
                <a:cxn ang="0">
                  <a:pos x="1158" y="507"/>
                </a:cxn>
                <a:cxn ang="0">
                  <a:pos x="1434" y="465"/>
                </a:cxn>
                <a:cxn ang="0">
                  <a:pos x="1572" y="368"/>
                </a:cxn>
                <a:cxn ang="0">
                  <a:pos x="1712" y="340"/>
                </a:cxn>
                <a:cxn ang="0">
                  <a:pos x="1856" y="328"/>
                </a:cxn>
                <a:cxn ang="0">
                  <a:pos x="1968" y="330"/>
                </a:cxn>
                <a:cxn ang="0">
                  <a:pos x="1968" y="0"/>
                </a:cxn>
                <a:cxn ang="0">
                  <a:pos x="1934" y="3"/>
                </a:cxn>
                <a:cxn ang="0">
                  <a:pos x="1832" y="5"/>
                </a:cxn>
                <a:cxn ang="0">
                  <a:pos x="1682" y="35"/>
                </a:cxn>
                <a:cxn ang="0">
                  <a:pos x="1643" y="72"/>
                </a:cxn>
                <a:cxn ang="0">
                  <a:pos x="1392" y="119"/>
                </a:cxn>
              </a:cxnLst>
              <a:rect l="0" t="0" r="r" b="b"/>
              <a:pathLst>
                <a:path w="1968" h="762">
                  <a:moveTo>
                    <a:pt x="965" y="165"/>
                  </a:moveTo>
                  <a:lnTo>
                    <a:pt x="696" y="200"/>
                  </a:lnTo>
                  <a:lnTo>
                    <a:pt x="693" y="237"/>
                  </a:lnTo>
                  <a:lnTo>
                    <a:pt x="924" y="258"/>
                  </a:lnTo>
                  <a:lnTo>
                    <a:pt x="993" y="267"/>
                  </a:lnTo>
                  <a:lnTo>
                    <a:pt x="681" y="291"/>
                  </a:lnTo>
                  <a:lnTo>
                    <a:pt x="633" y="309"/>
                  </a:lnTo>
                  <a:lnTo>
                    <a:pt x="645" y="336"/>
                  </a:lnTo>
                  <a:lnTo>
                    <a:pt x="672" y="351"/>
                  </a:lnTo>
                  <a:lnTo>
                    <a:pt x="984" y="333"/>
                  </a:lnTo>
                  <a:lnTo>
                    <a:pt x="1080" y="357"/>
                  </a:lnTo>
                  <a:lnTo>
                    <a:pt x="624" y="492"/>
                  </a:lnTo>
                  <a:lnTo>
                    <a:pt x="616" y="536"/>
                  </a:lnTo>
                  <a:lnTo>
                    <a:pt x="8" y="724"/>
                  </a:lnTo>
                  <a:lnTo>
                    <a:pt x="0" y="756"/>
                  </a:lnTo>
                  <a:lnTo>
                    <a:pt x="27" y="762"/>
                  </a:lnTo>
                  <a:lnTo>
                    <a:pt x="664" y="564"/>
                  </a:lnTo>
                  <a:lnTo>
                    <a:pt x="856" y="600"/>
                  </a:lnTo>
                  <a:lnTo>
                    <a:pt x="1158" y="507"/>
                  </a:lnTo>
                  <a:lnTo>
                    <a:pt x="1434" y="465"/>
                  </a:lnTo>
                  <a:lnTo>
                    <a:pt x="1572" y="368"/>
                  </a:lnTo>
                  <a:lnTo>
                    <a:pt x="1712" y="340"/>
                  </a:lnTo>
                  <a:lnTo>
                    <a:pt x="1856" y="328"/>
                  </a:lnTo>
                  <a:lnTo>
                    <a:pt x="1968" y="330"/>
                  </a:lnTo>
                  <a:lnTo>
                    <a:pt x="1968" y="0"/>
                  </a:lnTo>
                  <a:lnTo>
                    <a:pt x="1934" y="3"/>
                  </a:lnTo>
                  <a:lnTo>
                    <a:pt x="1832" y="5"/>
                  </a:lnTo>
                  <a:lnTo>
                    <a:pt x="1682" y="35"/>
                  </a:lnTo>
                  <a:lnTo>
                    <a:pt x="1643" y="72"/>
                  </a:lnTo>
                  <a:lnTo>
                    <a:pt x="1392" y="119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3" name="Freeform 7"/>
            <p:cNvSpPr>
              <a:spLocks/>
            </p:cNvSpPr>
            <p:nvPr userDrawn="1"/>
          </p:nvSpPr>
          <p:spPr bwMode="hidden">
            <a:xfrm>
              <a:off x="3599" y="2477"/>
              <a:ext cx="186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85" y="18"/>
                </a:cxn>
                <a:cxn ang="0">
                  <a:pos x="185" y="36"/>
                </a:cxn>
                <a:cxn ang="0">
                  <a:pos x="179" y="54"/>
                </a:cxn>
                <a:cxn ang="0">
                  <a:pos x="161" y="72"/>
                </a:cxn>
                <a:cxn ang="0">
                  <a:pos x="137" y="96"/>
                </a:cxn>
                <a:cxn ang="0">
                  <a:pos x="101" y="108"/>
                </a:cxn>
                <a:cxn ang="0">
                  <a:pos x="47" y="120"/>
                </a:cxn>
                <a:cxn ang="0">
                  <a:pos x="29" y="120"/>
                </a:cxn>
                <a:cxn ang="0">
                  <a:pos x="17" y="114"/>
                </a:cxn>
                <a:cxn ang="0">
                  <a:pos x="0" y="96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85" y="18"/>
                  </a:lnTo>
                  <a:lnTo>
                    <a:pt x="185" y="36"/>
                  </a:lnTo>
                  <a:lnTo>
                    <a:pt x="179" y="54"/>
                  </a:lnTo>
                  <a:lnTo>
                    <a:pt x="161" y="72"/>
                  </a:lnTo>
                  <a:lnTo>
                    <a:pt x="137" y="96"/>
                  </a:lnTo>
                  <a:lnTo>
                    <a:pt x="101" y="108"/>
                  </a:lnTo>
                  <a:lnTo>
                    <a:pt x="47" y="120"/>
                  </a:lnTo>
                  <a:lnTo>
                    <a:pt x="29" y="120"/>
                  </a:lnTo>
                  <a:lnTo>
                    <a:pt x="17" y="11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4" name="Freeform 8"/>
            <p:cNvSpPr>
              <a:spLocks/>
            </p:cNvSpPr>
            <p:nvPr userDrawn="1"/>
          </p:nvSpPr>
          <p:spPr bwMode="hidden">
            <a:xfrm>
              <a:off x="3779" y="2393"/>
              <a:ext cx="185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79" y="24"/>
                </a:cxn>
                <a:cxn ang="0">
                  <a:pos x="167" y="42"/>
                </a:cxn>
                <a:cxn ang="0">
                  <a:pos x="149" y="66"/>
                </a:cxn>
                <a:cxn ang="0">
                  <a:pos x="131" y="90"/>
                </a:cxn>
                <a:cxn ang="0">
                  <a:pos x="102" y="108"/>
                </a:cxn>
                <a:cxn ang="0">
                  <a:pos x="66" y="120"/>
                </a:cxn>
                <a:cxn ang="0">
                  <a:pos x="18" y="120"/>
                </a:cxn>
                <a:cxn ang="0">
                  <a:pos x="0" y="60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79" y="24"/>
                  </a:lnTo>
                  <a:lnTo>
                    <a:pt x="167" y="42"/>
                  </a:lnTo>
                  <a:lnTo>
                    <a:pt x="149" y="66"/>
                  </a:lnTo>
                  <a:lnTo>
                    <a:pt x="131" y="90"/>
                  </a:lnTo>
                  <a:lnTo>
                    <a:pt x="102" y="108"/>
                  </a:lnTo>
                  <a:lnTo>
                    <a:pt x="66" y="120"/>
                  </a:lnTo>
                  <a:lnTo>
                    <a:pt x="18" y="120"/>
                  </a:lnTo>
                  <a:lnTo>
                    <a:pt x="0" y="6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5" name="Freeform 9"/>
            <p:cNvSpPr>
              <a:spLocks/>
            </p:cNvSpPr>
            <p:nvPr userDrawn="1"/>
          </p:nvSpPr>
          <p:spPr bwMode="hidden">
            <a:xfrm>
              <a:off x="3839" y="1836"/>
              <a:ext cx="528" cy="2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0" y="269"/>
                </a:cxn>
                <a:cxn ang="0">
                  <a:pos x="6" y="251"/>
                </a:cxn>
                <a:cxn ang="0">
                  <a:pos x="6" y="239"/>
                </a:cxn>
                <a:cxn ang="0">
                  <a:pos x="12" y="227"/>
                </a:cxn>
                <a:cxn ang="0">
                  <a:pos x="18" y="221"/>
                </a:cxn>
                <a:cxn ang="0">
                  <a:pos x="36" y="215"/>
                </a:cxn>
                <a:cxn ang="0">
                  <a:pos x="77" y="203"/>
                </a:cxn>
                <a:cxn ang="0">
                  <a:pos x="137" y="179"/>
                </a:cxn>
                <a:cxn ang="0">
                  <a:pos x="209" y="143"/>
                </a:cxn>
                <a:cxn ang="0">
                  <a:pos x="251" y="120"/>
                </a:cxn>
                <a:cxn ang="0">
                  <a:pos x="299" y="96"/>
                </a:cxn>
                <a:cxn ang="0">
                  <a:pos x="394" y="48"/>
                </a:cxn>
                <a:cxn ang="0">
                  <a:pos x="442" y="30"/>
                </a:cxn>
                <a:cxn ang="0">
                  <a:pos x="478" y="12"/>
                </a:cxn>
                <a:cxn ang="0">
                  <a:pos x="502" y="6"/>
                </a:cxn>
                <a:cxn ang="0">
                  <a:pos x="520" y="0"/>
                </a:cxn>
                <a:cxn ang="0">
                  <a:pos x="526" y="0"/>
                </a:cxn>
                <a:cxn ang="0">
                  <a:pos x="520" y="6"/>
                </a:cxn>
                <a:cxn ang="0">
                  <a:pos x="508" y="12"/>
                </a:cxn>
                <a:cxn ang="0">
                  <a:pos x="484" y="24"/>
                </a:cxn>
                <a:cxn ang="0">
                  <a:pos x="460" y="42"/>
                </a:cxn>
                <a:cxn ang="0">
                  <a:pos x="436" y="54"/>
                </a:cxn>
                <a:cxn ang="0">
                  <a:pos x="394" y="78"/>
                </a:cxn>
                <a:cxn ang="0">
                  <a:pos x="340" y="108"/>
                </a:cxn>
                <a:cxn ang="0">
                  <a:pos x="275" y="143"/>
                </a:cxn>
                <a:cxn ang="0">
                  <a:pos x="131" y="221"/>
                </a:cxn>
                <a:cxn ang="0">
                  <a:pos x="65" y="251"/>
                </a:cxn>
                <a:cxn ang="0">
                  <a:pos x="0" y="275"/>
                </a:cxn>
                <a:cxn ang="0">
                  <a:pos x="0" y="275"/>
                </a:cxn>
              </a:cxnLst>
              <a:rect l="0" t="0" r="r" b="b"/>
              <a:pathLst>
                <a:path w="526" h="275">
                  <a:moveTo>
                    <a:pt x="0" y="275"/>
                  </a:moveTo>
                  <a:lnTo>
                    <a:pt x="0" y="269"/>
                  </a:lnTo>
                  <a:lnTo>
                    <a:pt x="6" y="251"/>
                  </a:lnTo>
                  <a:lnTo>
                    <a:pt x="6" y="239"/>
                  </a:lnTo>
                  <a:lnTo>
                    <a:pt x="12" y="227"/>
                  </a:lnTo>
                  <a:lnTo>
                    <a:pt x="18" y="221"/>
                  </a:lnTo>
                  <a:lnTo>
                    <a:pt x="36" y="215"/>
                  </a:lnTo>
                  <a:lnTo>
                    <a:pt x="77" y="203"/>
                  </a:lnTo>
                  <a:lnTo>
                    <a:pt x="137" y="179"/>
                  </a:lnTo>
                  <a:lnTo>
                    <a:pt x="209" y="143"/>
                  </a:lnTo>
                  <a:lnTo>
                    <a:pt x="251" y="120"/>
                  </a:lnTo>
                  <a:lnTo>
                    <a:pt x="299" y="96"/>
                  </a:lnTo>
                  <a:lnTo>
                    <a:pt x="394" y="48"/>
                  </a:lnTo>
                  <a:lnTo>
                    <a:pt x="442" y="30"/>
                  </a:lnTo>
                  <a:lnTo>
                    <a:pt x="478" y="12"/>
                  </a:lnTo>
                  <a:lnTo>
                    <a:pt x="502" y="6"/>
                  </a:lnTo>
                  <a:lnTo>
                    <a:pt x="520" y="0"/>
                  </a:lnTo>
                  <a:lnTo>
                    <a:pt x="526" y="0"/>
                  </a:lnTo>
                  <a:lnTo>
                    <a:pt x="520" y="6"/>
                  </a:lnTo>
                  <a:lnTo>
                    <a:pt x="508" y="12"/>
                  </a:lnTo>
                  <a:lnTo>
                    <a:pt x="484" y="24"/>
                  </a:lnTo>
                  <a:lnTo>
                    <a:pt x="460" y="42"/>
                  </a:lnTo>
                  <a:lnTo>
                    <a:pt x="436" y="54"/>
                  </a:lnTo>
                  <a:lnTo>
                    <a:pt x="394" y="78"/>
                  </a:lnTo>
                  <a:lnTo>
                    <a:pt x="340" y="108"/>
                  </a:lnTo>
                  <a:lnTo>
                    <a:pt x="275" y="143"/>
                  </a:lnTo>
                  <a:lnTo>
                    <a:pt x="131" y="221"/>
                  </a:lnTo>
                  <a:lnTo>
                    <a:pt x="65" y="251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6" name="Freeform 10"/>
            <p:cNvSpPr>
              <a:spLocks/>
            </p:cNvSpPr>
            <p:nvPr userDrawn="1"/>
          </p:nvSpPr>
          <p:spPr bwMode="hidden">
            <a:xfrm>
              <a:off x="3676" y="2015"/>
              <a:ext cx="721" cy="306"/>
            </a:xfrm>
            <a:custGeom>
              <a:avLst/>
              <a:gdLst/>
              <a:ahLst/>
              <a:cxnLst>
                <a:cxn ang="0">
                  <a:pos x="48" y="216"/>
                </a:cxn>
                <a:cxn ang="0">
                  <a:pos x="30" y="252"/>
                </a:cxn>
                <a:cxn ang="0">
                  <a:pos x="12" y="282"/>
                </a:cxn>
                <a:cxn ang="0">
                  <a:pos x="6" y="300"/>
                </a:cxn>
                <a:cxn ang="0">
                  <a:pos x="0" y="306"/>
                </a:cxn>
                <a:cxn ang="0">
                  <a:pos x="48" y="276"/>
                </a:cxn>
                <a:cxn ang="0">
                  <a:pos x="84" y="252"/>
                </a:cxn>
                <a:cxn ang="0">
                  <a:pos x="108" y="234"/>
                </a:cxn>
                <a:cxn ang="0">
                  <a:pos x="120" y="228"/>
                </a:cxn>
                <a:cxn ang="0">
                  <a:pos x="126" y="228"/>
                </a:cxn>
                <a:cxn ang="0">
                  <a:pos x="144" y="222"/>
                </a:cxn>
                <a:cxn ang="0">
                  <a:pos x="168" y="216"/>
                </a:cxn>
                <a:cxn ang="0">
                  <a:pos x="198" y="204"/>
                </a:cxn>
                <a:cxn ang="0">
                  <a:pos x="275" y="180"/>
                </a:cxn>
                <a:cxn ang="0">
                  <a:pos x="371" y="156"/>
                </a:cxn>
                <a:cxn ang="0">
                  <a:pos x="461" y="126"/>
                </a:cxn>
                <a:cxn ang="0">
                  <a:pos x="544" y="102"/>
                </a:cxn>
                <a:cxn ang="0">
                  <a:pos x="574" y="90"/>
                </a:cxn>
                <a:cxn ang="0">
                  <a:pos x="604" y="84"/>
                </a:cxn>
                <a:cxn ang="0">
                  <a:pos x="622" y="78"/>
                </a:cxn>
                <a:cxn ang="0">
                  <a:pos x="628" y="72"/>
                </a:cxn>
                <a:cxn ang="0">
                  <a:pos x="634" y="66"/>
                </a:cxn>
                <a:cxn ang="0">
                  <a:pos x="652" y="60"/>
                </a:cxn>
                <a:cxn ang="0">
                  <a:pos x="694" y="30"/>
                </a:cxn>
                <a:cxn ang="0">
                  <a:pos x="712" y="18"/>
                </a:cxn>
                <a:cxn ang="0">
                  <a:pos x="718" y="6"/>
                </a:cxn>
                <a:cxn ang="0">
                  <a:pos x="712" y="0"/>
                </a:cxn>
                <a:cxn ang="0">
                  <a:pos x="688" y="0"/>
                </a:cxn>
                <a:cxn ang="0">
                  <a:pos x="628" y="0"/>
                </a:cxn>
                <a:cxn ang="0">
                  <a:pos x="580" y="0"/>
                </a:cxn>
                <a:cxn ang="0">
                  <a:pos x="544" y="0"/>
                </a:cxn>
                <a:cxn ang="0">
                  <a:pos x="514" y="18"/>
                </a:cxn>
                <a:cxn ang="0">
                  <a:pos x="485" y="42"/>
                </a:cxn>
                <a:cxn ang="0">
                  <a:pos x="467" y="54"/>
                </a:cxn>
                <a:cxn ang="0">
                  <a:pos x="449" y="60"/>
                </a:cxn>
                <a:cxn ang="0">
                  <a:pos x="425" y="60"/>
                </a:cxn>
                <a:cxn ang="0">
                  <a:pos x="389" y="66"/>
                </a:cxn>
                <a:cxn ang="0">
                  <a:pos x="347" y="84"/>
                </a:cxn>
                <a:cxn ang="0">
                  <a:pos x="311" y="108"/>
                </a:cxn>
                <a:cxn ang="0">
                  <a:pos x="287" y="126"/>
                </a:cxn>
                <a:cxn ang="0">
                  <a:pos x="275" y="132"/>
                </a:cxn>
                <a:cxn ang="0">
                  <a:pos x="257" y="138"/>
                </a:cxn>
                <a:cxn ang="0">
                  <a:pos x="221" y="138"/>
                </a:cxn>
                <a:cxn ang="0">
                  <a:pos x="186" y="138"/>
                </a:cxn>
                <a:cxn ang="0">
                  <a:pos x="180" y="138"/>
                </a:cxn>
                <a:cxn ang="0">
                  <a:pos x="174" y="138"/>
                </a:cxn>
                <a:cxn ang="0">
                  <a:pos x="114" y="162"/>
                </a:cxn>
                <a:cxn ang="0">
                  <a:pos x="48" y="216"/>
                </a:cxn>
                <a:cxn ang="0">
                  <a:pos x="48" y="216"/>
                </a:cxn>
              </a:cxnLst>
              <a:rect l="0" t="0" r="r" b="b"/>
              <a:pathLst>
                <a:path w="718" h="306">
                  <a:moveTo>
                    <a:pt x="48" y="216"/>
                  </a:moveTo>
                  <a:lnTo>
                    <a:pt x="30" y="252"/>
                  </a:lnTo>
                  <a:lnTo>
                    <a:pt x="12" y="282"/>
                  </a:lnTo>
                  <a:lnTo>
                    <a:pt x="6" y="300"/>
                  </a:lnTo>
                  <a:lnTo>
                    <a:pt x="0" y="306"/>
                  </a:lnTo>
                  <a:lnTo>
                    <a:pt x="48" y="276"/>
                  </a:lnTo>
                  <a:lnTo>
                    <a:pt x="84" y="252"/>
                  </a:lnTo>
                  <a:lnTo>
                    <a:pt x="108" y="234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44" y="222"/>
                  </a:lnTo>
                  <a:lnTo>
                    <a:pt x="168" y="216"/>
                  </a:lnTo>
                  <a:lnTo>
                    <a:pt x="198" y="204"/>
                  </a:lnTo>
                  <a:lnTo>
                    <a:pt x="275" y="180"/>
                  </a:lnTo>
                  <a:lnTo>
                    <a:pt x="371" y="156"/>
                  </a:lnTo>
                  <a:lnTo>
                    <a:pt x="461" y="126"/>
                  </a:lnTo>
                  <a:lnTo>
                    <a:pt x="544" y="102"/>
                  </a:lnTo>
                  <a:lnTo>
                    <a:pt x="574" y="90"/>
                  </a:lnTo>
                  <a:lnTo>
                    <a:pt x="604" y="84"/>
                  </a:lnTo>
                  <a:lnTo>
                    <a:pt x="622" y="78"/>
                  </a:lnTo>
                  <a:lnTo>
                    <a:pt x="628" y="72"/>
                  </a:lnTo>
                  <a:lnTo>
                    <a:pt x="634" y="66"/>
                  </a:lnTo>
                  <a:lnTo>
                    <a:pt x="652" y="60"/>
                  </a:lnTo>
                  <a:lnTo>
                    <a:pt x="694" y="30"/>
                  </a:lnTo>
                  <a:lnTo>
                    <a:pt x="712" y="18"/>
                  </a:lnTo>
                  <a:lnTo>
                    <a:pt x="718" y="6"/>
                  </a:lnTo>
                  <a:lnTo>
                    <a:pt x="712" y="0"/>
                  </a:lnTo>
                  <a:lnTo>
                    <a:pt x="688" y="0"/>
                  </a:lnTo>
                  <a:lnTo>
                    <a:pt x="628" y="0"/>
                  </a:lnTo>
                  <a:lnTo>
                    <a:pt x="580" y="0"/>
                  </a:lnTo>
                  <a:lnTo>
                    <a:pt x="544" y="0"/>
                  </a:lnTo>
                  <a:lnTo>
                    <a:pt x="514" y="18"/>
                  </a:lnTo>
                  <a:lnTo>
                    <a:pt x="485" y="42"/>
                  </a:lnTo>
                  <a:lnTo>
                    <a:pt x="467" y="54"/>
                  </a:lnTo>
                  <a:lnTo>
                    <a:pt x="449" y="60"/>
                  </a:lnTo>
                  <a:lnTo>
                    <a:pt x="425" y="60"/>
                  </a:lnTo>
                  <a:lnTo>
                    <a:pt x="389" y="66"/>
                  </a:lnTo>
                  <a:lnTo>
                    <a:pt x="347" y="84"/>
                  </a:lnTo>
                  <a:lnTo>
                    <a:pt x="311" y="108"/>
                  </a:lnTo>
                  <a:lnTo>
                    <a:pt x="287" y="126"/>
                  </a:lnTo>
                  <a:lnTo>
                    <a:pt x="275" y="132"/>
                  </a:lnTo>
                  <a:lnTo>
                    <a:pt x="257" y="138"/>
                  </a:lnTo>
                  <a:lnTo>
                    <a:pt x="221" y="138"/>
                  </a:lnTo>
                  <a:lnTo>
                    <a:pt x="186" y="138"/>
                  </a:lnTo>
                  <a:lnTo>
                    <a:pt x="180" y="138"/>
                  </a:lnTo>
                  <a:lnTo>
                    <a:pt x="174" y="138"/>
                  </a:lnTo>
                  <a:lnTo>
                    <a:pt x="114" y="162"/>
                  </a:lnTo>
                  <a:lnTo>
                    <a:pt x="48" y="216"/>
                  </a:lnTo>
                  <a:lnTo>
                    <a:pt x="48" y="2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7" name="Freeform 11"/>
            <p:cNvSpPr>
              <a:spLocks/>
            </p:cNvSpPr>
            <p:nvPr userDrawn="1"/>
          </p:nvSpPr>
          <p:spPr bwMode="hidden">
            <a:xfrm>
              <a:off x="3358" y="1890"/>
              <a:ext cx="2400" cy="881"/>
            </a:xfrm>
            <a:custGeom>
              <a:avLst/>
              <a:gdLst/>
              <a:ahLst/>
              <a:cxnLst>
                <a:cxn ang="0">
                  <a:pos x="2231" y="54"/>
                </a:cxn>
                <a:cxn ang="0">
                  <a:pos x="2189" y="54"/>
                </a:cxn>
                <a:cxn ang="0">
                  <a:pos x="2147" y="66"/>
                </a:cxn>
                <a:cxn ang="0">
                  <a:pos x="2021" y="101"/>
                </a:cxn>
                <a:cxn ang="0">
                  <a:pos x="1956" y="119"/>
                </a:cxn>
                <a:cxn ang="0">
                  <a:pos x="1860" y="167"/>
                </a:cxn>
                <a:cxn ang="0">
                  <a:pos x="1836" y="245"/>
                </a:cxn>
                <a:cxn ang="0">
                  <a:pos x="1842" y="305"/>
                </a:cxn>
                <a:cxn ang="0">
                  <a:pos x="1758" y="317"/>
                </a:cxn>
                <a:cxn ang="0">
                  <a:pos x="1597" y="263"/>
                </a:cxn>
                <a:cxn ang="0">
                  <a:pos x="1507" y="257"/>
                </a:cxn>
                <a:cxn ang="0">
                  <a:pos x="1399" y="311"/>
                </a:cxn>
                <a:cxn ang="0">
                  <a:pos x="1334" y="353"/>
                </a:cxn>
                <a:cxn ang="0">
                  <a:pos x="1310" y="359"/>
                </a:cxn>
                <a:cxn ang="0">
                  <a:pos x="1214" y="371"/>
                </a:cxn>
                <a:cxn ang="0">
                  <a:pos x="1160" y="365"/>
                </a:cxn>
                <a:cxn ang="0">
                  <a:pos x="1053" y="371"/>
                </a:cxn>
                <a:cxn ang="0">
                  <a:pos x="957" y="383"/>
                </a:cxn>
                <a:cxn ang="0">
                  <a:pos x="921" y="401"/>
                </a:cxn>
                <a:cxn ang="0">
                  <a:pos x="819" y="419"/>
                </a:cxn>
                <a:cxn ang="0">
                  <a:pos x="778" y="419"/>
                </a:cxn>
                <a:cxn ang="0">
                  <a:pos x="664" y="437"/>
                </a:cxn>
                <a:cxn ang="0">
                  <a:pos x="598" y="473"/>
                </a:cxn>
                <a:cxn ang="0">
                  <a:pos x="503" y="467"/>
                </a:cxn>
                <a:cxn ang="0">
                  <a:pos x="431" y="491"/>
                </a:cxn>
                <a:cxn ang="0">
                  <a:pos x="413" y="539"/>
                </a:cxn>
                <a:cxn ang="0">
                  <a:pos x="347" y="569"/>
                </a:cxn>
                <a:cxn ang="0">
                  <a:pos x="222" y="599"/>
                </a:cxn>
                <a:cxn ang="0">
                  <a:pos x="138" y="647"/>
                </a:cxn>
                <a:cxn ang="0">
                  <a:pos x="108" y="659"/>
                </a:cxn>
                <a:cxn ang="0">
                  <a:pos x="0" y="671"/>
                </a:cxn>
                <a:cxn ang="0">
                  <a:pos x="84" y="695"/>
                </a:cxn>
                <a:cxn ang="0">
                  <a:pos x="263" y="653"/>
                </a:cxn>
                <a:cxn ang="0">
                  <a:pos x="473" y="569"/>
                </a:cxn>
                <a:cxn ang="0">
                  <a:pos x="568" y="521"/>
                </a:cxn>
                <a:cxn ang="0">
                  <a:pos x="646" y="515"/>
                </a:cxn>
                <a:cxn ang="0">
                  <a:pos x="873" y="461"/>
                </a:cxn>
                <a:cxn ang="0">
                  <a:pos x="1148" y="425"/>
                </a:cxn>
                <a:cxn ang="0">
                  <a:pos x="1292" y="461"/>
                </a:cxn>
                <a:cxn ang="0">
                  <a:pos x="1417" y="533"/>
                </a:cxn>
                <a:cxn ang="0">
                  <a:pos x="1435" y="617"/>
                </a:cxn>
                <a:cxn ang="0">
                  <a:pos x="1376" y="653"/>
                </a:cxn>
                <a:cxn ang="0">
                  <a:pos x="1226" y="701"/>
                </a:cxn>
                <a:cxn ang="0">
                  <a:pos x="1112" y="755"/>
                </a:cxn>
                <a:cxn ang="0">
                  <a:pos x="1065" y="809"/>
                </a:cxn>
                <a:cxn ang="0">
                  <a:pos x="1077" y="869"/>
                </a:cxn>
                <a:cxn ang="0">
                  <a:pos x="1106" y="881"/>
                </a:cxn>
                <a:cxn ang="0">
                  <a:pos x="1208" y="869"/>
                </a:cxn>
                <a:cxn ang="0">
                  <a:pos x="1388" y="857"/>
                </a:cxn>
                <a:cxn ang="0">
                  <a:pos x="1441" y="851"/>
                </a:cxn>
                <a:cxn ang="0">
                  <a:pos x="1483" y="833"/>
                </a:cxn>
                <a:cxn ang="0">
                  <a:pos x="1675" y="743"/>
                </a:cxn>
                <a:cxn ang="0">
                  <a:pos x="1806" y="689"/>
                </a:cxn>
                <a:cxn ang="0">
                  <a:pos x="1884" y="581"/>
                </a:cxn>
                <a:cxn ang="0">
                  <a:pos x="2039" y="389"/>
                </a:cxn>
                <a:cxn ang="0">
                  <a:pos x="2207" y="269"/>
                </a:cxn>
                <a:cxn ang="0">
                  <a:pos x="2249" y="239"/>
                </a:cxn>
                <a:cxn ang="0">
                  <a:pos x="2392" y="0"/>
                </a:cxn>
                <a:cxn ang="0">
                  <a:pos x="2302" y="36"/>
                </a:cxn>
              </a:cxnLst>
              <a:rect l="0" t="0" r="r" b="b"/>
              <a:pathLst>
                <a:path w="2392" h="881">
                  <a:moveTo>
                    <a:pt x="2302" y="36"/>
                  </a:moveTo>
                  <a:lnTo>
                    <a:pt x="2266" y="48"/>
                  </a:lnTo>
                  <a:lnTo>
                    <a:pt x="2231" y="54"/>
                  </a:lnTo>
                  <a:lnTo>
                    <a:pt x="2201" y="54"/>
                  </a:lnTo>
                  <a:lnTo>
                    <a:pt x="2195" y="54"/>
                  </a:lnTo>
                  <a:lnTo>
                    <a:pt x="2189" y="54"/>
                  </a:lnTo>
                  <a:lnTo>
                    <a:pt x="2189" y="54"/>
                  </a:lnTo>
                  <a:lnTo>
                    <a:pt x="2177" y="60"/>
                  </a:lnTo>
                  <a:lnTo>
                    <a:pt x="2147" y="66"/>
                  </a:lnTo>
                  <a:lnTo>
                    <a:pt x="2105" y="78"/>
                  </a:lnTo>
                  <a:lnTo>
                    <a:pt x="2057" y="89"/>
                  </a:lnTo>
                  <a:lnTo>
                    <a:pt x="2021" y="101"/>
                  </a:lnTo>
                  <a:lnTo>
                    <a:pt x="1997" y="107"/>
                  </a:lnTo>
                  <a:lnTo>
                    <a:pt x="1973" y="113"/>
                  </a:lnTo>
                  <a:lnTo>
                    <a:pt x="1956" y="119"/>
                  </a:lnTo>
                  <a:lnTo>
                    <a:pt x="1926" y="131"/>
                  </a:lnTo>
                  <a:lnTo>
                    <a:pt x="1896" y="137"/>
                  </a:lnTo>
                  <a:lnTo>
                    <a:pt x="1860" y="167"/>
                  </a:lnTo>
                  <a:lnTo>
                    <a:pt x="1842" y="191"/>
                  </a:lnTo>
                  <a:lnTo>
                    <a:pt x="1836" y="221"/>
                  </a:lnTo>
                  <a:lnTo>
                    <a:pt x="1836" y="245"/>
                  </a:lnTo>
                  <a:lnTo>
                    <a:pt x="1842" y="269"/>
                  </a:lnTo>
                  <a:lnTo>
                    <a:pt x="1842" y="293"/>
                  </a:lnTo>
                  <a:lnTo>
                    <a:pt x="1842" y="305"/>
                  </a:lnTo>
                  <a:lnTo>
                    <a:pt x="1824" y="323"/>
                  </a:lnTo>
                  <a:lnTo>
                    <a:pt x="1794" y="329"/>
                  </a:lnTo>
                  <a:lnTo>
                    <a:pt x="1758" y="317"/>
                  </a:lnTo>
                  <a:lnTo>
                    <a:pt x="1716" y="299"/>
                  </a:lnTo>
                  <a:lnTo>
                    <a:pt x="1657" y="275"/>
                  </a:lnTo>
                  <a:lnTo>
                    <a:pt x="1597" y="263"/>
                  </a:lnTo>
                  <a:lnTo>
                    <a:pt x="1543" y="257"/>
                  </a:lnTo>
                  <a:lnTo>
                    <a:pt x="1519" y="257"/>
                  </a:lnTo>
                  <a:lnTo>
                    <a:pt x="1507" y="257"/>
                  </a:lnTo>
                  <a:lnTo>
                    <a:pt x="1489" y="263"/>
                  </a:lnTo>
                  <a:lnTo>
                    <a:pt x="1459" y="275"/>
                  </a:lnTo>
                  <a:lnTo>
                    <a:pt x="1399" y="311"/>
                  </a:lnTo>
                  <a:lnTo>
                    <a:pt x="1376" y="329"/>
                  </a:lnTo>
                  <a:lnTo>
                    <a:pt x="1352" y="341"/>
                  </a:lnTo>
                  <a:lnTo>
                    <a:pt x="1334" y="353"/>
                  </a:lnTo>
                  <a:lnTo>
                    <a:pt x="1328" y="359"/>
                  </a:lnTo>
                  <a:lnTo>
                    <a:pt x="1322" y="359"/>
                  </a:lnTo>
                  <a:lnTo>
                    <a:pt x="1310" y="359"/>
                  </a:lnTo>
                  <a:lnTo>
                    <a:pt x="1286" y="365"/>
                  </a:lnTo>
                  <a:lnTo>
                    <a:pt x="1262" y="365"/>
                  </a:lnTo>
                  <a:lnTo>
                    <a:pt x="1214" y="371"/>
                  </a:lnTo>
                  <a:lnTo>
                    <a:pt x="1196" y="371"/>
                  </a:lnTo>
                  <a:lnTo>
                    <a:pt x="1178" y="365"/>
                  </a:lnTo>
                  <a:lnTo>
                    <a:pt x="1160" y="365"/>
                  </a:lnTo>
                  <a:lnTo>
                    <a:pt x="1130" y="365"/>
                  </a:lnTo>
                  <a:lnTo>
                    <a:pt x="1095" y="365"/>
                  </a:lnTo>
                  <a:lnTo>
                    <a:pt x="1053" y="371"/>
                  </a:lnTo>
                  <a:lnTo>
                    <a:pt x="1017" y="377"/>
                  </a:lnTo>
                  <a:lnTo>
                    <a:pt x="981" y="377"/>
                  </a:lnTo>
                  <a:lnTo>
                    <a:pt x="957" y="383"/>
                  </a:lnTo>
                  <a:lnTo>
                    <a:pt x="945" y="389"/>
                  </a:lnTo>
                  <a:lnTo>
                    <a:pt x="939" y="395"/>
                  </a:lnTo>
                  <a:lnTo>
                    <a:pt x="921" y="401"/>
                  </a:lnTo>
                  <a:lnTo>
                    <a:pt x="879" y="407"/>
                  </a:lnTo>
                  <a:lnTo>
                    <a:pt x="837" y="419"/>
                  </a:lnTo>
                  <a:lnTo>
                    <a:pt x="819" y="419"/>
                  </a:lnTo>
                  <a:lnTo>
                    <a:pt x="808" y="419"/>
                  </a:lnTo>
                  <a:lnTo>
                    <a:pt x="796" y="419"/>
                  </a:lnTo>
                  <a:lnTo>
                    <a:pt x="778" y="419"/>
                  </a:lnTo>
                  <a:lnTo>
                    <a:pt x="754" y="419"/>
                  </a:lnTo>
                  <a:lnTo>
                    <a:pt x="724" y="425"/>
                  </a:lnTo>
                  <a:lnTo>
                    <a:pt x="664" y="437"/>
                  </a:lnTo>
                  <a:lnTo>
                    <a:pt x="640" y="449"/>
                  </a:lnTo>
                  <a:lnTo>
                    <a:pt x="616" y="461"/>
                  </a:lnTo>
                  <a:lnTo>
                    <a:pt x="598" y="473"/>
                  </a:lnTo>
                  <a:lnTo>
                    <a:pt x="580" y="473"/>
                  </a:lnTo>
                  <a:lnTo>
                    <a:pt x="538" y="473"/>
                  </a:lnTo>
                  <a:lnTo>
                    <a:pt x="503" y="467"/>
                  </a:lnTo>
                  <a:lnTo>
                    <a:pt x="461" y="473"/>
                  </a:lnTo>
                  <a:lnTo>
                    <a:pt x="443" y="479"/>
                  </a:lnTo>
                  <a:lnTo>
                    <a:pt x="431" y="491"/>
                  </a:lnTo>
                  <a:lnTo>
                    <a:pt x="425" y="509"/>
                  </a:lnTo>
                  <a:lnTo>
                    <a:pt x="419" y="533"/>
                  </a:lnTo>
                  <a:lnTo>
                    <a:pt x="413" y="539"/>
                  </a:lnTo>
                  <a:lnTo>
                    <a:pt x="407" y="545"/>
                  </a:lnTo>
                  <a:lnTo>
                    <a:pt x="389" y="551"/>
                  </a:lnTo>
                  <a:lnTo>
                    <a:pt x="347" y="569"/>
                  </a:lnTo>
                  <a:lnTo>
                    <a:pt x="299" y="587"/>
                  </a:lnTo>
                  <a:lnTo>
                    <a:pt x="257" y="593"/>
                  </a:lnTo>
                  <a:lnTo>
                    <a:pt x="222" y="599"/>
                  </a:lnTo>
                  <a:lnTo>
                    <a:pt x="180" y="617"/>
                  </a:lnTo>
                  <a:lnTo>
                    <a:pt x="150" y="641"/>
                  </a:lnTo>
                  <a:lnTo>
                    <a:pt x="138" y="647"/>
                  </a:lnTo>
                  <a:lnTo>
                    <a:pt x="132" y="653"/>
                  </a:lnTo>
                  <a:lnTo>
                    <a:pt x="126" y="659"/>
                  </a:lnTo>
                  <a:lnTo>
                    <a:pt x="108" y="659"/>
                  </a:lnTo>
                  <a:lnTo>
                    <a:pt x="96" y="653"/>
                  </a:lnTo>
                  <a:lnTo>
                    <a:pt x="90" y="653"/>
                  </a:lnTo>
                  <a:lnTo>
                    <a:pt x="0" y="671"/>
                  </a:lnTo>
                  <a:lnTo>
                    <a:pt x="12" y="689"/>
                  </a:lnTo>
                  <a:lnTo>
                    <a:pt x="42" y="695"/>
                  </a:lnTo>
                  <a:lnTo>
                    <a:pt x="84" y="695"/>
                  </a:lnTo>
                  <a:lnTo>
                    <a:pt x="132" y="683"/>
                  </a:lnTo>
                  <a:lnTo>
                    <a:pt x="192" y="671"/>
                  </a:lnTo>
                  <a:lnTo>
                    <a:pt x="263" y="653"/>
                  </a:lnTo>
                  <a:lnTo>
                    <a:pt x="335" y="629"/>
                  </a:lnTo>
                  <a:lnTo>
                    <a:pt x="407" y="599"/>
                  </a:lnTo>
                  <a:lnTo>
                    <a:pt x="473" y="569"/>
                  </a:lnTo>
                  <a:lnTo>
                    <a:pt x="527" y="545"/>
                  </a:lnTo>
                  <a:lnTo>
                    <a:pt x="562" y="527"/>
                  </a:lnTo>
                  <a:lnTo>
                    <a:pt x="568" y="521"/>
                  </a:lnTo>
                  <a:lnTo>
                    <a:pt x="574" y="521"/>
                  </a:lnTo>
                  <a:lnTo>
                    <a:pt x="604" y="521"/>
                  </a:lnTo>
                  <a:lnTo>
                    <a:pt x="646" y="515"/>
                  </a:lnTo>
                  <a:lnTo>
                    <a:pt x="712" y="497"/>
                  </a:lnTo>
                  <a:lnTo>
                    <a:pt x="790" y="479"/>
                  </a:lnTo>
                  <a:lnTo>
                    <a:pt x="873" y="461"/>
                  </a:lnTo>
                  <a:lnTo>
                    <a:pt x="963" y="443"/>
                  </a:lnTo>
                  <a:lnTo>
                    <a:pt x="1059" y="431"/>
                  </a:lnTo>
                  <a:lnTo>
                    <a:pt x="1148" y="425"/>
                  </a:lnTo>
                  <a:lnTo>
                    <a:pt x="1178" y="425"/>
                  </a:lnTo>
                  <a:lnTo>
                    <a:pt x="1214" y="437"/>
                  </a:lnTo>
                  <a:lnTo>
                    <a:pt x="1292" y="461"/>
                  </a:lnTo>
                  <a:lnTo>
                    <a:pt x="1340" y="479"/>
                  </a:lnTo>
                  <a:lnTo>
                    <a:pt x="1382" y="503"/>
                  </a:lnTo>
                  <a:lnTo>
                    <a:pt x="1417" y="533"/>
                  </a:lnTo>
                  <a:lnTo>
                    <a:pt x="1441" y="563"/>
                  </a:lnTo>
                  <a:lnTo>
                    <a:pt x="1447" y="587"/>
                  </a:lnTo>
                  <a:lnTo>
                    <a:pt x="1435" y="617"/>
                  </a:lnTo>
                  <a:lnTo>
                    <a:pt x="1423" y="629"/>
                  </a:lnTo>
                  <a:lnTo>
                    <a:pt x="1405" y="641"/>
                  </a:lnTo>
                  <a:lnTo>
                    <a:pt x="1376" y="653"/>
                  </a:lnTo>
                  <a:lnTo>
                    <a:pt x="1346" y="665"/>
                  </a:lnTo>
                  <a:lnTo>
                    <a:pt x="1280" y="683"/>
                  </a:lnTo>
                  <a:lnTo>
                    <a:pt x="1226" y="701"/>
                  </a:lnTo>
                  <a:lnTo>
                    <a:pt x="1178" y="719"/>
                  </a:lnTo>
                  <a:lnTo>
                    <a:pt x="1142" y="743"/>
                  </a:lnTo>
                  <a:lnTo>
                    <a:pt x="1112" y="755"/>
                  </a:lnTo>
                  <a:lnTo>
                    <a:pt x="1089" y="773"/>
                  </a:lnTo>
                  <a:lnTo>
                    <a:pt x="1077" y="791"/>
                  </a:lnTo>
                  <a:lnTo>
                    <a:pt x="1065" y="809"/>
                  </a:lnTo>
                  <a:lnTo>
                    <a:pt x="1059" y="833"/>
                  </a:lnTo>
                  <a:lnTo>
                    <a:pt x="1065" y="857"/>
                  </a:lnTo>
                  <a:lnTo>
                    <a:pt x="1077" y="869"/>
                  </a:lnTo>
                  <a:lnTo>
                    <a:pt x="1083" y="875"/>
                  </a:lnTo>
                  <a:lnTo>
                    <a:pt x="1089" y="881"/>
                  </a:lnTo>
                  <a:lnTo>
                    <a:pt x="1106" y="881"/>
                  </a:lnTo>
                  <a:lnTo>
                    <a:pt x="1124" y="875"/>
                  </a:lnTo>
                  <a:lnTo>
                    <a:pt x="1148" y="875"/>
                  </a:lnTo>
                  <a:lnTo>
                    <a:pt x="1208" y="869"/>
                  </a:lnTo>
                  <a:lnTo>
                    <a:pt x="1268" y="863"/>
                  </a:lnTo>
                  <a:lnTo>
                    <a:pt x="1328" y="863"/>
                  </a:lnTo>
                  <a:lnTo>
                    <a:pt x="1388" y="857"/>
                  </a:lnTo>
                  <a:lnTo>
                    <a:pt x="1411" y="857"/>
                  </a:lnTo>
                  <a:lnTo>
                    <a:pt x="1429" y="851"/>
                  </a:lnTo>
                  <a:lnTo>
                    <a:pt x="1441" y="851"/>
                  </a:lnTo>
                  <a:lnTo>
                    <a:pt x="1447" y="851"/>
                  </a:lnTo>
                  <a:lnTo>
                    <a:pt x="1459" y="845"/>
                  </a:lnTo>
                  <a:lnTo>
                    <a:pt x="1483" y="833"/>
                  </a:lnTo>
                  <a:lnTo>
                    <a:pt x="1525" y="815"/>
                  </a:lnTo>
                  <a:lnTo>
                    <a:pt x="1573" y="791"/>
                  </a:lnTo>
                  <a:lnTo>
                    <a:pt x="1675" y="743"/>
                  </a:lnTo>
                  <a:lnTo>
                    <a:pt x="1716" y="725"/>
                  </a:lnTo>
                  <a:lnTo>
                    <a:pt x="1752" y="713"/>
                  </a:lnTo>
                  <a:lnTo>
                    <a:pt x="1806" y="689"/>
                  </a:lnTo>
                  <a:lnTo>
                    <a:pt x="1842" y="653"/>
                  </a:lnTo>
                  <a:lnTo>
                    <a:pt x="1866" y="611"/>
                  </a:lnTo>
                  <a:lnTo>
                    <a:pt x="1884" y="581"/>
                  </a:lnTo>
                  <a:lnTo>
                    <a:pt x="1926" y="515"/>
                  </a:lnTo>
                  <a:lnTo>
                    <a:pt x="1979" y="449"/>
                  </a:lnTo>
                  <a:lnTo>
                    <a:pt x="2039" y="389"/>
                  </a:lnTo>
                  <a:lnTo>
                    <a:pt x="2105" y="341"/>
                  </a:lnTo>
                  <a:lnTo>
                    <a:pt x="2159" y="299"/>
                  </a:lnTo>
                  <a:lnTo>
                    <a:pt x="2207" y="269"/>
                  </a:lnTo>
                  <a:lnTo>
                    <a:pt x="2237" y="245"/>
                  </a:lnTo>
                  <a:lnTo>
                    <a:pt x="2249" y="239"/>
                  </a:lnTo>
                  <a:lnTo>
                    <a:pt x="2249" y="239"/>
                  </a:lnTo>
                  <a:lnTo>
                    <a:pt x="2392" y="167"/>
                  </a:lnTo>
                  <a:lnTo>
                    <a:pt x="2392" y="60"/>
                  </a:lnTo>
                  <a:lnTo>
                    <a:pt x="2392" y="0"/>
                  </a:lnTo>
                  <a:lnTo>
                    <a:pt x="2344" y="18"/>
                  </a:lnTo>
                  <a:lnTo>
                    <a:pt x="2302" y="36"/>
                  </a:lnTo>
                  <a:lnTo>
                    <a:pt x="230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8" name="Freeform 12"/>
            <p:cNvSpPr>
              <a:spLocks/>
            </p:cNvSpPr>
            <p:nvPr userDrawn="1"/>
          </p:nvSpPr>
          <p:spPr bwMode="hidden">
            <a:xfrm>
              <a:off x="3839" y="1854"/>
              <a:ext cx="577" cy="258"/>
            </a:xfrm>
            <a:custGeom>
              <a:avLst/>
              <a:gdLst/>
              <a:ahLst/>
              <a:cxnLst>
                <a:cxn ang="0">
                  <a:pos x="30" y="245"/>
                </a:cxn>
                <a:cxn ang="0">
                  <a:pos x="18" y="251"/>
                </a:cxn>
                <a:cxn ang="0">
                  <a:pos x="6" y="257"/>
                </a:cxn>
                <a:cxn ang="0">
                  <a:pos x="0" y="257"/>
                </a:cxn>
                <a:cxn ang="0">
                  <a:pos x="305" y="113"/>
                </a:cxn>
                <a:cxn ang="0">
                  <a:pos x="520" y="0"/>
                </a:cxn>
                <a:cxn ang="0">
                  <a:pos x="526" y="6"/>
                </a:cxn>
                <a:cxn ang="0">
                  <a:pos x="544" y="18"/>
                </a:cxn>
                <a:cxn ang="0">
                  <a:pos x="550" y="24"/>
                </a:cxn>
                <a:cxn ang="0">
                  <a:pos x="550" y="36"/>
                </a:cxn>
                <a:cxn ang="0">
                  <a:pos x="544" y="42"/>
                </a:cxn>
                <a:cxn ang="0">
                  <a:pos x="526" y="54"/>
                </a:cxn>
                <a:cxn ang="0">
                  <a:pos x="514" y="60"/>
                </a:cxn>
                <a:cxn ang="0">
                  <a:pos x="502" y="66"/>
                </a:cxn>
                <a:cxn ang="0">
                  <a:pos x="448" y="84"/>
                </a:cxn>
                <a:cxn ang="0">
                  <a:pos x="382" y="113"/>
                </a:cxn>
                <a:cxn ang="0">
                  <a:pos x="305" y="143"/>
                </a:cxn>
                <a:cxn ang="0">
                  <a:pos x="227" y="173"/>
                </a:cxn>
                <a:cxn ang="0">
                  <a:pos x="149" y="203"/>
                </a:cxn>
                <a:cxn ang="0">
                  <a:pos x="83" y="227"/>
                </a:cxn>
                <a:cxn ang="0">
                  <a:pos x="30" y="245"/>
                </a:cxn>
                <a:cxn ang="0">
                  <a:pos x="30" y="245"/>
                </a:cxn>
              </a:cxnLst>
              <a:rect l="0" t="0" r="r" b="b"/>
              <a:pathLst>
                <a:path w="550" h="257">
                  <a:moveTo>
                    <a:pt x="30" y="245"/>
                  </a:moveTo>
                  <a:lnTo>
                    <a:pt x="18" y="251"/>
                  </a:lnTo>
                  <a:lnTo>
                    <a:pt x="6" y="257"/>
                  </a:lnTo>
                  <a:lnTo>
                    <a:pt x="0" y="257"/>
                  </a:lnTo>
                  <a:lnTo>
                    <a:pt x="305" y="113"/>
                  </a:lnTo>
                  <a:lnTo>
                    <a:pt x="520" y="0"/>
                  </a:lnTo>
                  <a:lnTo>
                    <a:pt x="526" y="6"/>
                  </a:lnTo>
                  <a:lnTo>
                    <a:pt x="544" y="18"/>
                  </a:lnTo>
                  <a:lnTo>
                    <a:pt x="550" y="24"/>
                  </a:lnTo>
                  <a:lnTo>
                    <a:pt x="550" y="36"/>
                  </a:lnTo>
                  <a:lnTo>
                    <a:pt x="544" y="42"/>
                  </a:lnTo>
                  <a:lnTo>
                    <a:pt x="526" y="54"/>
                  </a:lnTo>
                  <a:lnTo>
                    <a:pt x="514" y="60"/>
                  </a:lnTo>
                  <a:lnTo>
                    <a:pt x="502" y="66"/>
                  </a:lnTo>
                  <a:lnTo>
                    <a:pt x="448" y="84"/>
                  </a:lnTo>
                  <a:lnTo>
                    <a:pt x="382" y="113"/>
                  </a:lnTo>
                  <a:lnTo>
                    <a:pt x="305" y="143"/>
                  </a:lnTo>
                  <a:lnTo>
                    <a:pt x="227" y="173"/>
                  </a:lnTo>
                  <a:lnTo>
                    <a:pt x="149" y="203"/>
                  </a:lnTo>
                  <a:lnTo>
                    <a:pt x="83" y="227"/>
                  </a:lnTo>
                  <a:lnTo>
                    <a:pt x="30" y="245"/>
                  </a:lnTo>
                  <a:lnTo>
                    <a:pt x="30" y="24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9" name="Freeform 13"/>
            <p:cNvSpPr>
              <a:spLocks/>
            </p:cNvSpPr>
            <p:nvPr userDrawn="1"/>
          </p:nvSpPr>
          <p:spPr bwMode="hidden">
            <a:xfrm>
              <a:off x="5327" y="164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1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0" name="Freeform 14"/>
            <p:cNvSpPr>
              <a:spLocks/>
            </p:cNvSpPr>
            <p:nvPr userDrawn="1"/>
          </p:nvSpPr>
          <p:spPr bwMode="hidden">
            <a:xfrm>
              <a:off x="3839" y="1728"/>
              <a:ext cx="716" cy="383"/>
            </a:xfrm>
            <a:custGeom>
              <a:avLst/>
              <a:gdLst/>
              <a:ahLst/>
              <a:cxnLst>
                <a:cxn ang="0">
                  <a:pos x="659" y="6"/>
                </a:cxn>
                <a:cxn ang="0">
                  <a:pos x="588" y="42"/>
                </a:cxn>
                <a:cxn ang="0">
                  <a:pos x="515" y="84"/>
                </a:cxn>
                <a:cxn ang="0">
                  <a:pos x="509" y="90"/>
                </a:cxn>
                <a:cxn ang="0">
                  <a:pos x="485" y="102"/>
                </a:cxn>
                <a:cxn ang="0">
                  <a:pos x="455" y="120"/>
                </a:cxn>
                <a:cxn ang="0">
                  <a:pos x="425" y="138"/>
                </a:cxn>
                <a:cxn ang="0">
                  <a:pos x="371" y="168"/>
                </a:cxn>
                <a:cxn ang="0">
                  <a:pos x="306" y="198"/>
                </a:cxn>
                <a:cxn ang="0">
                  <a:pos x="186" y="251"/>
                </a:cxn>
                <a:cxn ang="0">
                  <a:pos x="131" y="269"/>
                </a:cxn>
                <a:cxn ang="0">
                  <a:pos x="89" y="287"/>
                </a:cxn>
                <a:cxn ang="0">
                  <a:pos x="53" y="305"/>
                </a:cxn>
                <a:cxn ang="0">
                  <a:pos x="36" y="311"/>
                </a:cxn>
                <a:cxn ang="0">
                  <a:pos x="12" y="329"/>
                </a:cxn>
                <a:cxn ang="0">
                  <a:pos x="0" y="353"/>
                </a:cxn>
                <a:cxn ang="0">
                  <a:pos x="0" y="371"/>
                </a:cxn>
                <a:cxn ang="0">
                  <a:pos x="0" y="383"/>
                </a:cxn>
                <a:cxn ang="0">
                  <a:pos x="0" y="383"/>
                </a:cxn>
                <a:cxn ang="0">
                  <a:pos x="12" y="371"/>
                </a:cxn>
                <a:cxn ang="0">
                  <a:pos x="30" y="353"/>
                </a:cxn>
                <a:cxn ang="0">
                  <a:pos x="53" y="335"/>
                </a:cxn>
                <a:cxn ang="0">
                  <a:pos x="77" y="317"/>
                </a:cxn>
                <a:cxn ang="0">
                  <a:pos x="101" y="311"/>
                </a:cxn>
                <a:cxn ang="0">
                  <a:pos x="131" y="299"/>
                </a:cxn>
                <a:cxn ang="0">
                  <a:pos x="204" y="269"/>
                </a:cxn>
                <a:cxn ang="0">
                  <a:pos x="240" y="251"/>
                </a:cxn>
                <a:cxn ang="0">
                  <a:pos x="270" y="239"/>
                </a:cxn>
                <a:cxn ang="0">
                  <a:pos x="294" y="228"/>
                </a:cxn>
                <a:cxn ang="0">
                  <a:pos x="312" y="222"/>
                </a:cxn>
                <a:cxn ang="0">
                  <a:pos x="330" y="210"/>
                </a:cxn>
                <a:cxn ang="0">
                  <a:pos x="365" y="186"/>
                </a:cxn>
                <a:cxn ang="0">
                  <a:pos x="419" y="156"/>
                </a:cxn>
                <a:cxn ang="0">
                  <a:pos x="473" y="120"/>
                </a:cxn>
                <a:cxn ang="0">
                  <a:pos x="527" y="90"/>
                </a:cxn>
                <a:cxn ang="0">
                  <a:pos x="576" y="60"/>
                </a:cxn>
                <a:cxn ang="0">
                  <a:pos x="612" y="42"/>
                </a:cxn>
                <a:cxn ang="0">
                  <a:pos x="629" y="36"/>
                </a:cxn>
                <a:cxn ang="0">
                  <a:pos x="647" y="30"/>
                </a:cxn>
                <a:cxn ang="0">
                  <a:pos x="677" y="18"/>
                </a:cxn>
                <a:cxn ang="0">
                  <a:pos x="701" y="6"/>
                </a:cxn>
                <a:cxn ang="0">
                  <a:pos x="713" y="0"/>
                </a:cxn>
                <a:cxn ang="0">
                  <a:pos x="713" y="0"/>
                </a:cxn>
                <a:cxn ang="0">
                  <a:pos x="659" y="6"/>
                </a:cxn>
                <a:cxn ang="0">
                  <a:pos x="716" y="63"/>
                </a:cxn>
              </a:cxnLst>
              <a:rect l="0" t="0" r="r" b="b"/>
              <a:pathLst>
                <a:path w="716" h="383">
                  <a:moveTo>
                    <a:pt x="659" y="6"/>
                  </a:moveTo>
                  <a:lnTo>
                    <a:pt x="588" y="42"/>
                  </a:lnTo>
                  <a:lnTo>
                    <a:pt x="515" y="84"/>
                  </a:lnTo>
                  <a:lnTo>
                    <a:pt x="509" y="90"/>
                  </a:lnTo>
                  <a:lnTo>
                    <a:pt x="485" y="102"/>
                  </a:lnTo>
                  <a:lnTo>
                    <a:pt x="455" y="120"/>
                  </a:lnTo>
                  <a:lnTo>
                    <a:pt x="425" y="138"/>
                  </a:lnTo>
                  <a:lnTo>
                    <a:pt x="371" y="168"/>
                  </a:lnTo>
                  <a:lnTo>
                    <a:pt x="306" y="198"/>
                  </a:lnTo>
                  <a:lnTo>
                    <a:pt x="186" y="251"/>
                  </a:lnTo>
                  <a:lnTo>
                    <a:pt x="131" y="269"/>
                  </a:lnTo>
                  <a:lnTo>
                    <a:pt x="89" y="287"/>
                  </a:lnTo>
                  <a:lnTo>
                    <a:pt x="53" y="305"/>
                  </a:lnTo>
                  <a:lnTo>
                    <a:pt x="36" y="311"/>
                  </a:lnTo>
                  <a:lnTo>
                    <a:pt x="12" y="329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12" y="371"/>
                  </a:lnTo>
                  <a:lnTo>
                    <a:pt x="30" y="353"/>
                  </a:lnTo>
                  <a:lnTo>
                    <a:pt x="53" y="335"/>
                  </a:lnTo>
                  <a:lnTo>
                    <a:pt x="77" y="317"/>
                  </a:lnTo>
                  <a:lnTo>
                    <a:pt x="101" y="311"/>
                  </a:lnTo>
                  <a:lnTo>
                    <a:pt x="131" y="299"/>
                  </a:lnTo>
                  <a:lnTo>
                    <a:pt x="204" y="269"/>
                  </a:lnTo>
                  <a:lnTo>
                    <a:pt x="240" y="251"/>
                  </a:lnTo>
                  <a:lnTo>
                    <a:pt x="270" y="239"/>
                  </a:lnTo>
                  <a:lnTo>
                    <a:pt x="294" y="228"/>
                  </a:lnTo>
                  <a:lnTo>
                    <a:pt x="312" y="222"/>
                  </a:lnTo>
                  <a:lnTo>
                    <a:pt x="330" y="210"/>
                  </a:lnTo>
                  <a:lnTo>
                    <a:pt x="365" y="186"/>
                  </a:lnTo>
                  <a:lnTo>
                    <a:pt x="419" y="156"/>
                  </a:lnTo>
                  <a:lnTo>
                    <a:pt x="473" y="120"/>
                  </a:lnTo>
                  <a:lnTo>
                    <a:pt x="527" y="90"/>
                  </a:lnTo>
                  <a:lnTo>
                    <a:pt x="576" y="60"/>
                  </a:lnTo>
                  <a:lnTo>
                    <a:pt x="612" y="42"/>
                  </a:lnTo>
                  <a:lnTo>
                    <a:pt x="629" y="36"/>
                  </a:lnTo>
                  <a:lnTo>
                    <a:pt x="647" y="30"/>
                  </a:lnTo>
                  <a:lnTo>
                    <a:pt x="677" y="18"/>
                  </a:lnTo>
                  <a:lnTo>
                    <a:pt x="701" y="6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659" y="6"/>
                  </a:lnTo>
                  <a:lnTo>
                    <a:pt x="716" y="63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1" name="Freeform 15"/>
            <p:cNvSpPr>
              <a:spLocks/>
            </p:cNvSpPr>
            <p:nvPr userDrawn="1"/>
          </p:nvSpPr>
          <p:spPr bwMode="hidden">
            <a:xfrm>
              <a:off x="3453" y="2271"/>
              <a:ext cx="318" cy="225"/>
            </a:xfrm>
            <a:custGeom>
              <a:avLst/>
              <a:gdLst/>
              <a:ahLst/>
              <a:cxnLst>
                <a:cxn ang="0">
                  <a:pos x="6" y="225"/>
                </a:cxn>
                <a:cxn ang="0">
                  <a:pos x="0" y="195"/>
                </a:cxn>
                <a:cxn ang="0">
                  <a:pos x="315" y="0"/>
                </a:cxn>
                <a:cxn ang="0">
                  <a:pos x="303" y="27"/>
                </a:cxn>
                <a:cxn ang="0">
                  <a:pos x="318" y="42"/>
                </a:cxn>
              </a:cxnLst>
              <a:rect l="0" t="0" r="r" b="b"/>
              <a:pathLst>
                <a:path w="318" h="225">
                  <a:moveTo>
                    <a:pt x="6" y="225"/>
                  </a:moveTo>
                  <a:lnTo>
                    <a:pt x="0" y="195"/>
                  </a:lnTo>
                  <a:lnTo>
                    <a:pt x="315" y="0"/>
                  </a:lnTo>
                  <a:lnTo>
                    <a:pt x="303" y="27"/>
                  </a:lnTo>
                  <a:lnTo>
                    <a:pt x="318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2" name="Freeform 16"/>
            <p:cNvSpPr>
              <a:spLocks/>
            </p:cNvSpPr>
            <p:nvPr userDrawn="1"/>
          </p:nvSpPr>
          <p:spPr bwMode="hidden">
            <a:xfrm>
              <a:off x="0" y="2658"/>
              <a:ext cx="2595" cy="933"/>
            </a:xfrm>
            <a:custGeom>
              <a:avLst/>
              <a:gdLst/>
              <a:ahLst/>
              <a:cxnLst>
                <a:cxn ang="0">
                  <a:pos x="1050" y="657"/>
                </a:cxn>
                <a:cxn ang="0">
                  <a:pos x="1581" y="690"/>
                </a:cxn>
                <a:cxn ang="0">
                  <a:pos x="1671" y="723"/>
                </a:cxn>
                <a:cxn ang="0">
                  <a:pos x="1176" y="621"/>
                </a:cxn>
                <a:cxn ang="0">
                  <a:pos x="1854" y="567"/>
                </a:cxn>
                <a:cxn ang="0">
                  <a:pos x="1869" y="612"/>
                </a:cxn>
                <a:cxn ang="0">
                  <a:pos x="2103" y="861"/>
                </a:cxn>
                <a:cxn ang="0">
                  <a:pos x="1883" y="520"/>
                </a:cxn>
                <a:cxn ang="0">
                  <a:pos x="1842" y="490"/>
                </a:cxn>
                <a:cxn ang="0">
                  <a:pos x="1770" y="466"/>
                </a:cxn>
                <a:cxn ang="0">
                  <a:pos x="1740" y="448"/>
                </a:cxn>
                <a:cxn ang="0">
                  <a:pos x="1758" y="436"/>
                </a:cxn>
                <a:cxn ang="0">
                  <a:pos x="1830" y="430"/>
                </a:cxn>
                <a:cxn ang="0">
                  <a:pos x="1877" y="424"/>
                </a:cxn>
                <a:cxn ang="0">
                  <a:pos x="1955" y="394"/>
                </a:cxn>
                <a:cxn ang="0">
                  <a:pos x="2052" y="396"/>
                </a:cxn>
                <a:cxn ang="0">
                  <a:pos x="2253" y="732"/>
                </a:cxn>
                <a:cxn ang="0">
                  <a:pos x="2415" y="933"/>
                </a:cxn>
                <a:cxn ang="0">
                  <a:pos x="2397" y="828"/>
                </a:cxn>
                <a:cxn ang="0">
                  <a:pos x="2088" y="400"/>
                </a:cxn>
                <a:cxn ang="0">
                  <a:pos x="2046" y="346"/>
                </a:cxn>
                <a:cxn ang="0">
                  <a:pos x="1997" y="304"/>
                </a:cxn>
                <a:cxn ang="0">
                  <a:pos x="1967" y="286"/>
                </a:cxn>
                <a:cxn ang="0">
                  <a:pos x="1973" y="286"/>
                </a:cxn>
                <a:cxn ang="0">
                  <a:pos x="2009" y="286"/>
                </a:cxn>
                <a:cxn ang="0">
                  <a:pos x="2082" y="322"/>
                </a:cxn>
                <a:cxn ang="0">
                  <a:pos x="2199" y="384"/>
                </a:cxn>
                <a:cxn ang="0">
                  <a:pos x="2394" y="448"/>
                </a:cxn>
                <a:cxn ang="0">
                  <a:pos x="2595" y="516"/>
                </a:cxn>
                <a:cxn ang="0">
                  <a:pos x="2388" y="424"/>
                </a:cxn>
                <a:cxn ang="0">
                  <a:pos x="2219" y="340"/>
                </a:cxn>
                <a:cxn ang="0">
                  <a:pos x="2052" y="280"/>
                </a:cxn>
                <a:cxn ang="0">
                  <a:pos x="1955" y="262"/>
                </a:cxn>
                <a:cxn ang="0">
                  <a:pos x="1877" y="274"/>
                </a:cxn>
                <a:cxn ang="0">
                  <a:pos x="1752" y="274"/>
                </a:cxn>
                <a:cxn ang="0">
                  <a:pos x="1661" y="292"/>
                </a:cxn>
                <a:cxn ang="0">
                  <a:pos x="1607" y="316"/>
                </a:cxn>
                <a:cxn ang="0">
                  <a:pos x="1589" y="322"/>
                </a:cxn>
                <a:cxn ang="0">
                  <a:pos x="1409" y="358"/>
                </a:cxn>
                <a:cxn ang="0">
                  <a:pos x="1152" y="442"/>
                </a:cxn>
                <a:cxn ang="0">
                  <a:pos x="966" y="460"/>
                </a:cxn>
                <a:cxn ang="0">
                  <a:pos x="870" y="442"/>
                </a:cxn>
                <a:cxn ang="0">
                  <a:pos x="828" y="430"/>
                </a:cxn>
                <a:cxn ang="0">
                  <a:pos x="743" y="388"/>
                </a:cxn>
                <a:cxn ang="0">
                  <a:pos x="636" y="334"/>
                </a:cxn>
                <a:cxn ang="0">
                  <a:pos x="467" y="256"/>
                </a:cxn>
                <a:cxn ang="0">
                  <a:pos x="0" y="0"/>
                </a:cxn>
                <a:cxn ang="0">
                  <a:pos x="585" y="390"/>
                </a:cxn>
                <a:cxn ang="0">
                  <a:pos x="849" y="543"/>
                </a:cxn>
                <a:cxn ang="0">
                  <a:pos x="897" y="621"/>
                </a:cxn>
              </a:cxnLst>
              <a:rect l="0" t="0" r="r" b="b"/>
              <a:pathLst>
                <a:path w="2595" h="933">
                  <a:moveTo>
                    <a:pt x="981" y="675"/>
                  </a:moveTo>
                  <a:lnTo>
                    <a:pt x="1050" y="657"/>
                  </a:lnTo>
                  <a:lnTo>
                    <a:pt x="1143" y="651"/>
                  </a:lnTo>
                  <a:lnTo>
                    <a:pt x="1581" y="690"/>
                  </a:lnTo>
                  <a:lnTo>
                    <a:pt x="1623" y="738"/>
                  </a:lnTo>
                  <a:lnTo>
                    <a:pt x="1671" y="723"/>
                  </a:lnTo>
                  <a:lnTo>
                    <a:pt x="1656" y="675"/>
                  </a:lnTo>
                  <a:lnTo>
                    <a:pt x="1176" y="621"/>
                  </a:lnTo>
                  <a:lnTo>
                    <a:pt x="1797" y="534"/>
                  </a:lnTo>
                  <a:lnTo>
                    <a:pt x="1854" y="567"/>
                  </a:lnTo>
                  <a:lnTo>
                    <a:pt x="1881" y="585"/>
                  </a:lnTo>
                  <a:lnTo>
                    <a:pt x="1869" y="612"/>
                  </a:lnTo>
                  <a:lnTo>
                    <a:pt x="1995" y="852"/>
                  </a:lnTo>
                  <a:lnTo>
                    <a:pt x="2103" y="861"/>
                  </a:lnTo>
                  <a:lnTo>
                    <a:pt x="1889" y="538"/>
                  </a:lnTo>
                  <a:lnTo>
                    <a:pt x="1883" y="520"/>
                  </a:lnTo>
                  <a:lnTo>
                    <a:pt x="1872" y="508"/>
                  </a:lnTo>
                  <a:lnTo>
                    <a:pt x="1842" y="490"/>
                  </a:lnTo>
                  <a:lnTo>
                    <a:pt x="1806" y="478"/>
                  </a:lnTo>
                  <a:lnTo>
                    <a:pt x="1770" y="466"/>
                  </a:lnTo>
                  <a:lnTo>
                    <a:pt x="1752" y="454"/>
                  </a:lnTo>
                  <a:lnTo>
                    <a:pt x="1740" y="448"/>
                  </a:lnTo>
                  <a:lnTo>
                    <a:pt x="1746" y="436"/>
                  </a:lnTo>
                  <a:lnTo>
                    <a:pt x="1758" y="436"/>
                  </a:lnTo>
                  <a:lnTo>
                    <a:pt x="1782" y="430"/>
                  </a:lnTo>
                  <a:lnTo>
                    <a:pt x="1830" y="430"/>
                  </a:lnTo>
                  <a:lnTo>
                    <a:pt x="1854" y="430"/>
                  </a:lnTo>
                  <a:lnTo>
                    <a:pt x="1877" y="424"/>
                  </a:lnTo>
                  <a:lnTo>
                    <a:pt x="1925" y="400"/>
                  </a:lnTo>
                  <a:lnTo>
                    <a:pt x="1955" y="394"/>
                  </a:lnTo>
                  <a:lnTo>
                    <a:pt x="1979" y="394"/>
                  </a:lnTo>
                  <a:lnTo>
                    <a:pt x="2052" y="396"/>
                  </a:lnTo>
                  <a:lnTo>
                    <a:pt x="2046" y="456"/>
                  </a:lnTo>
                  <a:lnTo>
                    <a:pt x="2253" y="732"/>
                  </a:lnTo>
                  <a:lnTo>
                    <a:pt x="2334" y="816"/>
                  </a:lnTo>
                  <a:lnTo>
                    <a:pt x="2415" y="933"/>
                  </a:lnTo>
                  <a:lnTo>
                    <a:pt x="2430" y="909"/>
                  </a:lnTo>
                  <a:lnTo>
                    <a:pt x="2397" y="828"/>
                  </a:lnTo>
                  <a:lnTo>
                    <a:pt x="2094" y="412"/>
                  </a:lnTo>
                  <a:lnTo>
                    <a:pt x="2088" y="400"/>
                  </a:lnTo>
                  <a:lnTo>
                    <a:pt x="2076" y="376"/>
                  </a:lnTo>
                  <a:lnTo>
                    <a:pt x="2046" y="346"/>
                  </a:lnTo>
                  <a:lnTo>
                    <a:pt x="2015" y="322"/>
                  </a:lnTo>
                  <a:lnTo>
                    <a:pt x="1997" y="304"/>
                  </a:lnTo>
                  <a:lnTo>
                    <a:pt x="1979" y="292"/>
                  </a:lnTo>
                  <a:lnTo>
                    <a:pt x="1967" y="286"/>
                  </a:lnTo>
                  <a:lnTo>
                    <a:pt x="1967" y="286"/>
                  </a:lnTo>
                  <a:lnTo>
                    <a:pt x="1973" y="286"/>
                  </a:lnTo>
                  <a:lnTo>
                    <a:pt x="1985" y="286"/>
                  </a:lnTo>
                  <a:lnTo>
                    <a:pt x="2009" y="286"/>
                  </a:lnTo>
                  <a:lnTo>
                    <a:pt x="2040" y="298"/>
                  </a:lnTo>
                  <a:lnTo>
                    <a:pt x="2082" y="322"/>
                  </a:lnTo>
                  <a:lnTo>
                    <a:pt x="2124" y="348"/>
                  </a:lnTo>
                  <a:lnTo>
                    <a:pt x="2199" y="384"/>
                  </a:lnTo>
                  <a:lnTo>
                    <a:pt x="2325" y="426"/>
                  </a:lnTo>
                  <a:lnTo>
                    <a:pt x="2394" y="448"/>
                  </a:lnTo>
                  <a:lnTo>
                    <a:pt x="2523" y="522"/>
                  </a:lnTo>
                  <a:lnTo>
                    <a:pt x="2595" y="516"/>
                  </a:lnTo>
                  <a:lnTo>
                    <a:pt x="2442" y="454"/>
                  </a:lnTo>
                  <a:lnTo>
                    <a:pt x="2388" y="424"/>
                  </a:lnTo>
                  <a:lnTo>
                    <a:pt x="2327" y="388"/>
                  </a:lnTo>
                  <a:lnTo>
                    <a:pt x="2219" y="340"/>
                  </a:lnTo>
                  <a:lnTo>
                    <a:pt x="2106" y="292"/>
                  </a:lnTo>
                  <a:lnTo>
                    <a:pt x="2052" y="280"/>
                  </a:lnTo>
                  <a:lnTo>
                    <a:pt x="2003" y="268"/>
                  </a:lnTo>
                  <a:lnTo>
                    <a:pt x="1955" y="262"/>
                  </a:lnTo>
                  <a:lnTo>
                    <a:pt x="1919" y="268"/>
                  </a:lnTo>
                  <a:lnTo>
                    <a:pt x="1877" y="274"/>
                  </a:lnTo>
                  <a:lnTo>
                    <a:pt x="1812" y="274"/>
                  </a:lnTo>
                  <a:lnTo>
                    <a:pt x="1752" y="274"/>
                  </a:lnTo>
                  <a:lnTo>
                    <a:pt x="1703" y="286"/>
                  </a:lnTo>
                  <a:lnTo>
                    <a:pt x="1661" y="292"/>
                  </a:lnTo>
                  <a:lnTo>
                    <a:pt x="1631" y="304"/>
                  </a:lnTo>
                  <a:lnTo>
                    <a:pt x="1607" y="316"/>
                  </a:lnTo>
                  <a:lnTo>
                    <a:pt x="1595" y="322"/>
                  </a:lnTo>
                  <a:lnTo>
                    <a:pt x="1589" y="322"/>
                  </a:lnTo>
                  <a:lnTo>
                    <a:pt x="1500" y="334"/>
                  </a:lnTo>
                  <a:lnTo>
                    <a:pt x="1409" y="358"/>
                  </a:lnTo>
                  <a:lnTo>
                    <a:pt x="1236" y="418"/>
                  </a:lnTo>
                  <a:lnTo>
                    <a:pt x="1152" y="442"/>
                  </a:lnTo>
                  <a:lnTo>
                    <a:pt x="1061" y="460"/>
                  </a:lnTo>
                  <a:lnTo>
                    <a:pt x="966" y="460"/>
                  </a:lnTo>
                  <a:lnTo>
                    <a:pt x="918" y="454"/>
                  </a:lnTo>
                  <a:lnTo>
                    <a:pt x="870" y="442"/>
                  </a:lnTo>
                  <a:lnTo>
                    <a:pt x="858" y="436"/>
                  </a:lnTo>
                  <a:lnTo>
                    <a:pt x="828" y="430"/>
                  </a:lnTo>
                  <a:lnTo>
                    <a:pt x="791" y="412"/>
                  </a:lnTo>
                  <a:lnTo>
                    <a:pt x="743" y="388"/>
                  </a:lnTo>
                  <a:lnTo>
                    <a:pt x="690" y="364"/>
                  </a:lnTo>
                  <a:lnTo>
                    <a:pt x="636" y="334"/>
                  </a:lnTo>
                  <a:lnTo>
                    <a:pt x="515" y="280"/>
                  </a:lnTo>
                  <a:lnTo>
                    <a:pt x="467" y="256"/>
                  </a:lnTo>
                  <a:lnTo>
                    <a:pt x="443" y="244"/>
                  </a:lnTo>
                  <a:lnTo>
                    <a:pt x="0" y="0"/>
                  </a:lnTo>
                  <a:lnTo>
                    <a:pt x="123" y="120"/>
                  </a:lnTo>
                  <a:lnTo>
                    <a:pt x="585" y="390"/>
                  </a:lnTo>
                  <a:lnTo>
                    <a:pt x="708" y="462"/>
                  </a:lnTo>
                  <a:lnTo>
                    <a:pt x="849" y="543"/>
                  </a:lnTo>
                  <a:lnTo>
                    <a:pt x="882" y="564"/>
                  </a:lnTo>
                  <a:lnTo>
                    <a:pt x="897" y="621"/>
                  </a:lnTo>
                  <a:lnTo>
                    <a:pt x="981" y="67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3" name="Freeform 17"/>
            <p:cNvSpPr>
              <a:spLocks/>
            </p:cNvSpPr>
            <p:nvPr userDrawn="1"/>
          </p:nvSpPr>
          <p:spPr bwMode="hidden">
            <a:xfrm>
              <a:off x="0" y="2994"/>
              <a:ext cx="2723" cy="1091"/>
            </a:xfrm>
            <a:custGeom>
              <a:avLst/>
              <a:gdLst/>
              <a:ahLst/>
              <a:cxnLst>
                <a:cxn ang="0">
                  <a:pos x="2370" y="72"/>
                </a:cxn>
                <a:cxn ang="0">
                  <a:pos x="2597" y="198"/>
                </a:cxn>
                <a:cxn ang="0">
                  <a:pos x="2639" y="276"/>
                </a:cxn>
                <a:cxn ang="0">
                  <a:pos x="2453" y="264"/>
                </a:cxn>
                <a:cxn ang="0">
                  <a:pos x="2297" y="204"/>
                </a:cxn>
                <a:cxn ang="0">
                  <a:pos x="2112" y="66"/>
                </a:cxn>
                <a:cxn ang="0">
                  <a:pos x="2088" y="72"/>
                </a:cxn>
                <a:cxn ang="0">
                  <a:pos x="2106" y="114"/>
                </a:cxn>
                <a:cxn ang="0">
                  <a:pos x="2412" y="552"/>
                </a:cxn>
                <a:cxn ang="0">
                  <a:pos x="2279" y="564"/>
                </a:cxn>
                <a:cxn ang="0">
                  <a:pos x="2189" y="492"/>
                </a:cxn>
                <a:cxn ang="0">
                  <a:pos x="2058" y="330"/>
                </a:cxn>
                <a:cxn ang="0">
                  <a:pos x="1991" y="234"/>
                </a:cxn>
                <a:cxn ang="0">
                  <a:pos x="1949" y="174"/>
                </a:cxn>
                <a:cxn ang="0">
                  <a:pos x="1824" y="132"/>
                </a:cxn>
                <a:cxn ang="0">
                  <a:pos x="1794" y="144"/>
                </a:cxn>
                <a:cxn ang="0">
                  <a:pos x="1895" y="222"/>
                </a:cxn>
                <a:cxn ang="0">
                  <a:pos x="1943" y="366"/>
                </a:cxn>
                <a:cxn ang="0">
                  <a:pos x="2064" y="630"/>
                </a:cxn>
                <a:cxn ang="0">
                  <a:pos x="2052" y="695"/>
                </a:cxn>
                <a:cxn ang="0">
                  <a:pos x="1955" y="683"/>
                </a:cxn>
                <a:cxn ang="0">
                  <a:pos x="1913" y="636"/>
                </a:cxn>
                <a:cxn ang="0">
                  <a:pos x="1703" y="312"/>
                </a:cxn>
                <a:cxn ang="0">
                  <a:pos x="1637" y="276"/>
                </a:cxn>
                <a:cxn ang="0">
                  <a:pos x="1643" y="318"/>
                </a:cxn>
                <a:cxn ang="0">
                  <a:pos x="1673" y="408"/>
                </a:cxn>
                <a:cxn ang="0">
                  <a:pos x="1716" y="779"/>
                </a:cxn>
                <a:cxn ang="0">
                  <a:pos x="1691" y="737"/>
                </a:cxn>
                <a:cxn ang="0">
                  <a:pos x="1613" y="582"/>
                </a:cxn>
                <a:cxn ang="0">
                  <a:pos x="1494" y="480"/>
                </a:cxn>
                <a:cxn ang="0">
                  <a:pos x="1248" y="528"/>
                </a:cxn>
                <a:cxn ang="0">
                  <a:pos x="996" y="630"/>
                </a:cxn>
                <a:cxn ang="0">
                  <a:pos x="714" y="534"/>
                </a:cxn>
                <a:cxn ang="0">
                  <a:pos x="198" y="288"/>
                </a:cxn>
                <a:cxn ang="0">
                  <a:pos x="0" y="460"/>
                </a:cxn>
                <a:cxn ang="0">
                  <a:pos x="288" y="570"/>
                </a:cxn>
                <a:cxn ang="0">
                  <a:pos x="461" y="654"/>
                </a:cxn>
                <a:cxn ang="0">
                  <a:pos x="725" y="755"/>
                </a:cxn>
                <a:cxn ang="0">
                  <a:pos x="966" y="791"/>
                </a:cxn>
                <a:cxn ang="0">
                  <a:pos x="1176" y="779"/>
                </a:cxn>
                <a:cxn ang="0">
                  <a:pos x="1278" y="791"/>
                </a:cxn>
                <a:cxn ang="0">
                  <a:pos x="1404" y="845"/>
                </a:cxn>
                <a:cxn ang="0">
                  <a:pos x="1416" y="887"/>
                </a:cxn>
                <a:cxn ang="0">
                  <a:pos x="1361" y="923"/>
                </a:cxn>
                <a:cxn ang="0">
                  <a:pos x="1385" y="1007"/>
                </a:cxn>
                <a:cxn ang="0">
                  <a:pos x="1494" y="1085"/>
                </a:cxn>
                <a:cxn ang="0">
                  <a:pos x="1697" y="1043"/>
                </a:cxn>
                <a:cxn ang="0">
                  <a:pos x="1812" y="989"/>
                </a:cxn>
                <a:cxn ang="0">
                  <a:pos x="1973" y="917"/>
                </a:cxn>
                <a:cxn ang="0">
                  <a:pos x="2201" y="899"/>
                </a:cxn>
                <a:cxn ang="0">
                  <a:pos x="2364" y="863"/>
                </a:cxn>
                <a:cxn ang="0">
                  <a:pos x="2400" y="743"/>
                </a:cxn>
                <a:cxn ang="0">
                  <a:pos x="2471" y="701"/>
                </a:cxn>
                <a:cxn ang="0">
                  <a:pos x="2621" y="504"/>
                </a:cxn>
                <a:cxn ang="0">
                  <a:pos x="2693" y="374"/>
                </a:cxn>
              </a:cxnLst>
              <a:rect l="0" t="0" r="r" b="b"/>
              <a:pathLst>
                <a:path w="2723" h="1091">
                  <a:moveTo>
                    <a:pt x="2723" y="299"/>
                  </a:moveTo>
                  <a:lnTo>
                    <a:pt x="2715" y="240"/>
                  </a:lnTo>
                  <a:lnTo>
                    <a:pt x="2656" y="195"/>
                  </a:lnTo>
                  <a:lnTo>
                    <a:pt x="2370" y="72"/>
                  </a:lnTo>
                  <a:lnTo>
                    <a:pt x="2303" y="54"/>
                  </a:lnTo>
                  <a:lnTo>
                    <a:pt x="2585" y="186"/>
                  </a:lnTo>
                  <a:lnTo>
                    <a:pt x="2591" y="192"/>
                  </a:lnTo>
                  <a:lnTo>
                    <a:pt x="2597" y="198"/>
                  </a:lnTo>
                  <a:lnTo>
                    <a:pt x="2621" y="228"/>
                  </a:lnTo>
                  <a:lnTo>
                    <a:pt x="2639" y="258"/>
                  </a:lnTo>
                  <a:lnTo>
                    <a:pt x="2646" y="270"/>
                  </a:lnTo>
                  <a:lnTo>
                    <a:pt x="2639" y="276"/>
                  </a:lnTo>
                  <a:lnTo>
                    <a:pt x="2603" y="282"/>
                  </a:lnTo>
                  <a:lnTo>
                    <a:pt x="2555" y="282"/>
                  </a:lnTo>
                  <a:lnTo>
                    <a:pt x="2507" y="276"/>
                  </a:lnTo>
                  <a:lnTo>
                    <a:pt x="2453" y="264"/>
                  </a:lnTo>
                  <a:lnTo>
                    <a:pt x="2394" y="246"/>
                  </a:lnTo>
                  <a:lnTo>
                    <a:pt x="2340" y="222"/>
                  </a:lnTo>
                  <a:lnTo>
                    <a:pt x="2321" y="216"/>
                  </a:lnTo>
                  <a:lnTo>
                    <a:pt x="2297" y="204"/>
                  </a:lnTo>
                  <a:lnTo>
                    <a:pt x="2171" y="126"/>
                  </a:lnTo>
                  <a:lnTo>
                    <a:pt x="2165" y="120"/>
                  </a:lnTo>
                  <a:lnTo>
                    <a:pt x="2154" y="102"/>
                  </a:lnTo>
                  <a:lnTo>
                    <a:pt x="2112" y="66"/>
                  </a:lnTo>
                  <a:lnTo>
                    <a:pt x="2064" y="24"/>
                  </a:lnTo>
                  <a:lnTo>
                    <a:pt x="2046" y="6"/>
                  </a:lnTo>
                  <a:lnTo>
                    <a:pt x="2034" y="0"/>
                  </a:lnTo>
                  <a:lnTo>
                    <a:pt x="2088" y="72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14"/>
                  </a:lnTo>
                  <a:lnTo>
                    <a:pt x="2112" y="114"/>
                  </a:lnTo>
                  <a:lnTo>
                    <a:pt x="2406" y="516"/>
                  </a:lnTo>
                  <a:lnTo>
                    <a:pt x="2412" y="534"/>
                  </a:lnTo>
                  <a:lnTo>
                    <a:pt x="2412" y="552"/>
                  </a:lnTo>
                  <a:lnTo>
                    <a:pt x="2394" y="576"/>
                  </a:lnTo>
                  <a:lnTo>
                    <a:pt x="2364" y="588"/>
                  </a:lnTo>
                  <a:lnTo>
                    <a:pt x="2321" y="588"/>
                  </a:lnTo>
                  <a:lnTo>
                    <a:pt x="2279" y="564"/>
                  </a:lnTo>
                  <a:lnTo>
                    <a:pt x="2237" y="534"/>
                  </a:lnTo>
                  <a:lnTo>
                    <a:pt x="2201" y="504"/>
                  </a:lnTo>
                  <a:lnTo>
                    <a:pt x="2195" y="498"/>
                  </a:lnTo>
                  <a:lnTo>
                    <a:pt x="2189" y="492"/>
                  </a:lnTo>
                  <a:lnTo>
                    <a:pt x="2171" y="462"/>
                  </a:lnTo>
                  <a:lnTo>
                    <a:pt x="2142" y="420"/>
                  </a:lnTo>
                  <a:lnTo>
                    <a:pt x="2100" y="378"/>
                  </a:lnTo>
                  <a:lnTo>
                    <a:pt x="2058" y="330"/>
                  </a:lnTo>
                  <a:lnTo>
                    <a:pt x="2040" y="318"/>
                  </a:lnTo>
                  <a:lnTo>
                    <a:pt x="2028" y="300"/>
                  </a:lnTo>
                  <a:lnTo>
                    <a:pt x="2009" y="264"/>
                  </a:lnTo>
                  <a:lnTo>
                    <a:pt x="1991" y="234"/>
                  </a:lnTo>
                  <a:lnTo>
                    <a:pt x="1985" y="210"/>
                  </a:lnTo>
                  <a:lnTo>
                    <a:pt x="1973" y="192"/>
                  </a:lnTo>
                  <a:lnTo>
                    <a:pt x="1967" y="180"/>
                  </a:lnTo>
                  <a:lnTo>
                    <a:pt x="1949" y="174"/>
                  </a:lnTo>
                  <a:lnTo>
                    <a:pt x="1907" y="156"/>
                  </a:lnTo>
                  <a:lnTo>
                    <a:pt x="1860" y="138"/>
                  </a:lnTo>
                  <a:lnTo>
                    <a:pt x="1836" y="132"/>
                  </a:lnTo>
                  <a:lnTo>
                    <a:pt x="1824" y="132"/>
                  </a:lnTo>
                  <a:lnTo>
                    <a:pt x="1806" y="132"/>
                  </a:lnTo>
                  <a:lnTo>
                    <a:pt x="1800" y="138"/>
                  </a:lnTo>
                  <a:lnTo>
                    <a:pt x="1794" y="144"/>
                  </a:lnTo>
                  <a:lnTo>
                    <a:pt x="1794" y="144"/>
                  </a:lnTo>
                  <a:lnTo>
                    <a:pt x="1842" y="156"/>
                  </a:lnTo>
                  <a:lnTo>
                    <a:pt x="1872" y="180"/>
                  </a:lnTo>
                  <a:lnTo>
                    <a:pt x="1889" y="204"/>
                  </a:lnTo>
                  <a:lnTo>
                    <a:pt x="1895" y="222"/>
                  </a:lnTo>
                  <a:lnTo>
                    <a:pt x="1889" y="240"/>
                  </a:lnTo>
                  <a:lnTo>
                    <a:pt x="1901" y="270"/>
                  </a:lnTo>
                  <a:lnTo>
                    <a:pt x="1919" y="318"/>
                  </a:lnTo>
                  <a:lnTo>
                    <a:pt x="1943" y="366"/>
                  </a:lnTo>
                  <a:lnTo>
                    <a:pt x="1991" y="480"/>
                  </a:lnTo>
                  <a:lnTo>
                    <a:pt x="2021" y="534"/>
                  </a:lnTo>
                  <a:lnTo>
                    <a:pt x="2040" y="582"/>
                  </a:lnTo>
                  <a:lnTo>
                    <a:pt x="2064" y="630"/>
                  </a:lnTo>
                  <a:lnTo>
                    <a:pt x="2076" y="666"/>
                  </a:lnTo>
                  <a:lnTo>
                    <a:pt x="2082" y="683"/>
                  </a:lnTo>
                  <a:lnTo>
                    <a:pt x="2070" y="695"/>
                  </a:lnTo>
                  <a:lnTo>
                    <a:pt x="2052" y="695"/>
                  </a:lnTo>
                  <a:lnTo>
                    <a:pt x="2021" y="695"/>
                  </a:lnTo>
                  <a:lnTo>
                    <a:pt x="1997" y="695"/>
                  </a:lnTo>
                  <a:lnTo>
                    <a:pt x="1973" y="689"/>
                  </a:lnTo>
                  <a:lnTo>
                    <a:pt x="1955" y="683"/>
                  </a:lnTo>
                  <a:lnTo>
                    <a:pt x="1949" y="683"/>
                  </a:lnTo>
                  <a:lnTo>
                    <a:pt x="1949" y="677"/>
                  </a:lnTo>
                  <a:lnTo>
                    <a:pt x="1943" y="672"/>
                  </a:lnTo>
                  <a:lnTo>
                    <a:pt x="1913" y="636"/>
                  </a:lnTo>
                  <a:lnTo>
                    <a:pt x="1806" y="324"/>
                  </a:lnTo>
                  <a:lnTo>
                    <a:pt x="1776" y="330"/>
                  </a:lnTo>
                  <a:lnTo>
                    <a:pt x="1746" y="330"/>
                  </a:lnTo>
                  <a:lnTo>
                    <a:pt x="1703" y="312"/>
                  </a:lnTo>
                  <a:lnTo>
                    <a:pt x="1673" y="288"/>
                  </a:lnTo>
                  <a:lnTo>
                    <a:pt x="1667" y="276"/>
                  </a:lnTo>
                  <a:lnTo>
                    <a:pt x="1655" y="270"/>
                  </a:lnTo>
                  <a:lnTo>
                    <a:pt x="1637" y="276"/>
                  </a:lnTo>
                  <a:lnTo>
                    <a:pt x="1631" y="288"/>
                  </a:lnTo>
                  <a:lnTo>
                    <a:pt x="1625" y="306"/>
                  </a:lnTo>
                  <a:lnTo>
                    <a:pt x="1625" y="312"/>
                  </a:lnTo>
                  <a:lnTo>
                    <a:pt x="1643" y="318"/>
                  </a:lnTo>
                  <a:lnTo>
                    <a:pt x="1655" y="336"/>
                  </a:lnTo>
                  <a:lnTo>
                    <a:pt x="1667" y="366"/>
                  </a:lnTo>
                  <a:lnTo>
                    <a:pt x="1673" y="402"/>
                  </a:lnTo>
                  <a:lnTo>
                    <a:pt x="1673" y="408"/>
                  </a:lnTo>
                  <a:lnTo>
                    <a:pt x="1673" y="414"/>
                  </a:lnTo>
                  <a:lnTo>
                    <a:pt x="1716" y="761"/>
                  </a:lnTo>
                  <a:lnTo>
                    <a:pt x="1716" y="773"/>
                  </a:lnTo>
                  <a:lnTo>
                    <a:pt x="1716" y="779"/>
                  </a:lnTo>
                  <a:lnTo>
                    <a:pt x="1709" y="773"/>
                  </a:lnTo>
                  <a:lnTo>
                    <a:pt x="1703" y="755"/>
                  </a:lnTo>
                  <a:lnTo>
                    <a:pt x="1697" y="749"/>
                  </a:lnTo>
                  <a:lnTo>
                    <a:pt x="1691" y="737"/>
                  </a:lnTo>
                  <a:lnTo>
                    <a:pt x="1679" y="713"/>
                  </a:lnTo>
                  <a:lnTo>
                    <a:pt x="1661" y="672"/>
                  </a:lnTo>
                  <a:lnTo>
                    <a:pt x="1643" y="630"/>
                  </a:lnTo>
                  <a:lnTo>
                    <a:pt x="1613" y="582"/>
                  </a:lnTo>
                  <a:lnTo>
                    <a:pt x="1589" y="540"/>
                  </a:lnTo>
                  <a:lnTo>
                    <a:pt x="1560" y="510"/>
                  </a:lnTo>
                  <a:lnTo>
                    <a:pt x="1536" y="492"/>
                  </a:lnTo>
                  <a:lnTo>
                    <a:pt x="1494" y="480"/>
                  </a:lnTo>
                  <a:lnTo>
                    <a:pt x="1446" y="480"/>
                  </a:lnTo>
                  <a:lnTo>
                    <a:pt x="1397" y="486"/>
                  </a:lnTo>
                  <a:lnTo>
                    <a:pt x="1349" y="498"/>
                  </a:lnTo>
                  <a:lnTo>
                    <a:pt x="1248" y="528"/>
                  </a:lnTo>
                  <a:lnTo>
                    <a:pt x="1158" y="570"/>
                  </a:lnTo>
                  <a:lnTo>
                    <a:pt x="1104" y="600"/>
                  </a:lnTo>
                  <a:lnTo>
                    <a:pt x="1037" y="624"/>
                  </a:lnTo>
                  <a:lnTo>
                    <a:pt x="996" y="630"/>
                  </a:lnTo>
                  <a:lnTo>
                    <a:pt x="948" y="630"/>
                  </a:lnTo>
                  <a:lnTo>
                    <a:pt x="900" y="618"/>
                  </a:lnTo>
                  <a:lnTo>
                    <a:pt x="840" y="588"/>
                  </a:lnTo>
                  <a:lnTo>
                    <a:pt x="714" y="534"/>
                  </a:lnTo>
                  <a:lnTo>
                    <a:pt x="582" y="474"/>
                  </a:lnTo>
                  <a:lnTo>
                    <a:pt x="443" y="408"/>
                  </a:lnTo>
                  <a:lnTo>
                    <a:pt x="318" y="348"/>
                  </a:lnTo>
                  <a:lnTo>
                    <a:pt x="198" y="288"/>
                  </a:lnTo>
                  <a:lnTo>
                    <a:pt x="149" y="264"/>
                  </a:lnTo>
                  <a:lnTo>
                    <a:pt x="102" y="240"/>
                  </a:lnTo>
                  <a:lnTo>
                    <a:pt x="0" y="187"/>
                  </a:lnTo>
                  <a:lnTo>
                    <a:pt x="0" y="460"/>
                  </a:lnTo>
                  <a:lnTo>
                    <a:pt x="36" y="474"/>
                  </a:lnTo>
                  <a:lnTo>
                    <a:pt x="149" y="516"/>
                  </a:lnTo>
                  <a:lnTo>
                    <a:pt x="216" y="540"/>
                  </a:lnTo>
                  <a:lnTo>
                    <a:pt x="288" y="570"/>
                  </a:lnTo>
                  <a:lnTo>
                    <a:pt x="348" y="594"/>
                  </a:lnTo>
                  <a:lnTo>
                    <a:pt x="396" y="618"/>
                  </a:lnTo>
                  <a:lnTo>
                    <a:pt x="432" y="636"/>
                  </a:lnTo>
                  <a:lnTo>
                    <a:pt x="461" y="654"/>
                  </a:lnTo>
                  <a:lnTo>
                    <a:pt x="504" y="672"/>
                  </a:lnTo>
                  <a:lnTo>
                    <a:pt x="588" y="707"/>
                  </a:lnTo>
                  <a:lnTo>
                    <a:pt x="684" y="743"/>
                  </a:lnTo>
                  <a:lnTo>
                    <a:pt x="725" y="755"/>
                  </a:lnTo>
                  <a:lnTo>
                    <a:pt x="761" y="767"/>
                  </a:lnTo>
                  <a:lnTo>
                    <a:pt x="828" y="779"/>
                  </a:lnTo>
                  <a:lnTo>
                    <a:pt x="894" y="785"/>
                  </a:lnTo>
                  <a:lnTo>
                    <a:pt x="966" y="791"/>
                  </a:lnTo>
                  <a:lnTo>
                    <a:pt x="1031" y="791"/>
                  </a:lnTo>
                  <a:lnTo>
                    <a:pt x="1092" y="785"/>
                  </a:lnTo>
                  <a:lnTo>
                    <a:pt x="1146" y="785"/>
                  </a:lnTo>
                  <a:lnTo>
                    <a:pt x="1176" y="779"/>
                  </a:lnTo>
                  <a:lnTo>
                    <a:pt x="1188" y="779"/>
                  </a:lnTo>
                  <a:lnTo>
                    <a:pt x="1188" y="779"/>
                  </a:lnTo>
                  <a:lnTo>
                    <a:pt x="1236" y="785"/>
                  </a:lnTo>
                  <a:lnTo>
                    <a:pt x="1278" y="791"/>
                  </a:lnTo>
                  <a:lnTo>
                    <a:pt x="1307" y="803"/>
                  </a:lnTo>
                  <a:lnTo>
                    <a:pt x="1337" y="809"/>
                  </a:lnTo>
                  <a:lnTo>
                    <a:pt x="1379" y="827"/>
                  </a:lnTo>
                  <a:lnTo>
                    <a:pt x="1404" y="845"/>
                  </a:lnTo>
                  <a:lnTo>
                    <a:pt x="1416" y="863"/>
                  </a:lnTo>
                  <a:lnTo>
                    <a:pt x="1416" y="875"/>
                  </a:lnTo>
                  <a:lnTo>
                    <a:pt x="1416" y="881"/>
                  </a:lnTo>
                  <a:lnTo>
                    <a:pt x="1416" y="887"/>
                  </a:lnTo>
                  <a:lnTo>
                    <a:pt x="1410" y="887"/>
                  </a:lnTo>
                  <a:lnTo>
                    <a:pt x="1397" y="893"/>
                  </a:lnTo>
                  <a:lnTo>
                    <a:pt x="1379" y="905"/>
                  </a:lnTo>
                  <a:lnTo>
                    <a:pt x="1361" y="923"/>
                  </a:lnTo>
                  <a:lnTo>
                    <a:pt x="1355" y="941"/>
                  </a:lnTo>
                  <a:lnTo>
                    <a:pt x="1361" y="971"/>
                  </a:lnTo>
                  <a:lnTo>
                    <a:pt x="1367" y="989"/>
                  </a:lnTo>
                  <a:lnTo>
                    <a:pt x="1385" y="1007"/>
                  </a:lnTo>
                  <a:lnTo>
                    <a:pt x="1404" y="1025"/>
                  </a:lnTo>
                  <a:lnTo>
                    <a:pt x="1434" y="1049"/>
                  </a:lnTo>
                  <a:lnTo>
                    <a:pt x="1464" y="1067"/>
                  </a:lnTo>
                  <a:lnTo>
                    <a:pt x="1494" y="1085"/>
                  </a:lnTo>
                  <a:lnTo>
                    <a:pt x="1554" y="1091"/>
                  </a:lnTo>
                  <a:lnTo>
                    <a:pt x="1607" y="1085"/>
                  </a:lnTo>
                  <a:lnTo>
                    <a:pt x="1661" y="1067"/>
                  </a:lnTo>
                  <a:lnTo>
                    <a:pt x="1697" y="1043"/>
                  </a:lnTo>
                  <a:lnTo>
                    <a:pt x="1734" y="1019"/>
                  </a:lnTo>
                  <a:lnTo>
                    <a:pt x="1752" y="995"/>
                  </a:lnTo>
                  <a:lnTo>
                    <a:pt x="1758" y="989"/>
                  </a:lnTo>
                  <a:lnTo>
                    <a:pt x="1812" y="989"/>
                  </a:lnTo>
                  <a:lnTo>
                    <a:pt x="1860" y="983"/>
                  </a:lnTo>
                  <a:lnTo>
                    <a:pt x="1907" y="965"/>
                  </a:lnTo>
                  <a:lnTo>
                    <a:pt x="1943" y="941"/>
                  </a:lnTo>
                  <a:lnTo>
                    <a:pt x="1973" y="917"/>
                  </a:lnTo>
                  <a:lnTo>
                    <a:pt x="2003" y="899"/>
                  </a:lnTo>
                  <a:lnTo>
                    <a:pt x="2015" y="881"/>
                  </a:lnTo>
                  <a:lnTo>
                    <a:pt x="2021" y="875"/>
                  </a:lnTo>
                  <a:lnTo>
                    <a:pt x="2201" y="899"/>
                  </a:lnTo>
                  <a:lnTo>
                    <a:pt x="2243" y="905"/>
                  </a:lnTo>
                  <a:lnTo>
                    <a:pt x="2273" y="899"/>
                  </a:lnTo>
                  <a:lnTo>
                    <a:pt x="2327" y="887"/>
                  </a:lnTo>
                  <a:lnTo>
                    <a:pt x="2364" y="863"/>
                  </a:lnTo>
                  <a:lnTo>
                    <a:pt x="2388" y="827"/>
                  </a:lnTo>
                  <a:lnTo>
                    <a:pt x="2400" y="797"/>
                  </a:lnTo>
                  <a:lnTo>
                    <a:pt x="2400" y="767"/>
                  </a:lnTo>
                  <a:lnTo>
                    <a:pt x="2400" y="743"/>
                  </a:lnTo>
                  <a:lnTo>
                    <a:pt x="2400" y="737"/>
                  </a:lnTo>
                  <a:lnTo>
                    <a:pt x="2418" y="737"/>
                  </a:lnTo>
                  <a:lnTo>
                    <a:pt x="2436" y="731"/>
                  </a:lnTo>
                  <a:lnTo>
                    <a:pt x="2471" y="701"/>
                  </a:lnTo>
                  <a:lnTo>
                    <a:pt x="2513" y="660"/>
                  </a:lnTo>
                  <a:lnTo>
                    <a:pt x="2555" y="606"/>
                  </a:lnTo>
                  <a:lnTo>
                    <a:pt x="2591" y="552"/>
                  </a:lnTo>
                  <a:lnTo>
                    <a:pt x="2621" y="504"/>
                  </a:lnTo>
                  <a:lnTo>
                    <a:pt x="2639" y="468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93" y="374"/>
                  </a:lnTo>
                  <a:lnTo>
                    <a:pt x="2723" y="2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0754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00755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0756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0757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+mn-lt"/>
              </a:defRPr>
            </a:lvl1pPr>
          </a:lstStyle>
          <a:p>
            <a:fld id="{E8B47146-DFBA-4AAC-A4EF-3C04187F468A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00758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9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004" r:id="rId1"/>
    <p:sldLayoutId id="2147484005" r:id="rId2"/>
    <p:sldLayoutId id="2147484006" r:id="rId3"/>
    <p:sldLayoutId id="2147484007" r:id="rId4"/>
    <p:sldLayoutId id="2147484008" r:id="rId5"/>
    <p:sldLayoutId id="2147484009" r:id="rId6"/>
    <p:sldLayoutId id="2147484010" r:id="rId7"/>
    <p:sldLayoutId id="2147484011" r:id="rId8"/>
    <p:sldLayoutId id="2147484012" r:id="rId9"/>
    <p:sldLayoutId id="2147484013" r:id="rId10"/>
    <p:sldLayoutId id="2147484014" r:id="rId11"/>
    <p:sldLayoutId id="2147484015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505859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0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1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2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3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5864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5865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5866" name="Rectangle 10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05867" name="Rectangle 11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05868" name="Rectangle 1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5869" name="Rectangle 1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5870" name="Rectangle 1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fld id="{0F0DA515-DC72-41ED-A3D1-A05A0D251C57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017" r:id="rId1"/>
    <p:sldLayoutId id="2147484018" r:id="rId2"/>
    <p:sldLayoutId id="2147484019" r:id="rId3"/>
    <p:sldLayoutId id="2147484020" r:id="rId4"/>
    <p:sldLayoutId id="2147484021" r:id="rId5"/>
    <p:sldLayoutId id="2147484022" r:id="rId6"/>
    <p:sldLayoutId id="2147484023" r:id="rId7"/>
    <p:sldLayoutId id="2147484024" r:id="rId8"/>
    <p:sldLayoutId id="2147484025" r:id="rId9"/>
    <p:sldLayoutId id="2147484026" r:id="rId10"/>
    <p:sldLayoutId id="2147484027" r:id="rId11"/>
    <p:sldLayoutId id="2147484028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5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90980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3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512004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5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6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7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8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9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0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1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2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3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4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5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6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512018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19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0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1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2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3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4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5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6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7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8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9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0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1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2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3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4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5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6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7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8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9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0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1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2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3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4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5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6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7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8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9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0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1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2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3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4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5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6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7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8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9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0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1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2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3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4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5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6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7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8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9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0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1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2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3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4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5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6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7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8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9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0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1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82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3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4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5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6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7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8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9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0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1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2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3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4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5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6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7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8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9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0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1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2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3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4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5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6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7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8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9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0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1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2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3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4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5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6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7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8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9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0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1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2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3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4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5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6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7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8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9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0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1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2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3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4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5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6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7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8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39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0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1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2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3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4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5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6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7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48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49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0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1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2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2153" name="Rectangle 15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01625" y="228600"/>
            <a:ext cx="85407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12154" name="Rectangle 15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1625" y="6245225"/>
            <a:ext cx="22891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512155" name="Rectangle 15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512156" name="Rectangle 15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2891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Arial" charset="0"/>
              </a:defRPr>
            </a:lvl1pPr>
          </a:lstStyle>
          <a:p>
            <a:fld id="{665BAF6C-702B-45FB-AA8D-0BC1B17BB052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12157" name="Rectangle 157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01625" y="1600200"/>
            <a:ext cx="8540750" cy="4498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030" r:id="rId1"/>
    <p:sldLayoutId id="2147484031" r:id="rId2"/>
    <p:sldLayoutId id="2147484032" r:id="rId3"/>
    <p:sldLayoutId id="2147484033" r:id="rId4"/>
    <p:sldLayoutId id="2147484034" r:id="rId5"/>
    <p:sldLayoutId id="2147484035" r:id="rId6"/>
    <p:sldLayoutId id="2147484036" r:id="rId7"/>
    <p:sldLayoutId id="2147484037" r:id="rId8"/>
    <p:sldLayoutId id="2147484038" r:id="rId9"/>
    <p:sldLayoutId id="2147484039" r:id="rId10"/>
    <p:sldLayoutId id="2147484040" r:id="rId11"/>
    <p:sldLayoutId id="2147484041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15075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6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7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8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9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0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1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2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3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4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5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6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7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8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9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0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1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2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5093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15094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15095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5096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5097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1C9577BB-F1DE-42F2-84A8-4CC07895252D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043" r:id="rId1"/>
    <p:sldLayoutId id="2147484044" r:id="rId2"/>
    <p:sldLayoutId id="2147484045" r:id="rId3"/>
    <p:sldLayoutId id="2147484046" r:id="rId4"/>
    <p:sldLayoutId id="2147484047" r:id="rId5"/>
    <p:sldLayoutId id="2147484048" r:id="rId6"/>
    <p:sldLayoutId id="2147484049" r:id="rId7"/>
    <p:sldLayoutId id="2147484050" r:id="rId8"/>
    <p:sldLayoutId id="2147484051" r:id="rId9"/>
    <p:sldLayoutId id="2147484052" r:id="rId10"/>
    <p:sldLayoutId id="2147484053" r:id="rId11"/>
    <p:sldLayoutId id="2147484054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686800" cy="4876800"/>
            <a:chOff x="0" y="0"/>
            <a:chExt cx="5472" cy="3072"/>
          </a:xfrm>
        </p:grpSpPr>
        <p:sp>
          <p:nvSpPr>
            <p:cNvPr id="520195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38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2400">
                <a:latin typeface="Times New Roman" pitchFamily="18" charset="0"/>
              </a:endParaRPr>
            </a:p>
          </p:txBody>
        </p:sp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240" y="893"/>
              <a:ext cx="5232" cy="115"/>
              <a:chOff x="240" y="893"/>
              <a:chExt cx="5232" cy="115"/>
            </a:xfrm>
          </p:grpSpPr>
          <p:sp>
            <p:nvSpPr>
              <p:cNvPr id="520197" name="Rectangle 5"/>
              <p:cNvSpPr>
                <a:spLocks noChangeArrowheads="1"/>
              </p:cNvSpPr>
              <p:nvPr/>
            </p:nvSpPr>
            <p:spPr bwMode="auto">
              <a:xfrm>
                <a:off x="4320" y="893"/>
                <a:ext cx="1152" cy="115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0198" name="Line 6"/>
              <p:cNvSpPr>
                <a:spLocks noChangeShapeType="1"/>
              </p:cNvSpPr>
              <p:nvPr/>
            </p:nvSpPr>
            <p:spPr bwMode="auto">
              <a:xfrm>
                <a:off x="240" y="941"/>
                <a:ext cx="5232" cy="0"/>
              </a:xfrm>
              <a:prstGeom prst="line">
                <a:avLst/>
              </a:prstGeom>
              <a:noFill/>
              <a:ln w="190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0199" name="Rectangle 7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277813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20200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600200"/>
            <a:ext cx="77724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20201" name="Rectangle 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51575"/>
            <a:ext cx="1981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20202" name="Rectangle 1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352800" y="62484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20203" name="Rectangle 1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81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+mn-lt"/>
              </a:defRPr>
            </a:lvl1pPr>
          </a:lstStyle>
          <a:p>
            <a:fld id="{F89DCAE8-1411-46E1-884D-05F0EC392C6D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20204" name="Line 12"/>
          <p:cNvSpPr>
            <a:spLocks noChangeShapeType="1"/>
          </p:cNvSpPr>
          <p:nvPr/>
        </p:nvSpPr>
        <p:spPr bwMode="auto">
          <a:xfrm>
            <a:off x="0" y="4876800"/>
            <a:ext cx="609600" cy="0"/>
          </a:xfrm>
          <a:prstGeom prst="line">
            <a:avLst/>
          </a:prstGeom>
          <a:noFill/>
          <a:ln w="44450">
            <a:solidFill>
              <a:schemeClr val="bg2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56" r:id="rId1"/>
    <p:sldLayoutId id="2147484057" r:id="rId2"/>
    <p:sldLayoutId id="2147484058" r:id="rId3"/>
    <p:sldLayoutId id="2147484059" r:id="rId4"/>
    <p:sldLayoutId id="2147484060" r:id="rId5"/>
    <p:sldLayoutId id="2147484061" r:id="rId6"/>
    <p:sldLayoutId id="2147484062" r:id="rId7"/>
    <p:sldLayoutId id="2147484063" r:id="rId8"/>
    <p:sldLayoutId id="2147484064" r:id="rId9"/>
    <p:sldLayoutId id="2147484065" r:id="rId10"/>
    <p:sldLayoutId id="2147484066" r:id="rId11"/>
    <p:sldLayoutId id="2147484067" r:id="rId12"/>
  </p:sldLayoutIdLst>
  <p:timing>
    <p:tnLst>
      <p:par>
        <p:cTn id="1" dur="indefinite" restart="never" nodeType="tmRoot"/>
      </p:par>
    </p:tnLst>
  </p:timing>
  <p:txStyles>
    <p:titleStyle>
      <a:lvl1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Char char="n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n"/>
        <a:defRPr sz="26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55000"/>
        <a:buFont typeface="Wingdings" pitchFamily="2" charset="2"/>
        <a:buChar char="n"/>
        <a:defRPr sz="23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>
                <a:gamma/>
                <a:shade val="57647"/>
                <a:invGamma/>
              </a:schemeClr>
            </a:gs>
            <a:gs pos="100000">
              <a:schemeClr val="bg1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412675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/>
              <a:ahLst/>
              <a:cxnLst>
                <a:cxn ang="0">
                  <a:pos x="3193" y="1816"/>
                </a:cxn>
                <a:cxn ang="0">
                  <a:pos x="0" y="0"/>
                </a:cxn>
                <a:cxn ang="0">
                  <a:pos x="0" y="522"/>
                </a:cxn>
                <a:cxn ang="0">
                  <a:pos x="3037" y="1978"/>
                </a:cxn>
                <a:cxn ang="0">
                  <a:pos x="5740" y="3273"/>
                </a:cxn>
                <a:cxn ang="0">
                  <a:pos x="5740" y="3267"/>
                </a:cxn>
                <a:cxn ang="0">
                  <a:pos x="3193" y="1816"/>
                </a:cxn>
                <a:cxn ang="0">
                  <a:pos x="3193" y="1816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6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/>
              <a:ahLst/>
              <a:cxnLst>
                <a:cxn ang="0">
                  <a:pos x="3163" y="1714"/>
                </a:cxn>
                <a:cxn ang="0">
                  <a:pos x="431" y="0"/>
                </a:cxn>
                <a:cxn ang="0">
                  <a:pos x="0" y="0"/>
                </a:cxn>
                <a:cxn ang="0">
                  <a:pos x="3086" y="1786"/>
                </a:cxn>
                <a:cxn ang="0">
                  <a:pos x="5591" y="3243"/>
                </a:cxn>
                <a:cxn ang="0">
                  <a:pos x="5591" y="3237"/>
                </a:cxn>
                <a:cxn ang="0">
                  <a:pos x="3163" y="1714"/>
                </a:cxn>
                <a:cxn ang="0">
                  <a:pos x="3163" y="1714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7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/>
              <a:ahLst/>
              <a:cxnLst>
                <a:cxn ang="0">
                  <a:pos x="0" y="156"/>
                </a:cxn>
                <a:cxn ang="0">
                  <a:pos x="4042" y="192"/>
                </a:cxn>
                <a:cxn ang="0">
                  <a:pos x="4042" y="144"/>
                </a:cxn>
                <a:cxn ang="0">
                  <a:pos x="0" y="0"/>
                </a:cxn>
                <a:cxn ang="0">
                  <a:pos x="0" y="156"/>
                </a:cxn>
                <a:cxn ang="0">
                  <a:pos x="0" y="156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8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/>
              <a:ahLst/>
              <a:cxnLst>
                <a:cxn ang="0">
                  <a:pos x="1722" y="66"/>
                </a:cxn>
                <a:cxn ang="0">
                  <a:pos x="1722" y="6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722" y="66"/>
                </a:cxn>
                <a:cxn ang="0">
                  <a:pos x="1722" y="66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9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/>
              <a:ahLst/>
              <a:cxnLst>
                <a:cxn ang="0">
                  <a:pos x="0" y="329"/>
                </a:cxn>
                <a:cxn ang="0">
                  <a:pos x="4789" y="77"/>
                </a:cxn>
                <a:cxn ang="0">
                  <a:pos x="4789" y="0"/>
                </a:cxn>
                <a:cxn ang="0">
                  <a:pos x="0" y="107"/>
                </a:cxn>
                <a:cxn ang="0">
                  <a:pos x="0" y="329"/>
                </a:cxn>
                <a:cxn ang="0">
                  <a:pos x="0" y="329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2680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/>
              <a:ahLst/>
              <a:cxnLst>
                <a:cxn ang="0">
                  <a:pos x="975" y="48"/>
                </a:cxn>
                <a:cxn ang="0">
                  <a:pos x="975" y="0"/>
                </a:cxn>
                <a:cxn ang="0">
                  <a:pos x="0" y="24"/>
                </a:cxn>
                <a:cxn ang="0">
                  <a:pos x="0" y="101"/>
                </a:cxn>
                <a:cxn ang="0">
                  <a:pos x="975" y="48"/>
                </a:cxn>
                <a:cxn ang="0">
                  <a:pos x="975" y="48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1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/>
              <a:ahLst/>
              <a:cxnLst>
                <a:cxn ang="0">
                  <a:pos x="2141" y="0"/>
                </a:cxn>
                <a:cxn ang="0">
                  <a:pos x="0" y="156"/>
                </a:cxn>
                <a:cxn ang="0">
                  <a:pos x="0" y="198"/>
                </a:cxn>
                <a:cxn ang="0">
                  <a:pos x="2141" y="0"/>
                </a:cxn>
                <a:cxn ang="0">
                  <a:pos x="2141" y="0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2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311" y="348"/>
                </a:cxn>
                <a:cxn ang="0">
                  <a:pos x="3623" y="42"/>
                </a:cxn>
                <a:cxn ang="0">
                  <a:pos x="3623" y="0"/>
                </a:cxn>
                <a:cxn ang="0">
                  <a:pos x="0" y="264"/>
                </a:cxn>
                <a:cxn ang="0">
                  <a:pos x="0" y="348"/>
                </a:cxn>
                <a:cxn ang="0">
                  <a:pos x="0" y="348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3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/>
              <a:ahLst/>
              <a:cxnLst>
                <a:cxn ang="0">
                  <a:pos x="2182" y="276"/>
                </a:cxn>
                <a:cxn ang="0">
                  <a:pos x="2517" y="204"/>
                </a:cxn>
                <a:cxn ang="0">
                  <a:pos x="2260" y="0"/>
                </a:cxn>
                <a:cxn ang="0">
                  <a:pos x="0" y="276"/>
                </a:cxn>
                <a:cxn ang="0">
                  <a:pos x="2182" y="276"/>
                </a:cxn>
                <a:cxn ang="0">
                  <a:pos x="2182" y="276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4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/>
              <a:ahLst/>
              <a:cxnLst>
                <a:cxn ang="0">
                  <a:pos x="1405" y="126"/>
                </a:cxn>
                <a:cxn ang="0">
                  <a:pos x="1405" y="0"/>
                </a:cxn>
                <a:cxn ang="0">
                  <a:pos x="0" y="174"/>
                </a:cxn>
                <a:cxn ang="0">
                  <a:pos x="257" y="378"/>
                </a:cxn>
                <a:cxn ang="0">
                  <a:pos x="1405" y="126"/>
                </a:cxn>
                <a:cxn ang="0">
                  <a:pos x="1405" y="126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5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/>
              <a:ahLst/>
              <a:cxnLst>
                <a:cxn ang="0">
                  <a:pos x="729" y="24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729" y="240"/>
                </a:cxn>
                <a:cxn ang="0">
                  <a:pos x="729" y="240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6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5035" y="1672"/>
                </a:cxn>
                <a:cxn ang="0">
                  <a:pos x="5035" y="1666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0" y="72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7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/>
              <a:ahLst/>
              <a:cxnLst>
                <a:cxn ang="0">
                  <a:pos x="729" y="318"/>
                </a:cxn>
                <a:cxn ang="0">
                  <a:pos x="729" y="312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729" y="318"/>
                </a:cxn>
                <a:cxn ang="0">
                  <a:pos x="729" y="318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8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5035" y="2188"/>
                </a:cxn>
                <a:cxn ang="0">
                  <a:pos x="5035" y="2134"/>
                </a:cxn>
                <a:cxn ang="0">
                  <a:pos x="0" y="0"/>
                </a:cxn>
                <a:cxn ang="0">
                  <a:pos x="0" y="396"/>
                </a:cxn>
                <a:cxn ang="0">
                  <a:pos x="0" y="396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9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45" y="2727"/>
                </a:cxn>
                <a:cxn ang="0">
                  <a:pos x="3163" y="2704"/>
                </a:cxn>
                <a:cxn ang="0">
                  <a:pos x="10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0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/>
              <a:ahLst/>
              <a:cxnLst>
                <a:cxn ang="0">
                  <a:pos x="323" y="299"/>
                </a:cxn>
                <a:cxn ang="0">
                  <a:pos x="323" y="263"/>
                </a:cxn>
                <a:cxn ang="0">
                  <a:pos x="18" y="0"/>
                </a:cxn>
                <a:cxn ang="0">
                  <a:pos x="0" y="23"/>
                </a:cxn>
                <a:cxn ang="0">
                  <a:pos x="323" y="299"/>
                </a:cxn>
                <a:cxn ang="0">
                  <a:pos x="323" y="299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1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/>
              <a:ahLst/>
              <a:cxnLst>
                <a:cxn ang="0">
                  <a:pos x="281" y="335"/>
                </a:cxn>
                <a:cxn ang="0">
                  <a:pos x="281" y="173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281" y="335"/>
                </a:cxn>
                <a:cxn ang="0">
                  <a:pos x="281" y="335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2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26" y="2680"/>
                </a:cxn>
                <a:cxn ang="0">
                  <a:pos x="3122" y="2590"/>
                </a:cxn>
                <a:cxn ang="0">
                  <a:pos x="383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3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/>
              <a:ahLst/>
              <a:cxnLst>
                <a:cxn ang="0">
                  <a:pos x="132" y="1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2" y="132"/>
                </a:cxn>
                <a:cxn ang="0">
                  <a:pos x="132" y="132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2" y="132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4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17" y="2536"/>
                </a:cxn>
                <a:cxn ang="0">
                  <a:pos x="2517" y="25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5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8" y="2482"/>
                </a:cxn>
                <a:cxn ang="0">
                  <a:pos x="2200" y="2476"/>
                </a:cxn>
                <a:cxn ang="0">
                  <a:pos x="3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2696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/>
              <a:ahLst/>
              <a:cxnLst>
                <a:cxn ang="0">
                  <a:pos x="84" y="96"/>
                </a:cxn>
                <a:cxn ang="0">
                  <a:pos x="84" y="90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84" y="96"/>
                </a:cxn>
                <a:cxn ang="0">
                  <a:pos x="84" y="96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7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/>
              <a:ahLst/>
              <a:cxnLst>
                <a:cxn ang="0">
                  <a:pos x="155" y="516"/>
                </a:cxn>
                <a:cxn ang="0">
                  <a:pos x="155" y="204"/>
                </a:cxn>
                <a:cxn ang="0">
                  <a:pos x="77" y="0"/>
                </a:cxn>
                <a:cxn ang="0">
                  <a:pos x="0" y="192"/>
                </a:cxn>
                <a:cxn ang="0">
                  <a:pos x="155" y="516"/>
                </a:cxn>
                <a:cxn ang="0">
                  <a:pos x="155" y="516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8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97" y="1043"/>
                </a:cxn>
                <a:cxn ang="0">
                  <a:pos x="574" y="851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9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0"/>
                </a:cxn>
                <a:cxn ang="0">
                  <a:pos x="287" y="797"/>
                </a:cxn>
                <a:cxn ang="0">
                  <a:pos x="341" y="653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0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0" y="3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1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5740" y="1864"/>
                </a:cxn>
                <a:cxn ang="0">
                  <a:pos x="5740" y="1834"/>
                </a:cxn>
                <a:cxn ang="0">
                  <a:pos x="0" y="0"/>
                </a:cxn>
                <a:cxn ang="0">
                  <a:pos x="0" y="371"/>
                </a:cxn>
                <a:cxn ang="0">
                  <a:pos x="0" y="37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2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3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/>
              <a:ahLst/>
              <a:cxnLst>
                <a:cxn ang="0">
                  <a:pos x="0" y="366"/>
                </a:cxn>
                <a:cxn ang="0">
                  <a:pos x="5740" y="1337"/>
                </a:cxn>
                <a:cxn ang="0">
                  <a:pos x="5740" y="1331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0" y="366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4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5740" y="414"/>
                </a:cxn>
                <a:cxn ang="0">
                  <a:pos x="5740" y="402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5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8" y="3177"/>
                </a:cxn>
                <a:cxn ang="0">
                  <a:pos x="4448" y="3153"/>
                </a:cxn>
                <a:cxn ang="0">
                  <a:pos x="12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6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8" y="2614"/>
                </a:cxn>
                <a:cxn ang="0">
                  <a:pos x="2428" y="2608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7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0" y="0"/>
                </a:cxn>
                <a:cxn ang="0">
                  <a:pos x="1800" y="2464"/>
                </a:cxn>
                <a:cxn ang="0">
                  <a:pos x="1800" y="2248"/>
                </a:cxn>
                <a:cxn ang="0">
                  <a:pos x="1794" y="2248"/>
                </a:cxn>
                <a:cxn ang="0">
                  <a:pos x="485" y="0"/>
                </a:cxn>
                <a:cxn ang="0">
                  <a:pos x="485" y="0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8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2" y="2074"/>
                </a:cxn>
                <a:cxn ang="0">
                  <a:pos x="1232" y="2038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9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8" y="1936"/>
                </a:cxn>
                <a:cxn ang="0">
                  <a:pos x="1058" y="193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10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/>
              <a:ahLst/>
              <a:cxnLst>
                <a:cxn ang="0">
                  <a:pos x="771" y="1433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771" y="1487"/>
                </a:cxn>
                <a:cxn ang="0">
                  <a:pos x="771" y="1433"/>
                </a:cxn>
                <a:cxn ang="0">
                  <a:pos x="771" y="1433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12712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6"/>
                  </a:cxn>
                  <a:cxn ang="0">
                    <a:pos x="3635" y="1313"/>
                  </a:cxn>
                  <a:cxn ang="0">
                    <a:pos x="3647" y="1235"/>
                  </a:cxn>
                  <a:cxn ang="0">
                    <a:pos x="3659" y="116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2713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/>
                <a:ahLst/>
                <a:cxnLst>
                  <a:cxn ang="0">
                    <a:pos x="2105" y="665"/>
                  </a:cxn>
                  <a:cxn ang="0">
                    <a:pos x="24" y="0"/>
                  </a:cxn>
                  <a:cxn ang="0">
                    <a:pos x="12" y="72"/>
                  </a:cxn>
                  <a:cxn ang="0">
                    <a:pos x="0" y="150"/>
                  </a:cxn>
                  <a:cxn ang="0">
                    <a:pos x="2105" y="695"/>
                  </a:cxn>
                  <a:cxn ang="0">
                    <a:pos x="2105" y="665"/>
                  </a:cxn>
                  <a:cxn ang="0">
                    <a:pos x="2105" y="665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2714" name="Rectangle 4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1271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12716" name="Rectangle 4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12717" name="Rectangle 4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12718" name="Rectangle 4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61D52E3B-5F10-4954-9FC0-64AE45F545F8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069" r:id="rId1"/>
    <p:sldLayoutId id="2147484070" r:id="rId2"/>
    <p:sldLayoutId id="2147484071" r:id="rId3"/>
    <p:sldLayoutId id="2147484072" r:id="rId4"/>
    <p:sldLayoutId id="2147484073" r:id="rId5"/>
    <p:sldLayoutId id="2147484074" r:id="rId6"/>
    <p:sldLayoutId id="2147484075" r:id="rId7"/>
    <p:sldLayoutId id="2147484076" r:id="rId8"/>
    <p:sldLayoutId id="2147484077" r:id="rId9"/>
    <p:sldLayoutId id="2147484078" r:id="rId10"/>
    <p:sldLayoutId id="2147484079" r:id="rId11"/>
    <p:sldLayoutId id="2147484080" r:id="rId12"/>
    <p:sldLayoutId id="2147484081" r:id="rId13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90000"/>
        <a:buFont typeface="Wingdings" pitchFamily="2" charset="2"/>
        <a:buBlip>
          <a:blip r:embed="rId15"/>
        </a:buBlip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90000"/>
        <a:buFont typeface="Wingdings" pitchFamily="2" charset="2"/>
        <a:buBlip>
          <a:blip r:embed="rId16"/>
        </a:buBlip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25987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8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9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0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1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2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3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4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5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6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7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8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9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0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1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2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3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4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6005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26006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26007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26008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26009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981A3C72-E2BC-46DD-A8AA-34D6A32EDE69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083" r:id="rId1"/>
    <p:sldLayoutId id="2147484084" r:id="rId2"/>
    <p:sldLayoutId id="2147484085" r:id="rId3"/>
    <p:sldLayoutId id="2147484086" r:id="rId4"/>
    <p:sldLayoutId id="2147484087" r:id="rId5"/>
    <p:sldLayoutId id="2147484088" r:id="rId6"/>
    <p:sldLayoutId id="2147484089" r:id="rId7"/>
    <p:sldLayoutId id="2147484090" r:id="rId8"/>
    <p:sldLayoutId id="2147484091" r:id="rId9"/>
    <p:sldLayoutId id="2147484092" r:id="rId10"/>
    <p:sldLayoutId id="2147484093" r:id="rId11"/>
    <p:sldLayoutId id="2147484094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tint val="63529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442371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/>
              <a:ahLst/>
              <a:cxnLst>
                <a:cxn ang="0">
                  <a:pos x="2768" y="18"/>
                </a:cxn>
                <a:cxn ang="0">
                  <a:pos x="2678" y="24"/>
                </a:cxn>
                <a:cxn ang="0">
                  <a:pos x="2613" y="102"/>
                </a:cxn>
                <a:cxn ang="0">
                  <a:pos x="2511" y="156"/>
                </a:cxn>
                <a:cxn ang="0">
                  <a:pos x="2505" y="222"/>
                </a:cxn>
                <a:cxn ang="0">
                  <a:pos x="2487" y="246"/>
                </a:cxn>
                <a:cxn ang="0">
                  <a:pos x="2469" y="252"/>
                </a:cxn>
                <a:cxn ang="0">
                  <a:pos x="2397" y="210"/>
                </a:cxn>
                <a:cxn ang="0">
                  <a:pos x="2260" y="192"/>
                </a:cxn>
                <a:cxn ang="0">
                  <a:pos x="2236" y="186"/>
                </a:cxn>
                <a:cxn ang="0">
                  <a:pos x="2218" y="192"/>
                </a:cxn>
                <a:cxn ang="0">
                  <a:pos x="2146" y="228"/>
                </a:cxn>
                <a:cxn ang="0">
                  <a:pos x="2110" y="240"/>
                </a:cxn>
                <a:cxn ang="0">
                  <a:pos x="2086" y="246"/>
                </a:cxn>
                <a:cxn ang="0">
                  <a:pos x="2074" y="258"/>
                </a:cxn>
                <a:cxn ang="0">
                  <a:pos x="2074" y="276"/>
                </a:cxn>
                <a:cxn ang="0">
                  <a:pos x="2051" y="300"/>
                </a:cxn>
                <a:cxn ang="0">
                  <a:pos x="2033" y="312"/>
                </a:cxn>
                <a:cxn ang="0">
                  <a:pos x="2021" y="324"/>
                </a:cxn>
                <a:cxn ang="0">
                  <a:pos x="2009" y="336"/>
                </a:cxn>
                <a:cxn ang="0">
                  <a:pos x="1979" y="342"/>
                </a:cxn>
                <a:cxn ang="0">
                  <a:pos x="1913" y="336"/>
                </a:cxn>
                <a:cxn ang="0">
                  <a:pos x="1877" y="330"/>
                </a:cxn>
                <a:cxn ang="0">
                  <a:pos x="1865" y="342"/>
                </a:cxn>
                <a:cxn ang="0">
                  <a:pos x="1853" y="354"/>
                </a:cxn>
                <a:cxn ang="0">
                  <a:pos x="1823" y="360"/>
                </a:cxn>
                <a:cxn ang="0">
                  <a:pos x="1764" y="342"/>
                </a:cxn>
                <a:cxn ang="0">
                  <a:pos x="1740" y="342"/>
                </a:cxn>
                <a:cxn ang="0">
                  <a:pos x="1716" y="354"/>
                </a:cxn>
                <a:cxn ang="0">
                  <a:pos x="1656" y="425"/>
                </a:cxn>
                <a:cxn ang="0">
                  <a:pos x="1614" y="569"/>
                </a:cxn>
                <a:cxn ang="0">
                  <a:pos x="1614" y="593"/>
                </a:cxn>
                <a:cxn ang="0">
                  <a:pos x="1620" y="641"/>
                </a:cxn>
                <a:cxn ang="0">
                  <a:pos x="1638" y="659"/>
                </a:cxn>
                <a:cxn ang="0">
                  <a:pos x="1632" y="671"/>
                </a:cxn>
                <a:cxn ang="0">
                  <a:pos x="1620" y="683"/>
                </a:cxn>
                <a:cxn ang="0">
                  <a:pos x="1542" y="689"/>
                </a:cxn>
                <a:cxn ang="0">
                  <a:pos x="1465" y="629"/>
                </a:cxn>
                <a:cxn ang="0">
                  <a:pos x="1333" y="587"/>
                </a:cxn>
                <a:cxn ang="0">
                  <a:pos x="1184" y="671"/>
                </a:cxn>
                <a:cxn ang="0">
                  <a:pos x="1016" y="731"/>
                </a:cxn>
                <a:cxn ang="0">
                  <a:pos x="813" y="743"/>
                </a:cxn>
                <a:cxn ang="0">
                  <a:pos x="628" y="701"/>
                </a:cxn>
                <a:cxn ang="0">
                  <a:pos x="568" y="695"/>
                </a:cxn>
                <a:cxn ang="0">
                  <a:pos x="556" y="701"/>
                </a:cxn>
                <a:cxn ang="0">
                  <a:pos x="520" y="731"/>
                </a:cxn>
                <a:cxn ang="0">
                  <a:pos x="436" y="809"/>
                </a:cxn>
                <a:cxn ang="0">
                  <a:pos x="406" y="821"/>
                </a:cxn>
                <a:cxn ang="0">
                  <a:pos x="382" y="821"/>
                </a:cxn>
                <a:cxn ang="0">
                  <a:pos x="335" y="827"/>
                </a:cxn>
                <a:cxn ang="0">
                  <a:pos x="209" y="851"/>
                </a:cxn>
                <a:cxn ang="0">
                  <a:pos x="173" y="857"/>
                </a:cxn>
                <a:cxn ang="0">
                  <a:pos x="125" y="851"/>
                </a:cxn>
                <a:cxn ang="0">
                  <a:pos x="107" y="857"/>
                </a:cxn>
                <a:cxn ang="0">
                  <a:pos x="101" y="875"/>
                </a:cxn>
                <a:cxn ang="0">
                  <a:pos x="83" y="887"/>
                </a:cxn>
                <a:cxn ang="0">
                  <a:pos x="48" y="899"/>
                </a:cxn>
                <a:cxn ang="0">
                  <a:pos x="2780" y="24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  <a:lnTo>
                    <a:pt x="2780" y="24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2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3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4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5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6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7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8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9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0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1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2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3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4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5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2386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42387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42388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42389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1A40956F-FF80-4D8E-BF62-6034F164B009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42390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096" r:id="rId1"/>
    <p:sldLayoutId id="2147484097" r:id="rId2"/>
    <p:sldLayoutId id="2147484098" r:id="rId3"/>
    <p:sldLayoutId id="2147484099" r:id="rId4"/>
    <p:sldLayoutId id="2147484100" r:id="rId5"/>
    <p:sldLayoutId id="2147484101" r:id="rId6"/>
    <p:sldLayoutId id="2147484102" r:id="rId7"/>
    <p:sldLayoutId id="2147484103" r:id="rId8"/>
    <p:sldLayoutId id="2147484104" r:id="rId9"/>
    <p:sldLayoutId id="2147484105" r:id="rId10"/>
    <p:sldLayoutId id="2147484106" r:id="rId11"/>
    <p:sldLayoutId id="2147484107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u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pitchFamily="2" charset="2"/>
        <a:buChar char="u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460803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4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5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6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7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8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9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0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1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2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3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4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5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6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7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8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9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0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1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2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/>
              <a:ahLst/>
              <a:cxnLst>
                <a:cxn ang="0">
                  <a:pos x="5700" y="86"/>
                </a:cxn>
                <a:cxn ang="0">
                  <a:pos x="5508" y="86"/>
                </a:cxn>
                <a:cxn ang="0">
                  <a:pos x="5454" y="76"/>
                </a:cxn>
                <a:cxn ang="0">
                  <a:pos x="5448" y="65"/>
                </a:cxn>
                <a:cxn ang="0">
                  <a:pos x="5442" y="44"/>
                </a:cxn>
                <a:cxn ang="0">
                  <a:pos x="5414" y="18"/>
                </a:cxn>
                <a:cxn ang="0">
                  <a:pos x="5332" y="7"/>
                </a:cxn>
                <a:cxn ang="0">
                  <a:pos x="5051" y="22"/>
                </a:cxn>
                <a:cxn ang="0">
                  <a:pos x="4986" y="55"/>
                </a:cxn>
                <a:cxn ang="0">
                  <a:pos x="4854" y="102"/>
                </a:cxn>
                <a:cxn ang="0">
                  <a:pos x="4740" y="112"/>
                </a:cxn>
                <a:cxn ang="0">
                  <a:pos x="4662" y="91"/>
                </a:cxn>
                <a:cxn ang="0">
                  <a:pos x="4598" y="25"/>
                </a:cxn>
                <a:cxn ang="0">
                  <a:pos x="4514" y="9"/>
                </a:cxn>
                <a:cxn ang="0">
                  <a:pos x="4410" y="39"/>
                </a:cxn>
                <a:cxn ang="0">
                  <a:pos x="4236" y="81"/>
                </a:cxn>
                <a:cxn ang="0">
                  <a:pos x="4020" y="102"/>
                </a:cxn>
                <a:cxn ang="0">
                  <a:pos x="3810" y="102"/>
                </a:cxn>
                <a:cxn ang="0">
                  <a:pos x="3654" y="76"/>
                </a:cxn>
                <a:cxn ang="0">
                  <a:pos x="3594" y="50"/>
                </a:cxn>
                <a:cxn ang="0">
                  <a:pos x="3528" y="44"/>
                </a:cxn>
                <a:cxn ang="0">
                  <a:pos x="3480" y="55"/>
                </a:cxn>
                <a:cxn ang="0">
                  <a:pos x="3420" y="76"/>
                </a:cxn>
                <a:cxn ang="0">
                  <a:pos x="3048" y="112"/>
                </a:cxn>
                <a:cxn ang="0">
                  <a:pos x="2844" y="128"/>
                </a:cxn>
                <a:cxn ang="0">
                  <a:pos x="2742" y="117"/>
                </a:cxn>
                <a:cxn ang="0">
                  <a:pos x="2710" y="56"/>
                </a:cxn>
                <a:cxn ang="0">
                  <a:pos x="2658" y="50"/>
                </a:cxn>
                <a:cxn ang="0">
                  <a:pos x="2558" y="95"/>
                </a:cxn>
                <a:cxn ang="0">
                  <a:pos x="2444" y="109"/>
                </a:cxn>
                <a:cxn ang="0">
                  <a:pos x="2322" y="91"/>
                </a:cxn>
                <a:cxn ang="0">
                  <a:pos x="2274" y="70"/>
                </a:cxn>
                <a:cxn ang="0">
                  <a:pos x="2185" y="3"/>
                </a:cxn>
                <a:cxn ang="0">
                  <a:pos x="2048" y="64"/>
                </a:cxn>
                <a:cxn ang="0">
                  <a:pos x="1794" y="102"/>
                </a:cxn>
                <a:cxn ang="0">
                  <a:pos x="1560" y="91"/>
                </a:cxn>
                <a:cxn ang="0">
                  <a:pos x="1482" y="76"/>
                </a:cxn>
                <a:cxn ang="0">
                  <a:pos x="1428" y="50"/>
                </a:cxn>
                <a:cxn ang="0">
                  <a:pos x="1374" y="44"/>
                </a:cxn>
                <a:cxn ang="0">
                  <a:pos x="1308" y="55"/>
                </a:cxn>
                <a:cxn ang="0">
                  <a:pos x="1140" y="107"/>
                </a:cxn>
                <a:cxn ang="0">
                  <a:pos x="948" y="143"/>
                </a:cxn>
                <a:cxn ang="0">
                  <a:pos x="708" y="138"/>
                </a:cxn>
                <a:cxn ang="0">
                  <a:pos x="534" y="96"/>
                </a:cxn>
                <a:cxn ang="0">
                  <a:pos x="444" y="55"/>
                </a:cxn>
                <a:cxn ang="0">
                  <a:pos x="396" y="34"/>
                </a:cxn>
                <a:cxn ang="0">
                  <a:pos x="378" y="39"/>
                </a:cxn>
                <a:cxn ang="0">
                  <a:pos x="342" y="70"/>
                </a:cxn>
                <a:cxn ang="0">
                  <a:pos x="288" y="96"/>
                </a:cxn>
                <a:cxn ang="0">
                  <a:pos x="192" y="112"/>
                </a:cxn>
                <a:cxn ang="0">
                  <a:pos x="90" y="112"/>
                </a:cxn>
                <a:cxn ang="0">
                  <a:pos x="0" y="96"/>
                </a:cxn>
                <a:cxn ang="0">
                  <a:pos x="5760" y="44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  <a:lnTo>
                    <a:pt x="576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0823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0824" name="Rectangle 24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60825" name="Rectangle 25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60826" name="Rectangle 26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  <p:sp>
        <p:nvSpPr>
          <p:cNvPr id="460827" name="Rectangle 2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9CB1375B-6907-44D8-B266-535A47B348A1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60828" name="Rectangle 28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109" r:id="rId1"/>
    <p:sldLayoutId id="2147484110" r:id="rId2"/>
    <p:sldLayoutId id="2147484111" r:id="rId3"/>
    <p:sldLayoutId id="2147484112" r:id="rId4"/>
    <p:sldLayoutId id="2147484113" r:id="rId5"/>
    <p:sldLayoutId id="2147484114" r:id="rId6"/>
    <p:sldLayoutId id="2147484115" r:id="rId7"/>
    <p:sldLayoutId id="2147484116" r:id="rId8"/>
    <p:sldLayoutId id="2147484117" r:id="rId9"/>
    <p:sldLayoutId id="2147484118" r:id="rId10"/>
    <p:sldLayoutId id="2147484119" r:id="rId11"/>
    <p:sldLayoutId id="2147484120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39216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588" y="0"/>
            <a:ext cx="9148762" cy="6851650"/>
            <a:chOff x="1" y="0"/>
            <a:chExt cx="5763" cy="4316"/>
          </a:xfrm>
        </p:grpSpPr>
        <p:sp>
          <p:nvSpPr>
            <p:cNvPr id="463875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76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77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463879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0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1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2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3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4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5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6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7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8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9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90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91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892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3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4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5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/>
              <a:ahLst/>
              <a:cxnLst>
                <a:cxn ang="0">
                  <a:pos x="717" y="845"/>
                </a:cxn>
                <a:cxn ang="0">
                  <a:pos x="717" y="821"/>
                </a:cxn>
                <a:cxn ang="0">
                  <a:pos x="574" y="605"/>
                </a:cxn>
                <a:cxn ang="0">
                  <a:pos x="406" y="396"/>
                </a:cxn>
                <a:cxn ang="0">
                  <a:pos x="221" y="19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209" y="198"/>
                </a:cxn>
                <a:cxn ang="0">
                  <a:pos x="400" y="408"/>
                </a:cxn>
                <a:cxn ang="0">
                  <a:pos x="568" y="623"/>
                </a:cxn>
                <a:cxn ang="0">
                  <a:pos x="717" y="845"/>
                </a:cxn>
                <a:cxn ang="0">
                  <a:pos x="717" y="845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6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/>
              <a:ahLst/>
              <a:cxnLst>
                <a:cxn ang="0">
                  <a:pos x="407" y="414"/>
                </a:cxn>
                <a:cxn ang="0">
                  <a:pos x="407" y="396"/>
                </a:cxn>
                <a:cxn ang="0">
                  <a:pos x="222" y="19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08" y="102"/>
                </a:cxn>
                <a:cxn ang="0">
                  <a:pos x="216" y="204"/>
                </a:cxn>
                <a:cxn ang="0">
                  <a:pos x="407" y="414"/>
                </a:cxn>
                <a:cxn ang="0">
                  <a:pos x="407" y="414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7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8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68" y="0"/>
                </a:cxn>
                <a:cxn ang="0">
                  <a:pos x="407" y="132"/>
                </a:cxn>
                <a:cxn ang="0">
                  <a:pos x="257" y="270"/>
                </a:cxn>
                <a:cxn ang="0">
                  <a:pos x="120" y="420"/>
                </a:cxn>
                <a:cxn ang="0">
                  <a:pos x="0" y="575"/>
                </a:cxn>
                <a:cxn ang="0">
                  <a:pos x="0" y="599"/>
                </a:cxn>
                <a:cxn ang="0">
                  <a:pos x="120" y="432"/>
                </a:cxn>
                <a:cxn ang="0">
                  <a:pos x="257" y="282"/>
                </a:cxn>
                <a:cxn ang="0">
                  <a:pos x="413" y="138"/>
                </a:cxn>
                <a:cxn ang="0">
                  <a:pos x="586" y="0"/>
                </a:cxn>
                <a:cxn ang="0">
                  <a:pos x="586" y="0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9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1" y="0"/>
                </a:cxn>
                <a:cxn ang="0">
                  <a:pos x="120" y="114"/>
                </a:cxn>
                <a:cxn ang="0">
                  <a:pos x="60" y="174"/>
                </a:cxn>
                <a:cxn ang="0">
                  <a:pos x="0" y="234"/>
                </a:cxn>
                <a:cxn ang="0">
                  <a:pos x="0" y="252"/>
                </a:cxn>
                <a:cxn ang="0">
                  <a:pos x="126" y="120"/>
                </a:cxn>
                <a:cxn ang="0">
                  <a:pos x="269" y="0"/>
                </a:cxn>
                <a:cxn ang="0">
                  <a:pos x="269" y="0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900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01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02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463904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5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6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7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8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909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10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3911" name="Rectangle 39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63912" name="Rectangle 40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63913" name="Rectangle 41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63914" name="Rectangle 42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5A102B4B-2514-482E-BEEF-0AAFFB3D9B15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6391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122" r:id="rId1"/>
    <p:sldLayoutId id="2147484123" r:id="rId2"/>
    <p:sldLayoutId id="2147484124" r:id="rId3"/>
    <p:sldLayoutId id="2147484125" r:id="rId4"/>
    <p:sldLayoutId id="2147484126" r:id="rId5"/>
    <p:sldLayoutId id="2147484127" r:id="rId6"/>
    <p:sldLayoutId id="2147484128" r:id="rId7"/>
    <p:sldLayoutId id="2147484129" r:id="rId8"/>
    <p:sldLayoutId id="2147484130" r:id="rId9"/>
    <p:sldLayoutId id="2147484131" r:id="rId10"/>
    <p:sldLayoutId id="2147484132" r:id="rId11"/>
    <p:sldLayoutId id="2147484133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Char char="•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25987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8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9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0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1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2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3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4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5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6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7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8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9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0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1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2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3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4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6005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26006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26007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26008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26009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981A3C72-E2BC-46DD-A8AA-34D6A32EDE69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47" r:id="rId1"/>
    <p:sldLayoutId id="2147483748" r:id="rId2"/>
    <p:sldLayoutId id="2147483749" r:id="rId3"/>
    <p:sldLayoutId id="2147483750" r:id="rId4"/>
    <p:sldLayoutId id="2147483751" r:id="rId5"/>
    <p:sldLayoutId id="2147483752" r:id="rId6"/>
    <p:sldLayoutId id="2147483753" r:id="rId7"/>
    <p:sldLayoutId id="2147483754" r:id="rId8"/>
    <p:sldLayoutId id="2147483755" r:id="rId9"/>
    <p:sldLayoutId id="2147483756" r:id="rId10"/>
    <p:sldLayoutId id="2147483757" r:id="rId11"/>
    <p:sldLayoutId id="2147483758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4" cstate="email">
            <a:duotone>
              <a:schemeClr val="bg1"/>
              <a:srgbClr val="FFFFFF"/>
            </a:duotone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16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92100"/>
            <a:ext cx="8229600" cy="138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7616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05000"/>
            <a:ext cx="82296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7616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47616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47616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fld id="{896A0848-F165-4512-8A7C-7506420B8CF8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135" r:id="rId1"/>
    <p:sldLayoutId id="2147484136" r:id="rId2"/>
    <p:sldLayoutId id="2147484137" r:id="rId3"/>
    <p:sldLayoutId id="2147484138" r:id="rId4"/>
    <p:sldLayoutId id="2147484139" r:id="rId5"/>
    <p:sldLayoutId id="2147484140" r:id="rId6"/>
    <p:sldLayoutId id="2147484141" r:id="rId7"/>
    <p:sldLayoutId id="2147484142" r:id="rId8"/>
    <p:sldLayoutId id="2147484143" r:id="rId9"/>
    <p:sldLayoutId id="2147484144" r:id="rId10"/>
    <p:sldLayoutId id="2147484145" r:id="rId11"/>
    <p:sldLayoutId id="2147484146" r:id="rId12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120000"/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Font typeface="Tahoma" charset="0"/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120000"/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Font typeface="Tahoma" charset="0"/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pattFill prst="dkHorz">
          <a:fgClr>
            <a:schemeClr val="bg2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2438400"/>
            <a:ext cx="9144000" cy="4046538"/>
            <a:chOff x="0" y="1536"/>
            <a:chExt cx="5760" cy="2549"/>
          </a:xfrm>
        </p:grpSpPr>
        <p:sp>
          <p:nvSpPr>
            <p:cNvPr id="500739" name="Rectangle 3"/>
            <p:cNvSpPr>
              <a:spLocks noChangeArrowheads="1"/>
            </p:cNvSpPr>
            <p:nvPr userDrawn="1"/>
          </p:nvSpPr>
          <p:spPr bwMode="hidden">
            <a:xfrm rot="-1424751">
              <a:off x="2121" y="2592"/>
              <a:ext cx="3072" cy="384"/>
            </a:xfrm>
            <a:prstGeom prst="rect">
              <a:avLst/>
            </a:prstGeom>
            <a:gradFill rotWithShape="0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189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0740" name="Freeform 4"/>
            <p:cNvSpPr>
              <a:spLocks/>
            </p:cNvSpPr>
            <p:nvPr userDrawn="1"/>
          </p:nvSpPr>
          <p:spPr bwMode="hidden">
            <a:xfrm>
              <a:off x="0" y="2664"/>
              <a:ext cx="2688" cy="12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0" y="552"/>
                </a:cxn>
                <a:cxn ang="0">
                  <a:pos x="1968" y="264"/>
                </a:cxn>
                <a:cxn ang="0">
                  <a:pos x="2028" y="270"/>
                </a:cxn>
                <a:cxn ang="0">
                  <a:pos x="2661" y="528"/>
                </a:cxn>
                <a:cxn ang="0">
                  <a:pos x="2688" y="648"/>
                </a:cxn>
                <a:cxn ang="0">
                  <a:pos x="2304" y="1080"/>
                </a:cxn>
                <a:cxn ang="0">
                  <a:pos x="1584" y="1224"/>
                </a:cxn>
                <a:cxn ang="0">
                  <a:pos x="1296" y="936"/>
                </a:cxn>
                <a:cxn ang="0">
                  <a:pos x="864" y="1032"/>
                </a:cxn>
                <a:cxn ang="0">
                  <a:pos x="0" y="552"/>
                </a:cxn>
                <a:cxn ang="0">
                  <a:pos x="0" y="0"/>
                </a:cxn>
              </a:cxnLst>
              <a:rect l="0" t="0" r="r" b="b"/>
              <a:pathLst>
                <a:path w="2688" h="1224">
                  <a:moveTo>
                    <a:pt x="0" y="0"/>
                  </a:moveTo>
                  <a:lnTo>
                    <a:pt x="960" y="552"/>
                  </a:lnTo>
                  <a:lnTo>
                    <a:pt x="1968" y="264"/>
                  </a:lnTo>
                  <a:lnTo>
                    <a:pt x="2028" y="270"/>
                  </a:lnTo>
                  <a:lnTo>
                    <a:pt x="2661" y="528"/>
                  </a:lnTo>
                  <a:lnTo>
                    <a:pt x="2688" y="648"/>
                  </a:lnTo>
                  <a:lnTo>
                    <a:pt x="2304" y="1080"/>
                  </a:lnTo>
                  <a:lnTo>
                    <a:pt x="1584" y="1224"/>
                  </a:lnTo>
                  <a:lnTo>
                    <a:pt x="1296" y="936"/>
                  </a:lnTo>
                  <a:lnTo>
                    <a:pt x="864" y="1032"/>
                  </a:lnTo>
                  <a:lnTo>
                    <a:pt x="0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0741" name="Freeform 5"/>
            <p:cNvSpPr>
              <a:spLocks/>
            </p:cNvSpPr>
            <p:nvPr userDrawn="1"/>
          </p:nvSpPr>
          <p:spPr bwMode="hidden">
            <a:xfrm>
              <a:off x="3359" y="1536"/>
              <a:ext cx="2401" cy="1232"/>
            </a:xfrm>
            <a:custGeom>
              <a:avLst/>
              <a:gdLst/>
              <a:ahLst/>
              <a:cxnLst>
                <a:cxn ang="0">
                  <a:pos x="2208" y="15"/>
                </a:cxn>
                <a:cxn ang="0">
                  <a:pos x="2088" y="57"/>
                </a:cxn>
                <a:cxn ang="0">
                  <a:pos x="1951" y="99"/>
                </a:cxn>
                <a:cxn ang="0">
                  <a:pos x="1704" y="135"/>
                </a:cxn>
                <a:cxn ang="0">
                  <a:pos x="1314" y="177"/>
                </a:cxn>
                <a:cxn ang="0">
                  <a:pos x="1176" y="189"/>
                </a:cxn>
                <a:cxn ang="0">
                  <a:pos x="1122" y="195"/>
                </a:cxn>
                <a:cxn ang="0">
                  <a:pos x="1075" y="231"/>
                </a:cxn>
                <a:cxn ang="0">
                  <a:pos x="924" y="321"/>
                </a:cxn>
                <a:cxn ang="0">
                  <a:pos x="840" y="369"/>
                </a:cxn>
                <a:cxn ang="0">
                  <a:pos x="630" y="458"/>
                </a:cxn>
                <a:cxn ang="0">
                  <a:pos x="529" y="500"/>
                </a:cxn>
                <a:cxn ang="0">
                  <a:pos x="487" y="542"/>
                </a:cxn>
                <a:cxn ang="0">
                  <a:pos x="457" y="590"/>
                </a:cxn>
                <a:cxn ang="0">
                  <a:pos x="402" y="638"/>
                </a:cxn>
                <a:cxn ang="0">
                  <a:pos x="330" y="758"/>
                </a:cxn>
                <a:cxn ang="0">
                  <a:pos x="312" y="788"/>
                </a:cxn>
                <a:cxn ang="0">
                  <a:pos x="252" y="824"/>
                </a:cxn>
                <a:cxn ang="0">
                  <a:pos x="84" y="926"/>
                </a:cxn>
                <a:cxn ang="0">
                  <a:pos x="0" y="992"/>
                </a:cxn>
                <a:cxn ang="0">
                  <a:pos x="12" y="1040"/>
                </a:cxn>
                <a:cxn ang="0">
                  <a:pos x="132" y="1034"/>
                </a:cxn>
                <a:cxn ang="0">
                  <a:pos x="336" y="980"/>
                </a:cxn>
                <a:cxn ang="0">
                  <a:pos x="529" y="896"/>
                </a:cxn>
                <a:cxn ang="0">
                  <a:pos x="576" y="872"/>
                </a:cxn>
                <a:cxn ang="0">
                  <a:pos x="714" y="848"/>
                </a:cxn>
                <a:cxn ang="0">
                  <a:pos x="966" y="794"/>
                </a:cxn>
                <a:cxn ang="0">
                  <a:pos x="1212" y="782"/>
                </a:cxn>
                <a:cxn ang="0">
                  <a:pos x="1416" y="872"/>
                </a:cxn>
                <a:cxn ang="0">
                  <a:pos x="1464" y="932"/>
                </a:cxn>
                <a:cxn ang="0">
                  <a:pos x="1440" y="992"/>
                </a:cxn>
                <a:cxn ang="0">
                  <a:pos x="1302" y="1040"/>
                </a:cxn>
                <a:cxn ang="0">
                  <a:pos x="1158" y="1100"/>
                </a:cxn>
                <a:cxn ang="0">
                  <a:pos x="1093" y="1148"/>
                </a:cxn>
                <a:cxn ang="0">
                  <a:pos x="1075" y="1208"/>
                </a:cxn>
                <a:cxn ang="0">
                  <a:pos x="1093" y="1232"/>
                </a:cxn>
                <a:cxn ang="0">
                  <a:pos x="1152" y="1226"/>
                </a:cxn>
                <a:cxn ang="0">
                  <a:pos x="1332" y="1208"/>
                </a:cxn>
                <a:cxn ang="0">
                  <a:pos x="1434" y="1184"/>
                </a:cxn>
                <a:cxn ang="0">
                  <a:pos x="1464" y="1172"/>
                </a:cxn>
                <a:cxn ang="0">
                  <a:pos x="1578" y="1130"/>
                </a:cxn>
                <a:cxn ang="0">
                  <a:pos x="1758" y="1064"/>
                </a:cxn>
                <a:cxn ang="0">
                  <a:pos x="1872" y="962"/>
                </a:cxn>
                <a:cxn ang="0">
                  <a:pos x="1986" y="800"/>
                </a:cxn>
                <a:cxn ang="0">
                  <a:pos x="2166" y="650"/>
                </a:cxn>
                <a:cxn ang="0">
                  <a:pos x="2257" y="590"/>
                </a:cxn>
                <a:cxn ang="0">
                  <a:pos x="2400" y="57"/>
                </a:cxn>
              </a:cxnLst>
              <a:rect l="0" t="0" r="r" b="b"/>
              <a:pathLst>
                <a:path w="2401" h="1232">
                  <a:moveTo>
                    <a:pt x="2310" y="3"/>
                  </a:moveTo>
                  <a:lnTo>
                    <a:pt x="2280" y="3"/>
                  </a:lnTo>
                  <a:lnTo>
                    <a:pt x="2208" y="15"/>
                  </a:lnTo>
                  <a:lnTo>
                    <a:pt x="2136" y="27"/>
                  </a:lnTo>
                  <a:lnTo>
                    <a:pt x="2112" y="39"/>
                  </a:lnTo>
                  <a:lnTo>
                    <a:pt x="2088" y="57"/>
                  </a:lnTo>
                  <a:lnTo>
                    <a:pt x="2082" y="63"/>
                  </a:lnTo>
                  <a:lnTo>
                    <a:pt x="2076" y="69"/>
                  </a:lnTo>
                  <a:lnTo>
                    <a:pt x="1951" y="99"/>
                  </a:lnTo>
                  <a:lnTo>
                    <a:pt x="1896" y="111"/>
                  </a:lnTo>
                  <a:lnTo>
                    <a:pt x="1836" y="117"/>
                  </a:lnTo>
                  <a:lnTo>
                    <a:pt x="1704" y="135"/>
                  </a:lnTo>
                  <a:lnTo>
                    <a:pt x="1572" y="153"/>
                  </a:lnTo>
                  <a:lnTo>
                    <a:pt x="1434" y="165"/>
                  </a:lnTo>
                  <a:lnTo>
                    <a:pt x="1314" y="177"/>
                  </a:lnTo>
                  <a:lnTo>
                    <a:pt x="1260" y="183"/>
                  </a:lnTo>
                  <a:lnTo>
                    <a:pt x="1212" y="189"/>
                  </a:lnTo>
                  <a:lnTo>
                    <a:pt x="1176" y="189"/>
                  </a:lnTo>
                  <a:lnTo>
                    <a:pt x="1146" y="195"/>
                  </a:lnTo>
                  <a:lnTo>
                    <a:pt x="1128" y="195"/>
                  </a:lnTo>
                  <a:lnTo>
                    <a:pt x="1122" y="195"/>
                  </a:lnTo>
                  <a:lnTo>
                    <a:pt x="1116" y="201"/>
                  </a:lnTo>
                  <a:lnTo>
                    <a:pt x="1105" y="207"/>
                  </a:lnTo>
                  <a:lnTo>
                    <a:pt x="1075" y="231"/>
                  </a:lnTo>
                  <a:lnTo>
                    <a:pt x="1026" y="261"/>
                  </a:lnTo>
                  <a:lnTo>
                    <a:pt x="972" y="291"/>
                  </a:lnTo>
                  <a:lnTo>
                    <a:pt x="924" y="321"/>
                  </a:lnTo>
                  <a:lnTo>
                    <a:pt x="876" y="345"/>
                  </a:lnTo>
                  <a:lnTo>
                    <a:pt x="846" y="363"/>
                  </a:lnTo>
                  <a:lnTo>
                    <a:pt x="840" y="369"/>
                  </a:lnTo>
                  <a:lnTo>
                    <a:pt x="834" y="369"/>
                  </a:lnTo>
                  <a:lnTo>
                    <a:pt x="732" y="417"/>
                  </a:lnTo>
                  <a:lnTo>
                    <a:pt x="630" y="458"/>
                  </a:lnTo>
                  <a:lnTo>
                    <a:pt x="588" y="476"/>
                  </a:lnTo>
                  <a:lnTo>
                    <a:pt x="552" y="488"/>
                  </a:lnTo>
                  <a:lnTo>
                    <a:pt x="529" y="500"/>
                  </a:lnTo>
                  <a:lnTo>
                    <a:pt x="517" y="506"/>
                  </a:lnTo>
                  <a:lnTo>
                    <a:pt x="499" y="524"/>
                  </a:lnTo>
                  <a:lnTo>
                    <a:pt x="487" y="542"/>
                  </a:lnTo>
                  <a:lnTo>
                    <a:pt x="481" y="560"/>
                  </a:lnTo>
                  <a:lnTo>
                    <a:pt x="481" y="578"/>
                  </a:lnTo>
                  <a:lnTo>
                    <a:pt x="457" y="590"/>
                  </a:lnTo>
                  <a:lnTo>
                    <a:pt x="438" y="596"/>
                  </a:lnTo>
                  <a:lnTo>
                    <a:pt x="420" y="614"/>
                  </a:lnTo>
                  <a:lnTo>
                    <a:pt x="402" y="638"/>
                  </a:lnTo>
                  <a:lnTo>
                    <a:pt x="366" y="698"/>
                  </a:lnTo>
                  <a:lnTo>
                    <a:pt x="348" y="728"/>
                  </a:lnTo>
                  <a:lnTo>
                    <a:pt x="330" y="758"/>
                  </a:lnTo>
                  <a:lnTo>
                    <a:pt x="324" y="776"/>
                  </a:lnTo>
                  <a:lnTo>
                    <a:pt x="318" y="782"/>
                  </a:lnTo>
                  <a:lnTo>
                    <a:pt x="312" y="788"/>
                  </a:lnTo>
                  <a:lnTo>
                    <a:pt x="300" y="794"/>
                  </a:lnTo>
                  <a:lnTo>
                    <a:pt x="282" y="806"/>
                  </a:lnTo>
                  <a:lnTo>
                    <a:pt x="252" y="824"/>
                  </a:lnTo>
                  <a:lnTo>
                    <a:pt x="199" y="854"/>
                  </a:lnTo>
                  <a:lnTo>
                    <a:pt x="151" y="884"/>
                  </a:lnTo>
                  <a:lnTo>
                    <a:pt x="84" y="926"/>
                  </a:lnTo>
                  <a:lnTo>
                    <a:pt x="30" y="962"/>
                  </a:lnTo>
                  <a:lnTo>
                    <a:pt x="12" y="974"/>
                  </a:lnTo>
                  <a:lnTo>
                    <a:pt x="0" y="992"/>
                  </a:lnTo>
                  <a:lnTo>
                    <a:pt x="0" y="1004"/>
                  </a:lnTo>
                  <a:lnTo>
                    <a:pt x="0" y="1022"/>
                  </a:lnTo>
                  <a:lnTo>
                    <a:pt x="12" y="1040"/>
                  </a:lnTo>
                  <a:lnTo>
                    <a:pt x="42" y="1046"/>
                  </a:lnTo>
                  <a:lnTo>
                    <a:pt x="84" y="1046"/>
                  </a:lnTo>
                  <a:lnTo>
                    <a:pt x="132" y="1034"/>
                  </a:lnTo>
                  <a:lnTo>
                    <a:pt x="193" y="1022"/>
                  </a:lnTo>
                  <a:lnTo>
                    <a:pt x="264" y="1004"/>
                  </a:lnTo>
                  <a:lnTo>
                    <a:pt x="336" y="980"/>
                  </a:lnTo>
                  <a:lnTo>
                    <a:pt x="408" y="950"/>
                  </a:lnTo>
                  <a:lnTo>
                    <a:pt x="475" y="920"/>
                  </a:lnTo>
                  <a:lnTo>
                    <a:pt x="529" y="896"/>
                  </a:lnTo>
                  <a:lnTo>
                    <a:pt x="564" y="878"/>
                  </a:lnTo>
                  <a:lnTo>
                    <a:pt x="570" y="872"/>
                  </a:lnTo>
                  <a:lnTo>
                    <a:pt x="576" y="872"/>
                  </a:lnTo>
                  <a:lnTo>
                    <a:pt x="606" y="872"/>
                  </a:lnTo>
                  <a:lnTo>
                    <a:pt x="648" y="866"/>
                  </a:lnTo>
                  <a:lnTo>
                    <a:pt x="714" y="848"/>
                  </a:lnTo>
                  <a:lnTo>
                    <a:pt x="793" y="830"/>
                  </a:lnTo>
                  <a:lnTo>
                    <a:pt x="876" y="812"/>
                  </a:lnTo>
                  <a:lnTo>
                    <a:pt x="966" y="794"/>
                  </a:lnTo>
                  <a:lnTo>
                    <a:pt x="1063" y="782"/>
                  </a:lnTo>
                  <a:lnTo>
                    <a:pt x="1152" y="776"/>
                  </a:lnTo>
                  <a:lnTo>
                    <a:pt x="1212" y="782"/>
                  </a:lnTo>
                  <a:lnTo>
                    <a:pt x="1284" y="806"/>
                  </a:lnTo>
                  <a:lnTo>
                    <a:pt x="1357" y="836"/>
                  </a:lnTo>
                  <a:lnTo>
                    <a:pt x="1416" y="872"/>
                  </a:lnTo>
                  <a:lnTo>
                    <a:pt x="1434" y="890"/>
                  </a:lnTo>
                  <a:lnTo>
                    <a:pt x="1452" y="908"/>
                  </a:lnTo>
                  <a:lnTo>
                    <a:pt x="1464" y="932"/>
                  </a:lnTo>
                  <a:lnTo>
                    <a:pt x="1464" y="950"/>
                  </a:lnTo>
                  <a:lnTo>
                    <a:pt x="1458" y="968"/>
                  </a:lnTo>
                  <a:lnTo>
                    <a:pt x="1440" y="992"/>
                  </a:lnTo>
                  <a:lnTo>
                    <a:pt x="1410" y="1004"/>
                  </a:lnTo>
                  <a:lnTo>
                    <a:pt x="1369" y="1022"/>
                  </a:lnTo>
                  <a:lnTo>
                    <a:pt x="1302" y="1040"/>
                  </a:lnTo>
                  <a:lnTo>
                    <a:pt x="1248" y="1064"/>
                  </a:lnTo>
                  <a:lnTo>
                    <a:pt x="1200" y="1082"/>
                  </a:lnTo>
                  <a:lnTo>
                    <a:pt x="1158" y="1100"/>
                  </a:lnTo>
                  <a:lnTo>
                    <a:pt x="1128" y="1118"/>
                  </a:lnTo>
                  <a:lnTo>
                    <a:pt x="1110" y="1130"/>
                  </a:lnTo>
                  <a:lnTo>
                    <a:pt x="1093" y="1148"/>
                  </a:lnTo>
                  <a:lnTo>
                    <a:pt x="1081" y="1160"/>
                  </a:lnTo>
                  <a:lnTo>
                    <a:pt x="1069" y="1190"/>
                  </a:lnTo>
                  <a:lnTo>
                    <a:pt x="1075" y="1208"/>
                  </a:lnTo>
                  <a:lnTo>
                    <a:pt x="1081" y="1220"/>
                  </a:lnTo>
                  <a:lnTo>
                    <a:pt x="1087" y="1226"/>
                  </a:lnTo>
                  <a:lnTo>
                    <a:pt x="1093" y="1232"/>
                  </a:lnTo>
                  <a:lnTo>
                    <a:pt x="1110" y="1232"/>
                  </a:lnTo>
                  <a:lnTo>
                    <a:pt x="1128" y="1226"/>
                  </a:lnTo>
                  <a:lnTo>
                    <a:pt x="1152" y="1226"/>
                  </a:lnTo>
                  <a:lnTo>
                    <a:pt x="1212" y="1220"/>
                  </a:lnTo>
                  <a:lnTo>
                    <a:pt x="1272" y="1214"/>
                  </a:lnTo>
                  <a:lnTo>
                    <a:pt x="1332" y="1208"/>
                  </a:lnTo>
                  <a:lnTo>
                    <a:pt x="1393" y="1196"/>
                  </a:lnTo>
                  <a:lnTo>
                    <a:pt x="1416" y="1190"/>
                  </a:lnTo>
                  <a:lnTo>
                    <a:pt x="1434" y="1184"/>
                  </a:lnTo>
                  <a:lnTo>
                    <a:pt x="1446" y="1178"/>
                  </a:lnTo>
                  <a:lnTo>
                    <a:pt x="1452" y="1178"/>
                  </a:lnTo>
                  <a:lnTo>
                    <a:pt x="1464" y="1172"/>
                  </a:lnTo>
                  <a:lnTo>
                    <a:pt x="1488" y="1166"/>
                  </a:lnTo>
                  <a:lnTo>
                    <a:pt x="1530" y="1148"/>
                  </a:lnTo>
                  <a:lnTo>
                    <a:pt x="1578" y="1130"/>
                  </a:lnTo>
                  <a:lnTo>
                    <a:pt x="1681" y="1094"/>
                  </a:lnTo>
                  <a:lnTo>
                    <a:pt x="1722" y="1076"/>
                  </a:lnTo>
                  <a:lnTo>
                    <a:pt x="1758" y="1064"/>
                  </a:lnTo>
                  <a:lnTo>
                    <a:pt x="1812" y="1040"/>
                  </a:lnTo>
                  <a:lnTo>
                    <a:pt x="1848" y="1004"/>
                  </a:lnTo>
                  <a:lnTo>
                    <a:pt x="1872" y="962"/>
                  </a:lnTo>
                  <a:lnTo>
                    <a:pt x="1890" y="932"/>
                  </a:lnTo>
                  <a:lnTo>
                    <a:pt x="1932" y="866"/>
                  </a:lnTo>
                  <a:lnTo>
                    <a:pt x="1986" y="800"/>
                  </a:lnTo>
                  <a:lnTo>
                    <a:pt x="2046" y="740"/>
                  </a:lnTo>
                  <a:lnTo>
                    <a:pt x="2112" y="692"/>
                  </a:lnTo>
                  <a:lnTo>
                    <a:pt x="2166" y="650"/>
                  </a:lnTo>
                  <a:lnTo>
                    <a:pt x="2214" y="620"/>
                  </a:lnTo>
                  <a:lnTo>
                    <a:pt x="2244" y="596"/>
                  </a:lnTo>
                  <a:lnTo>
                    <a:pt x="2257" y="590"/>
                  </a:lnTo>
                  <a:lnTo>
                    <a:pt x="2257" y="590"/>
                  </a:lnTo>
                  <a:lnTo>
                    <a:pt x="2400" y="518"/>
                  </a:lnTo>
                  <a:lnTo>
                    <a:pt x="2400" y="57"/>
                  </a:lnTo>
                  <a:lnTo>
                    <a:pt x="2401" y="0"/>
                  </a:lnTo>
                  <a:lnTo>
                    <a:pt x="231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2" name="Freeform 6"/>
            <p:cNvSpPr>
              <a:spLocks/>
            </p:cNvSpPr>
            <p:nvPr userDrawn="1"/>
          </p:nvSpPr>
          <p:spPr bwMode="hidden">
            <a:xfrm>
              <a:off x="3792" y="1536"/>
              <a:ext cx="1968" cy="762"/>
            </a:xfrm>
            <a:custGeom>
              <a:avLst/>
              <a:gdLst/>
              <a:ahLst/>
              <a:cxnLst>
                <a:cxn ang="0">
                  <a:pos x="965" y="165"/>
                </a:cxn>
                <a:cxn ang="0">
                  <a:pos x="696" y="200"/>
                </a:cxn>
                <a:cxn ang="0">
                  <a:pos x="693" y="237"/>
                </a:cxn>
                <a:cxn ang="0">
                  <a:pos x="924" y="258"/>
                </a:cxn>
                <a:cxn ang="0">
                  <a:pos x="993" y="267"/>
                </a:cxn>
                <a:cxn ang="0">
                  <a:pos x="681" y="291"/>
                </a:cxn>
                <a:cxn ang="0">
                  <a:pos x="633" y="309"/>
                </a:cxn>
                <a:cxn ang="0">
                  <a:pos x="645" y="336"/>
                </a:cxn>
                <a:cxn ang="0">
                  <a:pos x="672" y="351"/>
                </a:cxn>
                <a:cxn ang="0">
                  <a:pos x="984" y="333"/>
                </a:cxn>
                <a:cxn ang="0">
                  <a:pos x="1080" y="357"/>
                </a:cxn>
                <a:cxn ang="0">
                  <a:pos x="624" y="492"/>
                </a:cxn>
                <a:cxn ang="0">
                  <a:pos x="616" y="536"/>
                </a:cxn>
                <a:cxn ang="0">
                  <a:pos x="8" y="724"/>
                </a:cxn>
                <a:cxn ang="0">
                  <a:pos x="0" y="756"/>
                </a:cxn>
                <a:cxn ang="0">
                  <a:pos x="27" y="762"/>
                </a:cxn>
                <a:cxn ang="0">
                  <a:pos x="664" y="564"/>
                </a:cxn>
                <a:cxn ang="0">
                  <a:pos x="856" y="600"/>
                </a:cxn>
                <a:cxn ang="0">
                  <a:pos x="1158" y="507"/>
                </a:cxn>
                <a:cxn ang="0">
                  <a:pos x="1434" y="465"/>
                </a:cxn>
                <a:cxn ang="0">
                  <a:pos x="1572" y="368"/>
                </a:cxn>
                <a:cxn ang="0">
                  <a:pos x="1712" y="340"/>
                </a:cxn>
                <a:cxn ang="0">
                  <a:pos x="1856" y="328"/>
                </a:cxn>
                <a:cxn ang="0">
                  <a:pos x="1968" y="330"/>
                </a:cxn>
                <a:cxn ang="0">
                  <a:pos x="1968" y="0"/>
                </a:cxn>
                <a:cxn ang="0">
                  <a:pos x="1934" y="3"/>
                </a:cxn>
                <a:cxn ang="0">
                  <a:pos x="1832" y="5"/>
                </a:cxn>
                <a:cxn ang="0">
                  <a:pos x="1682" y="35"/>
                </a:cxn>
                <a:cxn ang="0">
                  <a:pos x="1643" y="72"/>
                </a:cxn>
                <a:cxn ang="0">
                  <a:pos x="1392" y="119"/>
                </a:cxn>
              </a:cxnLst>
              <a:rect l="0" t="0" r="r" b="b"/>
              <a:pathLst>
                <a:path w="1968" h="762">
                  <a:moveTo>
                    <a:pt x="965" y="165"/>
                  </a:moveTo>
                  <a:lnTo>
                    <a:pt x="696" y="200"/>
                  </a:lnTo>
                  <a:lnTo>
                    <a:pt x="693" y="237"/>
                  </a:lnTo>
                  <a:lnTo>
                    <a:pt x="924" y="258"/>
                  </a:lnTo>
                  <a:lnTo>
                    <a:pt x="993" y="267"/>
                  </a:lnTo>
                  <a:lnTo>
                    <a:pt x="681" y="291"/>
                  </a:lnTo>
                  <a:lnTo>
                    <a:pt x="633" y="309"/>
                  </a:lnTo>
                  <a:lnTo>
                    <a:pt x="645" y="336"/>
                  </a:lnTo>
                  <a:lnTo>
                    <a:pt x="672" y="351"/>
                  </a:lnTo>
                  <a:lnTo>
                    <a:pt x="984" y="333"/>
                  </a:lnTo>
                  <a:lnTo>
                    <a:pt x="1080" y="357"/>
                  </a:lnTo>
                  <a:lnTo>
                    <a:pt x="624" y="492"/>
                  </a:lnTo>
                  <a:lnTo>
                    <a:pt x="616" y="536"/>
                  </a:lnTo>
                  <a:lnTo>
                    <a:pt x="8" y="724"/>
                  </a:lnTo>
                  <a:lnTo>
                    <a:pt x="0" y="756"/>
                  </a:lnTo>
                  <a:lnTo>
                    <a:pt x="27" y="762"/>
                  </a:lnTo>
                  <a:lnTo>
                    <a:pt x="664" y="564"/>
                  </a:lnTo>
                  <a:lnTo>
                    <a:pt x="856" y="600"/>
                  </a:lnTo>
                  <a:lnTo>
                    <a:pt x="1158" y="507"/>
                  </a:lnTo>
                  <a:lnTo>
                    <a:pt x="1434" y="465"/>
                  </a:lnTo>
                  <a:lnTo>
                    <a:pt x="1572" y="368"/>
                  </a:lnTo>
                  <a:lnTo>
                    <a:pt x="1712" y="340"/>
                  </a:lnTo>
                  <a:lnTo>
                    <a:pt x="1856" y="328"/>
                  </a:lnTo>
                  <a:lnTo>
                    <a:pt x="1968" y="330"/>
                  </a:lnTo>
                  <a:lnTo>
                    <a:pt x="1968" y="0"/>
                  </a:lnTo>
                  <a:lnTo>
                    <a:pt x="1934" y="3"/>
                  </a:lnTo>
                  <a:lnTo>
                    <a:pt x="1832" y="5"/>
                  </a:lnTo>
                  <a:lnTo>
                    <a:pt x="1682" y="35"/>
                  </a:lnTo>
                  <a:lnTo>
                    <a:pt x="1643" y="72"/>
                  </a:lnTo>
                  <a:lnTo>
                    <a:pt x="1392" y="119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3" name="Freeform 7"/>
            <p:cNvSpPr>
              <a:spLocks/>
            </p:cNvSpPr>
            <p:nvPr userDrawn="1"/>
          </p:nvSpPr>
          <p:spPr bwMode="hidden">
            <a:xfrm>
              <a:off x="3599" y="2477"/>
              <a:ext cx="186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85" y="18"/>
                </a:cxn>
                <a:cxn ang="0">
                  <a:pos x="185" y="36"/>
                </a:cxn>
                <a:cxn ang="0">
                  <a:pos x="179" y="54"/>
                </a:cxn>
                <a:cxn ang="0">
                  <a:pos x="161" y="72"/>
                </a:cxn>
                <a:cxn ang="0">
                  <a:pos x="137" y="96"/>
                </a:cxn>
                <a:cxn ang="0">
                  <a:pos x="101" y="108"/>
                </a:cxn>
                <a:cxn ang="0">
                  <a:pos x="47" y="120"/>
                </a:cxn>
                <a:cxn ang="0">
                  <a:pos x="29" y="120"/>
                </a:cxn>
                <a:cxn ang="0">
                  <a:pos x="17" y="114"/>
                </a:cxn>
                <a:cxn ang="0">
                  <a:pos x="0" y="96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85" y="18"/>
                  </a:lnTo>
                  <a:lnTo>
                    <a:pt x="185" y="36"/>
                  </a:lnTo>
                  <a:lnTo>
                    <a:pt x="179" y="54"/>
                  </a:lnTo>
                  <a:lnTo>
                    <a:pt x="161" y="72"/>
                  </a:lnTo>
                  <a:lnTo>
                    <a:pt x="137" y="96"/>
                  </a:lnTo>
                  <a:lnTo>
                    <a:pt x="101" y="108"/>
                  </a:lnTo>
                  <a:lnTo>
                    <a:pt x="47" y="120"/>
                  </a:lnTo>
                  <a:lnTo>
                    <a:pt x="29" y="120"/>
                  </a:lnTo>
                  <a:lnTo>
                    <a:pt x="17" y="11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4" name="Freeform 8"/>
            <p:cNvSpPr>
              <a:spLocks/>
            </p:cNvSpPr>
            <p:nvPr userDrawn="1"/>
          </p:nvSpPr>
          <p:spPr bwMode="hidden">
            <a:xfrm>
              <a:off x="3779" y="2393"/>
              <a:ext cx="185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79" y="24"/>
                </a:cxn>
                <a:cxn ang="0">
                  <a:pos x="167" y="42"/>
                </a:cxn>
                <a:cxn ang="0">
                  <a:pos x="149" y="66"/>
                </a:cxn>
                <a:cxn ang="0">
                  <a:pos x="131" y="90"/>
                </a:cxn>
                <a:cxn ang="0">
                  <a:pos x="102" y="108"/>
                </a:cxn>
                <a:cxn ang="0">
                  <a:pos x="66" y="120"/>
                </a:cxn>
                <a:cxn ang="0">
                  <a:pos x="18" y="120"/>
                </a:cxn>
                <a:cxn ang="0">
                  <a:pos x="0" y="60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79" y="24"/>
                  </a:lnTo>
                  <a:lnTo>
                    <a:pt x="167" y="42"/>
                  </a:lnTo>
                  <a:lnTo>
                    <a:pt x="149" y="66"/>
                  </a:lnTo>
                  <a:lnTo>
                    <a:pt x="131" y="90"/>
                  </a:lnTo>
                  <a:lnTo>
                    <a:pt x="102" y="108"/>
                  </a:lnTo>
                  <a:lnTo>
                    <a:pt x="66" y="120"/>
                  </a:lnTo>
                  <a:lnTo>
                    <a:pt x="18" y="120"/>
                  </a:lnTo>
                  <a:lnTo>
                    <a:pt x="0" y="6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5" name="Freeform 9"/>
            <p:cNvSpPr>
              <a:spLocks/>
            </p:cNvSpPr>
            <p:nvPr userDrawn="1"/>
          </p:nvSpPr>
          <p:spPr bwMode="hidden">
            <a:xfrm>
              <a:off x="3839" y="1836"/>
              <a:ext cx="528" cy="2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0" y="269"/>
                </a:cxn>
                <a:cxn ang="0">
                  <a:pos x="6" y="251"/>
                </a:cxn>
                <a:cxn ang="0">
                  <a:pos x="6" y="239"/>
                </a:cxn>
                <a:cxn ang="0">
                  <a:pos x="12" y="227"/>
                </a:cxn>
                <a:cxn ang="0">
                  <a:pos x="18" y="221"/>
                </a:cxn>
                <a:cxn ang="0">
                  <a:pos x="36" y="215"/>
                </a:cxn>
                <a:cxn ang="0">
                  <a:pos x="77" y="203"/>
                </a:cxn>
                <a:cxn ang="0">
                  <a:pos x="137" y="179"/>
                </a:cxn>
                <a:cxn ang="0">
                  <a:pos x="209" y="143"/>
                </a:cxn>
                <a:cxn ang="0">
                  <a:pos x="251" y="120"/>
                </a:cxn>
                <a:cxn ang="0">
                  <a:pos x="299" y="96"/>
                </a:cxn>
                <a:cxn ang="0">
                  <a:pos x="394" y="48"/>
                </a:cxn>
                <a:cxn ang="0">
                  <a:pos x="442" y="30"/>
                </a:cxn>
                <a:cxn ang="0">
                  <a:pos x="478" y="12"/>
                </a:cxn>
                <a:cxn ang="0">
                  <a:pos x="502" y="6"/>
                </a:cxn>
                <a:cxn ang="0">
                  <a:pos x="520" y="0"/>
                </a:cxn>
                <a:cxn ang="0">
                  <a:pos x="526" y="0"/>
                </a:cxn>
                <a:cxn ang="0">
                  <a:pos x="520" y="6"/>
                </a:cxn>
                <a:cxn ang="0">
                  <a:pos x="508" y="12"/>
                </a:cxn>
                <a:cxn ang="0">
                  <a:pos x="484" y="24"/>
                </a:cxn>
                <a:cxn ang="0">
                  <a:pos x="460" y="42"/>
                </a:cxn>
                <a:cxn ang="0">
                  <a:pos x="436" y="54"/>
                </a:cxn>
                <a:cxn ang="0">
                  <a:pos x="394" y="78"/>
                </a:cxn>
                <a:cxn ang="0">
                  <a:pos x="340" y="108"/>
                </a:cxn>
                <a:cxn ang="0">
                  <a:pos x="275" y="143"/>
                </a:cxn>
                <a:cxn ang="0">
                  <a:pos x="131" y="221"/>
                </a:cxn>
                <a:cxn ang="0">
                  <a:pos x="65" y="251"/>
                </a:cxn>
                <a:cxn ang="0">
                  <a:pos x="0" y="275"/>
                </a:cxn>
                <a:cxn ang="0">
                  <a:pos x="0" y="275"/>
                </a:cxn>
              </a:cxnLst>
              <a:rect l="0" t="0" r="r" b="b"/>
              <a:pathLst>
                <a:path w="526" h="275">
                  <a:moveTo>
                    <a:pt x="0" y="275"/>
                  </a:moveTo>
                  <a:lnTo>
                    <a:pt x="0" y="269"/>
                  </a:lnTo>
                  <a:lnTo>
                    <a:pt x="6" y="251"/>
                  </a:lnTo>
                  <a:lnTo>
                    <a:pt x="6" y="239"/>
                  </a:lnTo>
                  <a:lnTo>
                    <a:pt x="12" y="227"/>
                  </a:lnTo>
                  <a:lnTo>
                    <a:pt x="18" y="221"/>
                  </a:lnTo>
                  <a:lnTo>
                    <a:pt x="36" y="215"/>
                  </a:lnTo>
                  <a:lnTo>
                    <a:pt x="77" y="203"/>
                  </a:lnTo>
                  <a:lnTo>
                    <a:pt x="137" y="179"/>
                  </a:lnTo>
                  <a:lnTo>
                    <a:pt x="209" y="143"/>
                  </a:lnTo>
                  <a:lnTo>
                    <a:pt x="251" y="120"/>
                  </a:lnTo>
                  <a:lnTo>
                    <a:pt x="299" y="96"/>
                  </a:lnTo>
                  <a:lnTo>
                    <a:pt x="394" y="48"/>
                  </a:lnTo>
                  <a:lnTo>
                    <a:pt x="442" y="30"/>
                  </a:lnTo>
                  <a:lnTo>
                    <a:pt x="478" y="12"/>
                  </a:lnTo>
                  <a:lnTo>
                    <a:pt x="502" y="6"/>
                  </a:lnTo>
                  <a:lnTo>
                    <a:pt x="520" y="0"/>
                  </a:lnTo>
                  <a:lnTo>
                    <a:pt x="526" y="0"/>
                  </a:lnTo>
                  <a:lnTo>
                    <a:pt x="520" y="6"/>
                  </a:lnTo>
                  <a:lnTo>
                    <a:pt x="508" y="12"/>
                  </a:lnTo>
                  <a:lnTo>
                    <a:pt x="484" y="24"/>
                  </a:lnTo>
                  <a:lnTo>
                    <a:pt x="460" y="42"/>
                  </a:lnTo>
                  <a:lnTo>
                    <a:pt x="436" y="54"/>
                  </a:lnTo>
                  <a:lnTo>
                    <a:pt x="394" y="78"/>
                  </a:lnTo>
                  <a:lnTo>
                    <a:pt x="340" y="108"/>
                  </a:lnTo>
                  <a:lnTo>
                    <a:pt x="275" y="143"/>
                  </a:lnTo>
                  <a:lnTo>
                    <a:pt x="131" y="221"/>
                  </a:lnTo>
                  <a:lnTo>
                    <a:pt x="65" y="251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6" name="Freeform 10"/>
            <p:cNvSpPr>
              <a:spLocks/>
            </p:cNvSpPr>
            <p:nvPr userDrawn="1"/>
          </p:nvSpPr>
          <p:spPr bwMode="hidden">
            <a:xfrm>
              <a:off x="3676" y="2015"/>
              <a:ext cx="721" cy="306"/>
            </a:xfrm>
            <a:custGeom>
              <a:avLst/>
              <a:gdLst/>
              <a:ahLst/>
              <a:cxnLst>
                <a:cxn ang="0">
                  <a:pos x="48" y="216"/>
                </a:cxn>
                <a:cxn ang="0">
                  <a:pos x="30" y="252"/>
                </a:cxn>
                <a:cxn ang="0">
                  <a:pos x="12" y="282"/>
                </a:cxn>
                <a:cxn ang="0">
                  <a:pos x="6" y="300"/>
                </a:cxn>
                <a:cxn ang="0">
                  <a:pos x="0" y="306"/>
                </a:cxn>
                <a:cxn ang="0">
                  <a:pos x="48" y="276"/>
                </a:cxn>
                <a:cxn ang="0">
                  <a:pos x="84" y="252"/>
                </a:cxn>
                <a:cxn ang="0">
                  <a:pos x="108" y="234"/>
                </a:cxn>
                <a:cxn ang="0">
                  <a:pos x="120" y="228"/>
                </a:cxn>
                <a:cxn ang="0">
                  <a:pos x="126" y="228"/>
                </a:cxn>
                <a:cxn ang="0">
                  <a:pos x="144" y="222"/>
                </a:cxn>
                <a:cxn ang="0">
                  <a:pos x="168" y="216"/>
                </a:cxn>
                <a:cxn ang="0">
                  <a:pos x="198" y="204"/>
                </a:cxn>
                <a:cxn ang="0">
                  <a:pos x="275" y="180"/>
                </a:cxn>
                <a:cxn ang="0">
                  <a:pos x="371" y="156"/>
                </a:cxn>
                <a:cxn ang="0">
                  <a:pos x="461" y="126"/>
                </a:cxn>
                <a:cxn ang="0">
                  <a:pos x="544" y="102"/>
                </a:cxn>
                <a:cxn ang="0">
                  <a:pos x="574" y="90"/>
                </a:cxn>
                <a:cxn ang="0">
                  <a:pos x="604" y="84"/>
                </a:cxn>
                <a:cxn ang="0">
                  <a:pos x="622" y="78"/>
                </a:cxn>
                <a:cxn ang="0">
                  <a:pos x="628" y="72"/>
                </a:cxn>
                <a:cxn ang="0">
                  <a:pos x="634" y="66"/>
                </a:cxn>
                <a:cxn ang="0">
                  <a:pos x="652" y="60"/>
                </a:cxn>
                <a:cxn ang="0">
                  <a:pos x="694" y="30"/>
                </a:cxn>
                <a:cxn ang="0">
                  <a:pos x="712" y="18"/>
                </a:cxn>
                <a:cxn ang="0">
                  <a:pos x="718" y="6"/>
                </a:cxn>
                <a:cxn ang="0">
                  <a:pos x="712" y="0"/>
                </a:cxn>
                <a:cxn ang="0">
                  <a:pos x="688" y="0"/>
                </a:cxn>
                <a:cxn ang="0">
                  <a:pos x="628" y="0"/>
                </a:cxn>
                <a:cxn ang="0">
                  <a:pos x="580" y="0"/>
                </a:cxn>
                <a:cxn ang="0">
                  <a:pos x="544" y="0"/>
                </a:cxn>
                <a:cxn ang="0">
                  <a:pos x="514" y="18"/>
                </a:cxn>
                <a:cxn ang="0">
                  <a:pos x="485" y="42"/>
                </a:cxn>
                <a:cxn ang="0">
                  <a:pos x="467" y="54"/>
                </a:cxn>
                <a:cxn ang="0">
                  <a:pos x="449" y="60"/>
                </a:cxn>
                <a:cxn ang="0">
                  <a:pos x="425" y="60"/>
                </a:cxn>
                <a:cxn ang="0">
                  <a:pos x="389" y="66"/>
                </a:cxn>
                <a:cxn ang="0">
                  <a:pos x="347" y="84"/>
                </a:cxn>
                <a:cxn ang="0">
                  <a:pos x="311" y="108"/>
                </a:cxn>
                <a:cxn ang="0">
                  <a:pos x="287" y="126"/>
                </a:cxn>
                <a:cxn ang="0">
                  <a:pos x="275" y="132"/>
                </a:cxn>
                <a:cxn ang="0">
                  <a:pos x="257" y="138"/>
                </a:cxn>
                <a:cxn ang="0">
                  <a:pos x="221" y="138"/>
                </a:cxn>
                <a:cxn ang="0">
                  <a:pos x="186" y="138"/>
                </a:cxn>
                <a:cxn ang="0">
                  <a:pos x="180" y="138"/>
                </a:cxn>
                <a:cxn ang="0">
                  <a:pos x="174" y="138"/>
                </a:cxn>
                <a:cxn ang="0">
                  <a:pos x="114" y="162"/>
                </a:cxn>
                <a:cxn ang="0">
                  <a:pos x="48" y="216"/>
                </a:cxn>
                <a:cxn ang="0">
                  <a:pos x="48" y="216"/>
                </a:cxn>
              </a:cxnLst>
              <a:rect l="0" t="0" r="r" b="b"/>
              <a:pathLst>
                <a:path w="718" h="306">
                  <a:moveTo>
                    <a:pt x="48" y="216"/>
                  </a:moveTo>
                  <a:lnTo>
                    <a:pt x="30" y="252"/>
                  </a:lnTo>
                  <a:lnTo>
                    <a:pt x="12" y="282"/>
                  </a:lnTo>
                  <a:lnTo>
                    <a:pt x="6" y="300"/>
                  </a:lnTo>
                  <a:lnTo>
                    <a:pt x="0" y="306"/>
                  </a:lnTo>
                  <a:lnTo>
                    <a:pt x="48" y="276"/>
                  </a:lnTo>
                  <a:lnTo>
                    <a:pt x="84" y="252"/>
                  </a:lnTo>
                  <a:lnTo>
                    <a:pt x="108" y="234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44" y="222"/>
                  </a:lnTo>
                  <a:lnTo>
                    <a:pt x="168" y="216"/>
                  </a:lnTo>
                  <a:lnTo>
                    <a:pt x="198" y="204"/>
                  </a:lnTo>
                  <a:lnTo>
                    <a:pt x="275" y="180"/>
                  </a:lnTo>
                  <a:lnTo>
                    <a:pt x="371" y="156"/>
                  </a:lnTo>
                  <a:lnTo>
                    <a:pt x="461" y="126"/>
                  </a:lnTo>
                  <a:lnTo>
                    <a:pt x="544" y="102"/>
                  </a:lnTo>
                  <a:lnTo>
                    <a:pt x="574" y="90"/>
                  </a:lnTo>
                  <a:lnTo>
                    <a:pt x="604" y="84"/>
                  </a:lnTo>
                  <a:lnTo>
                    <a:pt x="622" y="78"/>
                  </a:lnTo>
                  <a:lnTo>
                    <a:pt x="628" y="72"/>
                  </a:lnTo>
                  <a:lnTo>
                    <a:pt x="634" y="66"/>
                  </a:lnTo>
                  <a:lnTo>
                    <a:pt x="652" y="60"/>
                  </a:lnTo>
                  <a:lnTo>
                    <a:pt x="694" y="30"/>
                  </a:lnTo>
                  <a:lnTo>
                    <a:pt x="712" y="18"/>
                  </a:lnTo>
                  <a:lnTo>
                    <a:pt x="718" y="6"/>
                  </a:lnTo>
                  <a:lnTo>
                    <a:pt x="712" y="0"/>
                  </a:lnTo>
                  <a:lnTo>
                    <a:pt x="688" y="0"/>
                  </a:lnTo>
                  <a:lnTo>
                    <a:pt x="628" y="0"/>
                  </a:lnTo>
                  <a:lnTo>
                    <a:pt x="580" y="0"/>
                  </a:lnTo>
                  <a:lnTo>
                    <a:pt x="544" y="0"/>
                  </a:lnTo>
                  <a:lnTo>
                    <a:pt x="514" y="18"/>
                  </a:lnTo>
                  <a:lnTo>
                    <a:pt x="485" y="42"/>
                  </a:lnTo>
                  <a:lnTo>
                    <a:pt x="467" y="54"/>
                  </a:lnTo>
                  <a:lnTo>
                    <a:pt x="449" y="60"/>
                  </a:lnTo>
                  <a:lnTo>
                    <a:pt x="425" y="60"/>
                  </a:lnTo>
                  <a:lnTo>
                    <a:pt x="389" y="66"/>
                  </a:lnTo>
                  <a:lnTo>
                    <a:pt x="347" y="84"/>
                  </a:lnTo>
                  <a:lnTo>
                    <a:pt x="311" y="108"/>
                  </a:lnTo>
                  <a:lnTo>
                    <a:pt x="287" y="126"/>
                  </a:lnTo>
                  <a:lnTo>
                    <a:pt x="275" y="132"/>
                  </a:lnTo>
                  <a:lnTo>
                    <a:pt x="257" y="138"/>
                  </a:lnTo>
                  <a:lnTo>
                    <a:pt x="221" y="138"/>
                  </a:lnTo>
                  <a:lnTo>
                    <a:pt x="186" y="138"/>
                  </a:lnTo>
                  <a:lnTo>
                    <a:pt x="180" y="138"/>
                  </a:lnTo>
                  <a:lnTo>
                    <a:pt x="174" y="138"/>
                  </a:lnTo>
                  <a:lnTo>
                    <a:pt x="114" y="162"/>
                  </a:lnTo>
                  <a:lnTo>
                    <a:pt x="48" y="216"/>
                  </a:lnTo>
                  <a:lnTo>
                    <a:pt x="48" y="2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7" name="Freeform 11"/>
            <p:cNvSpPr>
              <a:spLocks/>
            </p:cNvSpPr>
            <p:nvPr userDrawn="1"/>
          </p:nvSpPr>
          <p:spPr bwMode="hidden">
            <a:xfrm>
              <a:off x="3358" y="1890"/>
              <a:ext cx="2400" cy="881"/>
            </a:xfrm>
            <a:custGeom>
              <a:avLst/>
              <a:gdLst/>
              <a:ahLst/>
              <a:cxnLst>
                <a:cxn ang="0">
                  <a:pos x="2231" y="54"/>
                </a:cxn>
                <a:cxn ang="0">
                  <a:pos x="2189" y="54"/>
                </a:cxn>
                <a:cxn ang="0">
                  <a:pos x="2147" y="66"/>
                </a:cxn>
                <a:cxn ang="0">
                  <a:pos x="2021" y="101"/>
                </a:cxn>
                <a:cxn ang="0">
                  <a:pos x="1956" y="119"/>
                </a:cxn>
                <a:cxn ang="0">
                  <a:pos x="1860" y="167"/>
                </a:cxn>
                <a:cxn ang="0">
                  <a:pos x="1836" y="245"/>
                </a:cxn>
                <a:cxn ang="0">
                  <a:pos x="1842" y="305"/>
                </a:cxn>
                <a:cxn ang="0">
                  <a:pos x="1758" y="317"/>
                </a:cxn>
                <a:cxn ang="0">
                  <a:pos x="1597" y="263"/>
                </a:cxn>
                <a:cxn ang="0">
                  <a:pos x="1507" y="257"/>
                </a:cxn>
                <a:cxn ang="0">
                  <a:pos x="1399" y="311"/>
                </a:cxn>
                <a:cxn ang="0">
                  <a:pos x="1334" y="353"/>
                </a:cxn>
                <a:cxn ang="0">
                  <a:pos x="1310" y="359"/>
                </a:cxn>
                <a:cxn ang="0">
                  <a:pos x="1214" y="371"/>
                </a:cxn>
                <a:cxn ang="0">
                  <a:pos x="1160" y="365"/>
                </a:cxn>
                <a:cxn ang="0">
                  <a:pos x="1053" y="371"/>
                </a:cxn>
                <a:cxn ang="0">
                  <a:pos x="957" y="383"/>
                </a:cxn>
                <a:cxn ang="0">
                  <a:pos x="921" y="401"/>
                </a:cxn>
                <a:cxn ang="0">
                  <a:pos x="819" y="419"/>
                </a:cxn>
                <a:cxn ang="0">
                  <a:pos x="778" y="419"/>
                </a:cxn>
                <a:cxn ang="0">
                  <a:pos x="664" y="437"/>
                </a:cxn>
                <a:cxn ang="0">
                  <a:pos x="598" y="473"/>
                </a:cxn>
                <a:cxn ang="0">
                  <a:pos x="503" y="467"/>
                </a:cxn>
                <a:cxn ang="0">
                  <a:pos x="431" y="491"/>
                </a:cxn>
                <a:cxn ang="0">
                  <a:pos x="413" y="539"/>
                </a:cxn>
                <a:cxn ang="0">
                  <a:pos x="347" y="569"/>
                </a:cxn>
                <a:cxn ang="0">
                  <a:pos x="222" y="599"/>
                </a:cxn>
                <a:cxn ang="0">
                  <a:pos x="138" y="647"/>
                </a:cxn>
                <a:cxn ang="0">
                  <a:pos x="108" y="659"/>
                </a:cxn>
                <a:cxn ang="0">
                  <a:pos x="0" y="671"/>
                </a:cxn>
                <a:cxn ang="0">
                  <a:pos x="84" y="695"/>
                </a:cxn>
                <a:cxn ang="0">
                  <a:pos x="263" y="653"/>
                </a:cxn>
                <a:cxn ang="0">
                  <a:pos x="473" y="569"/>
                </a:cxn>
                <a:cxn ang="0">
                  <a:pos x="568" y="521"/>
                </a:cxn>
                <a:cxn ang="0">
                  <a:pos x="646" y="515"/>
                </a:cxn>
                <a:cxn ang="0">
                  <a:pos x="873" y="461"/>
                </a:cxn>
                <a:cxn ang="0">
                  <a:pos x="1148" y="425"/>
                </a:cxn>
                <a:cxn ang="0">
                  <a:pos x="1292" y="461"/>
                </a:cxn>
                <a:cxn ang="0">
                  <a:pos x="1417" y="533"/>
                </a:cxn>
                <a:cxn ang="0">
                  <a:pos x="1435" y="617"/>
                </a:cxn>
                <a:cxn ang="0">
                  <a:pos x="1376" y="653"/>
                </a:cxn>
                <a:cxn ang="0">
                  <a:pos x="1226" y="701"/>
                </a:cxn>
                <a:cxn ang="0">
                  <a:pos x="1112" y="755"/>
                </a:cxn>
                <a:cxn ang="0">
                  <a:pos x="1065" y="809"/>
                </a:cxn>
                <a:cxn ang="0">
                  <a:pos x="1077" y="869"/>
                </a:cxn>
                <a:cxn ang="0">
                  <a:pos x="1106" y="881"/>
                </a:cxn>
                <a:cxn ang="0">
                  <a:pos x="1208" y="869"/>
                </a:cxn>
                <a:cxn ang="0">
                  <a:pos x="1388" y="857"/>
                </a:cxn>
                <a:cxn ang="0">
                  <a:pos x="1441" y="851"/>
                </a:cxn>
                <a:cxn ang="0">
                  <a:pos x="1483" y="833"/>
                </a:cxn>
                <a:cxn ang="0">
                  <a:pos x="1675" y="743"/>
                </a:cxn>
                <a:cxn ang="0">
                  <a:pos x="1806" y="689"/>
                </a:cxn>
                <a:cxn ang="0">
                  <a:pos x="1884" y="581"/>
                </a:cxn>
                <a:cxn ang="0">
                  <a:pos x="2039" y="389"/>
                </a:cxn>
                <a:cxn ang="0">
                  <a:pos x="2207" y="269"/>
                </a:cxn>
                <a:cxn ang="0">
                  <a:pos x="2249" y="239"/>
                </a:cxn>
                <a:cxn ang="0">
                  <a:pos x="2392" y="0"/>
                </a:cxn>
                <a:cxn ang="0">
                  <a:pos x="2302" y="36"/>
                </a:cxn>
              </a:cxnLst>
              <a:rect l="0" t="0" r="r" b="b"/>
              <a:pathLst>
                <a:path w="2392" h="881">
                  <a:moveTo>
                    <a:pt x="2302" y="36"/>
                  </a:moveTo>
                  <a:lnTo>
                    <a:pt x="2266" y="48"/>
                  </a:lnTo>
                  <a:lnTo>
                    <a:pt x="2231" y="54"/>
                  </a:lnTo>
                  <a:lnTo>
                    <a:pt x="2201" y="54"/>
                  </a:lnTo>
                  <a:lnTo>
                    <a:pt x="2195" y="54"/>
                  </a:lnTo>
                  <a:lnTo>
                    <a:pt x="2189" y="54"/>
                  </a:lnTo>
                  <a:lnTo>
                    <a:pt x="2189" y="54"/>
                  </a:lnTo>
                  <a:lnTo>
                    <a:pt x="2177" y="60"/>
                  </a:lnTo>
                  <a:lnTo>
                    <a:pt x="2147" y="66"/>
                  </a:lnTo>
                  <a:lnTo>
                    <a:pt x="2105" y="78"/>
                  </a:lnTo>
                  <a:lnTo>
                    <a:pt x="2057" y="89"/>
                  </a:lnTo>
                  <a:lnTo>
                    <a:pt x="2021" y="101"/>
                  </a:lnTo>
                  <a:lnTo>
                    <a:pt x="1997" y="107"/>
                  </a:lnTo>
                  <a:lnTo>
                    <a:pt x="1973" y="113"/>
                  </a:lnTo>
                  <a:lnTo>
                    <a:pt x="1956" y="119"/>
                  </a:lnTo>
                  <a:lnTo>
                    <a:pt x="1926" y="131"/>
                  </a:lnTo>
                  <a:lnTo>
                    <a:pt x="1896" y="137"/>
                  </a:lnTo>
                  <a:lnTo>
                    <a:pt x="1860" y="167"/>
                  </a:lnTo>
                  <a:lnTo>
                    <a:pt x="1842" y="191"/>
                  </a:lnTo>
                  <a:lnTo>
                    <a:pt x="1836" y="221"/>
                  </a:lnTo>
                  <a:lnTo>
                    <a:pt x="1836" y="245"/>
                  </a:lnTo>
                  <a:lnTo>
                    <a:pt x="1842" y="269"/>
                  </a:lnTo>
                  <a:lnTo>
                    <a:pt x="1842" y="293"/>
                  </a:lnTo>
                  <a:lnTo>
                    <a:pt x="1842" y="305"/>
                  </a:lnTo>
                  <a:lnTo>
                    <a:pt x="1824" y="323"/>
                  </a:lnTo>
                  <a:lnTo>
                    <a:pt x="1794" y="329"/>
                  </a:lnTo>
                  <a:lnTo>
                    <a:pt x="1758" y="317"/>
                  </a:lnTo>
                  <a:lnTo>
                    <a:pt x="1716" y="299"/>
                  </a:lnTo>
                  <a:lnTo>
                    <a:pt x="1657" y="275"/>
                  </a:lnTo>
                  <a:lnTo>
                    <a:pt x="1597" y="263"/>
                  </a:lnTo>
                  <a:lnTo>
                    <a:pt x="1543" y="257"/>
                  </a:lnTo>
                  <a:lnTo>
                    <a:pt x="1519" y="257"/>
                  </a:lnTo>
                  <a:lnTo>
                    <a:pt x="1507" y="257"/>
                  </a:lnTo>
                  <a:lnTo>
                    <a:pt x="1489" y="263"/>
                  </a:lnTo>
                  <a:lnTo>
                    <a:pt x="1459" y="275"/>
                  </a:lnTo>
                  <a:lnTo>
                    <a:pt x="1399" y="311"/>
                  </a:lnTo>
                  <a:lnTo>
                    <a:pt x="1376" y="329"/>
                  </a:lnTo>
                  <a:lnTo>
                    <a:pt x="1352" y="341"/>
                  </a:lnTo>
                  <a:lnTo>
                    <a:pt x="1334" y="353"/>
                  </a:lnTo>
                  <a:lnTo>
                    <a:pt x="1328" y="359"/>
                  </a:lnTo>
                  <a:lnTo>
                    <a:pt x="1322" y="359"/>
                  </a:lnTo>
                  <a:lnTo>
                    <a:pt x="1310" y="359"/>
                  </a:lnTo>
                  <a:lnTo>
                    <a:pt x="1286" y="365"/>
                  </a:lnTo>
                  <a:lnTo>
                    <a:pt x="1262" y="365"/>
                  </a:lnTo>
                  <a:lnTo>
                    <a:pt x="1214" y="371"/>
                  </a:lnTo>
                  <a:lnTo>
                    <a:pt x="1196" y="371"/>
                  </a:lnTo>
                  <a:lnTo>
                    <a:pt x="1178" y="365"/>
                  </a:lnTo>
                  <a:lnTo>
                    <a:pt x="1160" y="365"/>
                  </a:lnTo>
                  <a:lnTo>
                    <a:pt x="1130" y="365"/>
                  </a:lnTo>
                  <a:lnTo>
                    <a:pt x="1095" y="365"/>
                  </a:lnTo>
                  <a:lnTo>
                    <a:pt x="1053" y="371"/>
                  </a:lnTo>
                  <a:lnTo>
                    <a:pt x="1017" y="377"/>
                  </a:lnTo>
                  <a:lnTo>
                    <a:pt x="981" y="377"/>
                  </a:lnTo>
                  <a:lnTo>
                    <a:pt x="957" y="383"/>
                  </a:lnTo>
                  <a:lnTo>
                    <a:pt x="945" y="389"/>
                  </a:lnTo>
                  <a:lnTo>
                    <a:pt x="939" y="395"/>
                  </a:lnTo>
                  <a:lnTo>
                    <a:pt x="921" y="401"/>
                  </a:lnTo>
                  <a:lnTo>
                    <a:pt x="879" y="407"/>
                  </a:lnTo>
                  <a:lnTo>
                    <a:pt x="837" y="419"/>
                  </a:lnTo>
                  <a:lnTo>
                    <a:pt x="819" y="419"/>
                  </a:lnTo>
                  <a:lnTo>
                    <a:pt x="808" y="419"/>
                  </a:lnTo>
                  <a:lnTo>
                    <a:pt x="796" y="419"/>
                  </a:lnTo>
                  <a:lnTo>
                    <a:pt x="778" y="419"/>
                  </a:lnTo>
                  <a:lnTo>
                    <a:pt x="754" y="419"/>
                  </a:lnTo>
                  <a:lnTo>
                    <a:pt x="724" y="425"/>
                  </a:lnTo>
                  <a:lnTo>
                    <a:pt x="664" y="437"/>
                  </a:lnTo>
                  <a:lnTo>
                    <a:pt x="640" y="449"/>
                  </a:lnTo>
                  <a:lnTo>
                    <a:pt x="616" y="461"/>
                  </a:lnTo>
                  <a:lnTo>
                    <a:pt x="598" y="473"/>
                  </a:lnTo>
                  <a:lnTo>
                    <a:pt x="580" y="473"/>
                  </a:lnTo>
                  <a:lnTo>
                    <a:pt x="538" y="473"/>
                  </a:lnTo>
                  <a:lnTo>
                    <a:pt x="503" y="467"/>
                  </a:lnTo>
                  <a:lnTo>
                    <a:pt x="461" y="473"/>
                  </a:lnTo>
                  <a:lnTo>
                    <a:pt x="443" y="479"/>
                  </a:lnTo>
                  <a:lnTo>
                    <a:pt x="431" y="491"/>
                  </a:lnTo>
                  <a:lnTo>
                    <a:pt x="425" y="509"/>
                  </a:lnTo>
                  <a:lnTo>
                    <a:pt x="419" y="533"/>
                  </a:lnTo>
                  <a:lnTo>
                    <a:pt x="413" y="539"/>
                  </a:lnTo>
                  <a:lnTo>
                    <a:pt x="407" y="545"/>
                  </a:lnTo>
                  <a:lnTo>
                    <a:pt x="389" y="551"/>
                  </a:lnTo>
                  <a:lnTo>
                    <a:pt x="347" y="569"/>
                  </a:lnTo>
                  <a:lnTo>
                    <a:pt x="299" y="587"/>
                  </a:lnTo>
                  <a:lnTo>
                    <a:pt x="257" y="593"/>
                  </a:lnTo>
                  <a:lnTo>
                    <a:pt x="222" y="599"/>
                  </a:lnTo>
                  <a:lnTo>
                    <a:pt x="180" y="617"/>
                  </a:lnTo>
                  <a:lnTo>
                    <a:pt x="150" y="641"/>
                  </a:lnTo>
                  <a:lnTo>
                    <a:pt x="138" y="647"/>
                  </a:lnTo>
                  <a:lnTo>
                    <a:pt x="132" y="653"/>
                  </a:lnTo>
                  <a:lnTo>
                    <a:pt x="126" y="659"/>
                  </a:lnTo>
                  <a:lnTo>
                    <a:pt x="108" y="659"/>
                  </a:lnTo>
                  <a:lnTo>
                    <a:pt x="96" y="653"/>
                  </a:lnTo>
                  <a:lnTo>
                    <a:pt x="90" y="653"/>
                  </a:lnTo>
                  <a:lnTo>
                    <a:pt x="0" y="671"/>
                  </a:lnTo>
                  <a:lnTo>
                    <a:pt x="12" y="689"/>
                  </a:lnTo>
                  <a:lnTo>
                    <a:pt x="42" y="695"/>
                  </a:lnTo>
                  <a:lnTo>
                    <a:pt x="84" y="695"/>
                  </a:lnTo>
                  <a:lnTo>
                    <a:pt x="132" y="683"/>
                  </a:lnTo>
                  <a:lnTo>
                    <a:pt x="192" y="671"/>
                  </a:lnTo>
                  <a:lnTo>
                    <a:pt x="263" y="653"/>
                  </a:lnTo>
                  <a:lnTo>
                    <a:pt x="335" y="629"/>
                  </a:lnTo>
                  <a:lnTo>
                    <a:pt x="407" y="599"/>
                  </a:lnTo>
                  <a:lnTo>
                    <a:pt x="473" y="569"/>
                  </a:lnTo>
                  <a:lnTo>
                    <a:pt x="527" y="545"/>
                  </a:lnTo>
                  <a:lnTo>
                    <a:pt x="562" y="527"/>
                  </a:lnTo>
                  <a:lnTo>
                    <a:pt x="568" y="521"/>
                  </a:lnTo>
                  <a:lnTo>
                    <a:pt x="574" y="521"/>
                  </a:lnTo>
                  <a:lnTo>
                    <a:pt x="604" y="521"/>
                  </a:lnTo>
                  <a:lnTo>
                    <a:pt x="646" y="515"/>
                  </a:lnTo>
                  <a:lnTo>
                    <a:pt x="712" y="497"/>
                  </a:lnTo>
                  <a:lnTo>
                    <a:pt x="790" y="479"/>
                  </a:lnTo>
                  <a:lnTo>
                    <a:pt x="873" y="461"/>
                  </a:lnTo>
                  <a:lnTo>
                    <a:pt x="963" y="443"/>
                  </a:lnTo>
                  <a:lnTo>
                    <a:pt x="1059" y="431"/>
                  </a:lnTo>
                  <a:lnTo>
                    <a:pt x="1148" y="425"/>
                  </a:lnTo>
                  <a:lnTo>
                    <a:pt x="1178" y="425"/>
                  </a:lnTo>
                  <a:lnTo>
                    <a:pt x="1214" y="437"/>
                  </a:lnTo>
                  <a:lnTo>
                    <a:pt x="1292" y="461"/>
                  </a:lnTo>
                  <a:lnTo>
                    <a:pt x="1340" y="479"/>
                  </a:lnTo>
                  <a:lnTo>
                    <a:pt x="1382" y="503"/>
                  </a:lnTo>
                  <a:lnTo>
                    <a:pt x="1417" y="533"/>
                  </a:lnTo>
                  <a:lnTo>
                    <a:pt x="1441" y="563"/>
                  </a:lnTo>
                  <a:lnTo>
                    <a:pt x="1447" y="587"/>
                  </a:lnTo>
                  <a:lnTo>
                    <a:pt x="1435" y="617"/>
                  </a:lnTo>
                  <a:lnTo>
                    <a:pt x="1423" y="629"/>
                  </a:lnTo>
                  <a:lnTo>
                    <a:pt x="1405" y="641"/>
                  </a:lnTo>
                  <a:lnTo>
                    <a:pt x="1376" y="653"/>
                  </a:lnTo>
                  <a:lnTo>
                    <a:pt x="1346" y="665"/>
                  </a:lnTo>
                  <a:lnTo>
                    <a:pt x="1280" y="683"/>
                  </a:lnTo>
                  <a:lnTo>
                    <a:pt x="1226" y="701"/>
                  </a:lnTo>
                  <a:lnTo>
                    <a:pt x="1178" y="719"/>
                  </a:lnTo>
                  <a:lnTo>
                    <a:pt x="1142" y="743"/>
                  </a:lnTo>
                  <a:lnTo>
                    <a:pt x="1112" y="755"/>
                  </a:lnTo>
                  <a:lnTo>
                    <a:pt x="1089" y="773"/>
                  </a:lnTo>
                  <a:lnTo>
                    <a:pt x="1077" y="791"/>
                  </a:lnTo>
                  <a:lnTo>
                    <a:pt x="1065" y="809"/>
                  </a:lnTo>
                  <a:lnTo>
                    <a:pt x="1059" y="833"/>
                  </a:lnTo>
                  <a:lnTo>
                    <a:pt x="1065" y="857"/>
                  </a:lnTo>
                  <a:lnTo>
                    <a:pt x="1077" y="869"/>
                  </a:lnTo>
                  <a:lnTo>
                    <a:pt x="1083" y="875"/>
                  </a:lnTo>
                  <a:lnTo>
                    <a:pt x="1089" y="881"/>
                  </a:lnTo>
                  <a:lnTo>
                    <a:pt x="1106" y="881"/>
                  </a:lnTo>
                  <a:lnTo>
                    <a:pt x="1124" y="875"/>
                  </a:lnTo>
                  <a:lnTo>
                    <a:pt x="1148" y="875"/>
                  </a:lnTo>
                  <a:lnTo>
                    <a:pt x="1208" y="869"/>
                  </a:lnTo>
                  <a:lnTo>
                    <a:pt x="1268" y="863"/>
                  </a:lnTo>
                  <a:lnTo>
                    <a:pt x="1328" y="863"/>
                  </a:lnTo>
                  <a:lnTo>
                    <a:pt x="1388" y="857"/>
                  </a:lnTo>
                  <a:lnTo>
                    <a:pt x="1411" y="857"/>
                  </a:lnTo>
                  <a:lnTo>
                    <a:pt x="1429" y="851"/>
                  </a:lnTo>
                  <a:lnTo>
                    <a:pt x="1441" y="851"/>
                  </a:lnTo>
                  <a:lnTo>
                    <a:pt x="1447" y="851"/>
                  </a:lnTo>
                  <a:lnTo>
                    <a:pt x="1459" y="845"/>
                  </a:lnTo>
                  <a:lnTo>
                    <a:pt x="1483" y="833"/>
                  </a:lnTo>
                  <a:lnTo>
                    <a:pt x="1525" y="815"/>
                  </a:lnTo>
                  <a:lnTo>
                    <a:pt x="1573" y="791"/>
                  </a:lnTo>
                  <a:lnTo>
                    <a:pt x="1675" y="743"/>
                  </a:lnTo>
                  <a:lnTo>
                    <a:pt x="1716" y="725"/>
                  </a:lnTo>
                  <a:lnTo>
                    <a:pt x="1752" y="713"/>
                  </a:lnTo>
                  <a:lnTo>
                    <a:pt x="1806" y="689"/>
                  </a:lnTo>
                  <a:lnTo>
                    <a:pt x="1842" y="653"/>
                  </a:lnTo>
                  <a:lnTo>
                    <a:pt x="1866" y="611"/>
                  </a:lnTo>
                  <a:lnTo>
                    <a:pt x="1884" y="581"/>
                  </a:lnTo>
                  <a:lnTo>
                    <a:pt x="1926" y="515"/>
                  </a:lnTo>
                  <a:lnTo>
                    <a:pt x="1979" y="449"/>
                  </a:lnTo>
                  <a:lnTo>
                    <a:pt x="2039" y="389"/>
                  </a:lnTo>
                  <a:lnTo>
                    <a:pt x="2105" y="341"/>
                  </a:lnTo>
                  <a:lnTo>
                    <a:pt x="2159" y="299"/>
                  </a:lnTo>
                  <a:lnTo>
                    <a:pt x="2207" y="269"/>
                  </a:lnTo>
                  <a:lnTo>
                    <a:pt x="2237" y="245"/>
                  </a:lnTo>
                  <a:lnTo>
                    <a:pt x="2249" y="239"/>
                  </a:lnTo>
                  <a:lnTo>
                    <a:pt x="2249" y="239"/>
                  </a:lnTo>
                  <a:lnTo>
                    <a:pt x="2392" y="167"/>
                  </a:lnTo>
                  <a:lnTo>
                    <a:pt x="2392" y="60"/>
                  </a:lnTo>
                  <a:lnTo>
                    <a:pt x="2392" y="0"/>
                  </a:lnTo>
                  <a:lnTo>
                    <a:pt x="2344" y="18"/>
                  </a:lnTo>
                  <a:lnTo>
                    <a:pt x="2302" y="36"/>
                  </a:lnTo>
                  <a:lnTo>
                    <a:pt x="230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8" name="Freeform 12"/>
            <p:cNvSpPr>
              <a:spLocks/>
            </p:cNvSpPr>
            <p:nvPr userDrawn="1"/>
          </p:nvSpPr>
          <p:spPr bwMode="hidden">
            <a:xfrm>
              <a:off x="3839" y="1854"/>
              <a:ext cx="577" cy="258"/>
            </a:xfrm>
            <a:custGeom>
              <a:avLst/>
              <a:gdLst/>
              <a:ahLst/>
              <a:cxnLst>
                <a:cxn ang="0">
                  <a:pos x="30" y="245"/>
                </a:cxn>
                <a:cxn ang="0">
                  <a:pos x="18" y="251"/>
                </a:cxn>
                <a:cxn ang="0">
                  <a:pos x="6" y="257"/>
                </a:cxn>
                <a:cxn ang="0">
                  <a:pos x="0" y="257"/>
                </a:cxn>
                <a:cxn ang="0">
                  <a:pos x="305" y="113"/>
                </a:cxn>
                <a:cxn ang="0">
                  <a:pos x="520" y="0"/>
                </a:cxn>
                <a:cxn ang="0">
                  <a:pos x="526" y="6"/>
                </a:cxn>
                <a:cxn ang="0">
                  <a:pos x="544" y="18"/>
                </a:cxn>
                <a:cxn ang="0">
                  <a:pos x="550" y="24"/>
                </a:cxn>
                <a:cxn ang="0">
                  <a:pos x="550" y="36"/>
                </a:cxn>
                <a:cxn ang="0">
                  <a:pos x="544" y="42"/>
                </a:cxn>
                <a:cxn ang="0">
                  <a:pos x="526" y="54"/>
                </a:cxn>
                <a:cxn ang="0">
                  <a:pos x="514" y="60"/>
                </a:cxn>
                <a:cxn ang="0">
                  <a:pos x="502" y="66"/>
                </a:cxn>
                <a:cxn ang="0">
                  <a:pos x="448" y="84"/>
                </a:cxn>
                <a:cxn ang="0">
                  <a:pos x="382" y="113"/>
                </a:cxn>
                <a:cxn ang="0">
                  <a:pos x="305" y="143"/>
                </a:cxn>
                <a:cxn ang="0">
                  <a:pos x="227" y="173"/>
                </a:cxn>
                <a:cxn ang="0">
                  <a:pos x="149" y="203"/>
                </a:cxn>
                <a:cxn ang="0">
                  <a:pos x="83" y="227"/>
                </a:cxn>
                <a:cxn ang="0">
                  <a:pos x="30" y="245"/>
                </a:cxn>
                <a:cxn ang="0">
                  <a:pos x="30" y="245"/>
                </a:cxn>
              </a:cxnLst>
              <a:rect l="0" t="0" r="r" b="b"/>
              <a:pathLst>
                <a:path w="550" h="257">
                  <a:moveTo>
                    <a:pt x="30" y="245"/>
                  </a:moveTo>
                  <a:lnTo>
                    <a:pt x="18" y="251"/>
                  </a:lnTo>
                  <a:lnTo>
                    <a:pt x="6" y="257"/>
                  </a:lnTo>
                  <a:lnTo>
                    <a:pt x="0" y="257"/>
                  </a:lnTo>
                  <a:lnTo>
                    <a:pt x="305" y="113"/>
                  </a:lnTo>
                  <a:lnTo>
                    <a:pt x="520" y="0"/>
                  </a:lnTo>
                  <a:lnTo>
                    <a:pt x="526" y="6"/>
                  </a:lnTo>
                  <a:lnTo>
                    <a:pt x="544" y="18"/>
                  </a:lnTo>
                  <a:lnTo>
                    <a:pt x="550" y="24"/>
                  </a:lnTo>
                  <a:lnTo>
                    <a:pt x="550" y="36"/>
                  </a:lnTo>
                  <a:lnTo>
                    <a:pt x="544" y="42"/>
                  </a:lnTo>
                  <a:lnTo>
                    <a:pt x="526" y="54"/>
                  </a:lnTo>
                  <a:lnTo>
                    <a:pt x="514" y="60"/>
                  </a:lnTo>
                  <a:lnTo>
                    <a:pt x="502" y="66"/>
                  </a:lnTo>
                  <a:lnTo>
                    <a:pt x="448" y="84"/>
                  </a:lnTo>
                  <a:lnTo>
                    <a:pt x="382" y="113"/>
                  </a:lnTo>
                  <a:lnTo>
                    <a:pt x="305" y="143"/>
                  </a:lnTo>
                  <a:lnTo>
                    <a:pt x="227" y="173"/>
                  </a:lnTo>
                  <a:lnTo>
                    <a:pt x="149" y="203"/>
                  </a:lnTo>
                  <a:lnTo>
                    <a:pt x="83" y="227"/>
                  </a:lnTo>
                  <a:lnTo>
                    <a:pt x="30" y="245"/>
                  </a:lnTo>
                  <a:lnTo>
                    <a:pt x="30" y="24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9" name="Freeform 13"/>
            <p:cNvSpPr>
              <a:spLocks/>
            </p:cNvSpPr>
            <p:nvPr userDrawn="1"/>
          </p:nvSpPr>
          <p:spPr bwMode="hidden">
            <a:xfrm>
              <a:off x="5327" y="164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1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0" name="Freeform 14"/>
            <p:cNvSpPr>
              <a:spLocks/>
            </p:cNvSpPr>
            <p:nvPr userDrawn="1"/>
          </p:nvSpPr>
          <p:spPr bwMode="hidden">
            <a:xfrm>
              <a:off x="3839" y="1728"/>
              <a:ext cx="716" cy="383"/>
            </a:xfrm>
            <a:custGeom>
              <a:avLst/>
              <a:gdLst/>
              <a:ahLst/>
              <a:cxnLst>
                <a:cxn ang="0">
                  <a:pos x="659" y="6"/>
                </a:cxn>
                <a:cxn ang="0">
                  <a:pos x="588" y="42"/>
                </a:cxn>
                <a:cxn ang="0">
                  <a:pos x="515" y="84"/>
                </a:cxn>
                <a:cxn ang="0">
                  <a:pos x="509" y="90"/>
                </a:cxn>
                <a:cxn ang="0">
                  <a:pos x="485" y="102"/>
                </a:cxn>
                <a:cxn ang="0">
                  <a:pos x="455" y="120"/>
                </a:cxn>
                <a:cxn ang="0">
                  <a:pos x="425" y="138"/>
                </a:cxn>
                <a:cxn ang="0">
                  <a:pos x="371" y="168"/>
                </a:cxn>
                <a:cxn ang="0">
                  <a:pos x="306" y="198"/>
                </a:cxn>
                <a:cxn ang="0">
                  <a:pos x="186" y="251"/>
                </a:cxn>
                <a:cxn ang="0">
                  <a:pos x="131" y="269"/>
                </a:cxn>
                <a:cxn ang="0">
                  <a:pos x="89" y="287"/>
                </a:cxn>
                <a:cxn ang="0">
                  <a:pos x="53" y="305"/>
                </a:cxn>
                <a:cxn ang="0">
                  <a:pos x="36" y="311"/>
                </a:cxn>
                <a:cxn ang="0">
                  <a:pos x="12" y="329"/>
                </a:cxn>
                <a:cxn ang="0">
                  <a:pos x="0" y="353"/>
                </a:cxn>
                <a:cxn ang="0">
                  <a:pos x="0" y="371"/>
                </a:cxn>
                <a:cxn ang="0">
                  <a:pos x="0" y="383"/>
                </a:cxn>
                <a:cxn ang="0">
                  <a:pos x="0" y="383"/>
                </a:cxn>
                <a:cxn ang="0">
                  <a:pos x="12" y="371"/>
                </a:cxn>
                <a:cxn ang="0">
                  <a:pos x="30" y="353"/>
                </a:cxn>
                <a:cxn ang="0">
                  <a:pos x="53" y="335"/>
                </a:cxn>
                <a:cxn ang="0">
                  <a:pos x="77" y="317"/>
                </a:cxn>
                <a:cxn ang="0">
                  <a:pos x="101" y="311"/>
                </a:cxn>
                <a:cxn ang="0">
                  <a:pos x="131" y="299"/>
                </a:cxn>
                <a:cxn ang="0">
                  <a:pos x="204" y="269"/>
                </a:cxn>
                <a:cxn ang="0">
                  <a:pos x="240" y="251"/>
                </a:cxn>
                <a:cxn ang="0">
                  <a:pos x="270" y="239"/>
                </a:cxn>
                <a:cxn ang="0">
                  <a:pos x="294" y="228"/>
                </a:cxn>
                <a:cxn ang="0">
                  <a:pos x="312" y="222"/>
                </a:cxn>
                <a:cxn ang="0">
                  <a:pos x="330" y="210"/>
                </a:cxn>
                <a:cxn ang="0">
                  <a:pos x="365" y="186"/>
                </a:cxn>
                <a:cxn ang="0">
                  <a:pos x="419" y="156"/>
                </a:cxn>
                <a:cxn ang="0">
                  <a:pos x="473" y="120"/>
                </a:cxn>
                <a:cxn ang="0">
                  <a:pos x="527" y="90"/>
                </a:cxn>
                <a:cxn ang="0">
                  <a:pos x="576" y="60"/>
                </a:cxn>
                <a:cxn ang="0">
                  <a:pos x="612" y="42"/>
                </a:cxn>
                <a:cxn ang="0">
                  <a:pos x="629" y="36"/>
                </a:cxn>
                <a:cxn ang="0">
                  <a:pos x="647" y="30"/>
                </a:cxn>
                <a:cxn ang="0">
                  <a:pos x="677" y="18"/>
                </a:cxn>
                <a:cxn ang="0">
                  <a:pos x="701" y="6"/>
                </a:cxn>
                <a:cxn ang="0">
                  <a:pos x="713" y="0"/>
                </a:cxn>
                <a:cxn ang="0">
                  <a:pos x="713" y="0"/>
                </a:cxn>
                <a:cxn ang="0">
                  <a:pos x="659" y="6"/>
                </a:cxn>
                <a:cxn ang="0">
                  <a:pos x="716" y="63"/>
                </a:cxn>
              </a:cxnLst>
              <a:rect l="0" t="0" r="r" b="b"/>
              <a:pathLst>
                <a:path w="716" h="383">
                  <a:moveTo>
                    <a:pt x="659" y="6"/>
                  </a:moveTo>
                  <a:lnTo>
                    <a:pt x="588" y="42"/>
                  </a:lnTo>
                  <a:lnTo>
                    <a:pt x="515" y="84"/>
                  </a:lnTo>
                  <a:lnTo>
                    <a:pt x="509" y="90"/>
                  </a:lnTo>
                  <a:lnTo>
                    <a:pt x="485" y="102"/>
                  </a:lnTo>
                  <a:lnTo>
                    <a:pt x="455" y="120"/>
                  </a:lnTo>
                  <a:lnTo>
                    <a:pt x="425" y="138"/>
                  </a:lnTo>
                  <a:lnTo>
                    <a:pt x="371" y="168"/>
                  </a:lnTo>
                  <a:lnTo>
                    <a:pt x="306" y="198"/>
                  </a:lnTo>
                  <a:lnTo>
                    <a:pt x="186" y="251"/>
                  </a:lnTo>
                  <a:lnTo>
                    <a:pt x="131" y="269"/>
                  </a:lnTo>
                  <a:lnTo>
                    <a:pt x="89" y="287"/>
                  </a:lnTo>
                  <a:lnTo>
                    <a:pt x="53" y="305"/>
                  </a:lnTo>
                  <a:lnTo>
                    <a:pt x="36" y="311"/>
                  </a:lnTo>
                  <a:lnTo>
                    <a:pt x="12" y="329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12" y="371"/>
                  </a:lnTo>
                  <a:lnTo>
                    <a:pt x="30" y="353"/>
                  </a:lnTo>
                  <a:lnTo>
                    <a:pt x="53" y="335"/>
                  </a:lnTo>
                  <a:lnTo>
                    <a:pt x="77" y="317"/>
                  </a:lnTo>
                  <a:lnTo>
                    <a:pt x="101" y="311"/>
                  </a:lnTo>
                  <a:lnTo>
                    <a:pt x="131" y="299"/>
                  </a:lnTo>
                  <a:lnTo>
                    <a:pt x="204" y="269"/>
                  </a:lnTo>
                  <a:lnTo>
                    <a:pt x="240" y="251"/>
                  </a:lnTo>
                  <a:lnTo>
                    <a:pt x="270" y="239"/>
                  </a:lnTo>
                  <a:lnTo>
                    <a:pt x="294" y="228"/>
                  </a:lnTo>
                  <a:lnTo>
                    <a:pt x="312" y="222"/>
                  </a:lnTo>
                  <a:lnTo>
                    <a:pt x="330" y="210"/>
                  </a:lnTo>
                  <a:lnTo>
                    <a:pt x="365" y="186"/>
                  </a:lnTo>
                  <a:lnTo>
                    <a:pt x="419" y="156"/>
                  </a:lnTo>
                  <a:lnTo>
                    <a:pt x="473" y="120"/>
                  </a:lnTo>
                  <a:lnTo>
                    <a:pt x="527" y="90"/>
                  </a:lnTo>
                  <a:lnTo>
                    <a:pt x="576" y="60"/>
                  </a:lnTo>
                  <a:lnTo>
                    <a:pt x="612" y="42"/>
                  </a:lnTo>
                  <a:lnTo>
                    <a:pt x="629" y="36"/>
                  </a:lnTo>
                  <a:lnTo>
                    <a:pt x="647" y="30"/>
                  </a:lnTo>
                  <a:lnTo>
                    <a:pt x="677" y="18"/>
                  </a:lnTo>
                  <a:lnTo>
                    <a:pt x="701" y="6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659" y="6"/>
                  </a:lnTo>
                  <a:lnTo>
                    <a:pt x="716" y="63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1" name="Freeform 15"/>
            <p:cNvSpPr>
              <a:spLocks/>
            </p:cNvSpPr>
            <p:nvPr userDrawn="1"/>
          </p:nvSpPr>
          <p:spPr bwMode="hidden">
            <a:xfrm>
              <a:off x="3453" y="2271"/>
              <a:ext cx="318" cy="225"/>
            </a:xfrm>
            <a:custGeom>
              <a:avLst/>
              <a:gdLst/>
              <a:ahLst/>
              <a:cxnLst>
                <a:cxn ang="0">
                  <a:pos x="6" y="225"/>
                </a:cxn>
                <a:cxn ang="0">
                  <a:pos x="0" y="195"/>
                </a:cxn>
                <a:cxn ang="0">
                  <a:pos x="315" y="0"/>
                </a:cxn>
                <a:cxn ang="0">
                  <a:pos x="303" y="27"/>
                </a:cxn>
                <a:cxn ang="0">
                  <a:pos x="318" y="42"/>
                </a:cxn>
              </a:cxnLst>
              <a:rect l="0" t="0" r="r" b="b"/>
              <a:pathLst>
                <a:path w="318" h="225">
                  <a:moveTo>
                    <a:pt x="6" y="225"/>
                  </a:moveTo>
                  <a:lnTo>
                    <a:pt x="0" y="195"/>
                  </a:lnTo>
                  <a:lnTo>
                    <a:pt x="315" y="0"/>
                  </a:lnTo>
                  <a:lnTo>
                    <a:pt x="303" y="27"/>
                  </a:lnTo>
                  <a:lnTo>
                    <a:pt x="318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2" name="Freeform 16"/>
            <p:cNvSpPr>
              <a:spLocks/>
            </p:cNvSpPr>
            <p:nvPr userDrawn="1"/>
          </p:nvSpPr>
          <p:spPr bwMode="hidden">
            <a:xfrm>
              <a:off x="0" y="2658"/>
              <a:ext cx="2595" cy="933"/>
            </a:xfrm>
            <a:custGeom>
              <a:avLst/>
              <a:gdLst/>
              <a:ahLst/>
              <a:cxnLst>
                <a:cxn ang="0">
                  <a:pos x="1050" y="657"/>
                </a:cxn>
                <a:cxn ang="0">
                  <a:pos x="1581" y="690"/>
                </a:cxn>
                <a:cxn ang="0">
                  <a:pos x="1671" y="723"/>
                </a:cxn>
                <a:cxn ang="0">
                  <a:pos x="1176" y="621"/>
                </a:cxn>
                <a:cxn ang="0">
                  <a:pos x="1854" y="567"/>
                </a:cxn>
                <a:cxn ang="0">
                  <a:pos x="1869" y="612"/>
                </a:cxn>
                <a:cxn ang="0">
                  <a:pos x="2103" y="861"/>
                </a:cxn>
                <a:cxn ang="0">
                  <a:pos x="1883" y="520"/>
                </a:cxn>
                <a:cxn ang="0">
                  <a:pos x="1842" y="490"/>
                </a:cxn>
                <a:cxn ang="0">
                  <a:pos x="1770" y="466"/>
                </a:cxn>
                <a:cxn ang="0">
                  <a:pos x="1740" y="448"/>
                </a:cxn>
                <a:cxn ang="0">
                  <a:pos x="1758" y="436"/>
                </a:cxn>
                <a:cxn ang="0">
                  <a:pos x="1830" y="430"/>
                </a:cxn>
                <a:cxn ang="0">
                  <a:pos x="1877" y="424"/>
                </a:cxn>
                <a:cxn ang="0">
                  <a:pos x="1955" y="394"/>
                </a:cxn>
                <a:cxn ang="0">
                  <a:pos x="2052" y="396"/>
                </a:cxn>
                <a:cxn ang="0">
                  <a:pos x="2253" y="732"/>
                </a:cxn>
                <a:cxn ang="0">
                  <a:pos x="2415" y="933"/>
                </a:cxn>
                <a:cxn ang="0">
                  <a:pos x="2397" y="828"/>
                </a:cxn>
                <a:cxn ang="0">
                  <a:pos x="2088" y="400"/>
                </a:cxn>
                <a:cxn ang="0">
                  <a:pos x="2046" y="346"/>
                </a:cxn>
                <a:cxn ang="0">
                  <a:pos x="1997" y="304"/>
                </a:cxn>
                <a:cxn ang="0">
                  <a:pos x="1967" y="286"/>
                </a:cxn>
                <a:cxn ang="0">
                  <a:pos x="1973" y="286"/>
                </a:cxn>
                <a:cxn ang="0">
                  <a:pos x="2009" y="286"/>
                </a:cxn>
                <a:cxn ang="0">
                  <a:pos x="2082" y="322"/>
                </a:cxn>
                <a:cxn ang="0">
                  <a:pos x="2199" y="384"/>
                </a:cxn>
                <a:cxn ang="0">
                  <a:pos x="2394" y="448"/>
                </a:cxn>
                <a:cxn ang="0">
                  <a:pos x="2595" y="516"/>
                </a:cxn>
                <a:cxn ang="0">
                  <a:pos x="2388" y="424"/>
                </a:cxn>
                <a:cxn ang="0">
                  <a:pos x="2219" y="340"/>
                </a:cxn>
                <a:cxn ang="0">
                  <a:pos x="2052" y="280"/>
                </a:cxn>
                <a:cxn ang="0">
                  <a:pos x="1955" y="262"/>
                </a:cxn>
                <a:cxn ang="0">
                  <a:pos x="1877" y="274"/>
                </a:cxn>
                <a:cxn ang="0">
                  <a:pos x="1752" y="274"/>
                </a:cxn>
                <a:cxn ang="0">
                  <a:pos x="1661" y="292"/>
                </a:cxn>
                <a:cxn ang="0">
                  <a:pos x="1607" y="316"/>
                </a:cxn>
                <a:cxn ang="0">
                  <a:pos x="1589" y="322"/>
                </a:cxn>
                <a:cxn ang="0">
                  <a:pos x="1409" y="358"/>
                </a:cxn>
                <a:cxn ang="0">
                  <a:pos x="1152" y="442"/>
                </a:cxn>
                <a:cxn ang="0">
                  <a:pos x="966" y="460"/>
                </a:cxn>
                <a:cxn ang="0">
                  <a:pos x="870" y="442"/>
                </a:cxn>
                <a:cxn ang="0">
                  <a:pos x="828" y="430"/>
                </a:cxn>
                <a:cxn ang="0">
                  <a:pos x="743" y="388"/>
                </a:cxn>
                <a:cxn ang="0">
                  <a:pos x="636" y="334"/>
                </a:cxn>
                <a:cxn ang="0">
                  <a:pos x="467" y="256"/>
                </a:cxn>
                <a:cxn ang="0">
                  <a:pos x="0" y="0"/>
                </a:cxn>
                <a:cxn ang="0">
                  <a:pos x="585" y="390"/>
                </a:cxn>
                <a:cxn ang="0">
                  <a:pos x="849" y="543"/>
                </a:cxn>
                <a:cxn ang="0">
                  <a:pos x="897" y="621"/>
                </a:cxn>
              </a:cxnLst>
              <a:rect l="0" t="0" r="r" b="b"/>
              <a:pathLst>
                <a:path w="2595" h="933">
                  <a:moveTo>
                    <a:pt x="981" y="675"/>
                  </a:moveTo>
                  <a:lnTo>
                    <a:pt x="1050" y="657"/>
                  </a:lnTo>
                  <a:lnTo>
                    <a:pt x="1143" y="651"/>
                  </a:lnTo>
                  <a:lnTo>
                    <a:pt x="1581" y="690"/>
                  </a:lnTo>
                  <a:lnTo>
                    <a:pt x="1623" y="738"/>
                  </a:lnTo>
                  <a:lnTo>
                    <a:pt x="1671" y="723"/>
                  </a:lnTo>
                  <a:lnTo>
                    <a:pt x="1656" y="675"/>
                  </a:lnTo>
                  <a:lnTo>
                    <a:pt x="1176" y="621"/>
                  </a:lnTo>
                  <a:lnTo>
                    <a:pt x="1797" y="534"/>
                  </a:lnTo>
                  <a:lnTo>
                    <a:pt x="1854" y="567"/>
                  </a:lnTo>
                  <a:lnTo>
                    <a:pt x="1881" y="585"/>
                  </a:lnTo>
                  <a:lnTo>
                    <a:pt x="1869" y="612"/>
                  </a:lnTo>
                  <a:lnTo>
                    <a:pt x="1995" y="852"/>
                  </a:lnTo>
                  <a:lnTo>
                    <a:pt x="2103" y="861"/>
                  </a:lnTo>
                  <a:lnTo>
                    <a:pt x="1889" y="538"/>
                  </a:lnTo>
                  <a:lnTo>
                    <a:pt x="1883" y="520"/>
                  </a:lnTo>
                  <a:lnTo>
                    <a:pt x="1872" y="508"/>
                  </a:lnTo>
                  <a:lnTo>
                    <a:pt x="1842" y="490"/>
                  </a:lnTo>
                  <a:lnTo>
                    <a:pt x="1806" y="478"/>
                  </a:lnTo>
                  <a:lnTo>
                    <a:pt x="1770" y="466"/>
                  </a:lnTo>
                  <a:lnTo>
                    <a:pt x="1752" y="454"/>
                  </a:lnTo>
                  <a:lnTo>
                    <a:pt x="1740" y="448"/>
                  </a:lnTo>
                  <a:lnTo>
                    <a:pt x="1746" y="436"/>
                  </a:lnTo>
                  <a:lnTo>
                    <a:pt x="1758" y="436"/>
                  </a:lnTo>
                  <a:lnTo>
                    <a:pt x="1782" y="430"/>
                  </a:lnTo>
                  <a:lnTo>
                    <a:pt x="1830" y="430"/>
                  </a:lnTo>
                  <a:lnTo>
                    <a:pt x="1854" y="430"/>
                  </a:lnTo>
                  <a:lnTo>
                    <a:pt x="1877" y="424"/>
                  </a:lnTo>
                  <a:lnTo>
                    <a:pt x="1925" y="400"/>
                  </a:lnTo>
                  <a:lnTo>
                    <a:pt x="1955" y="394"/>
                  </a:lnTo>
                  <a:lnTo>
                    <a:pt x="1979" y="394"/>
                  </a:lnTo>
                  <a:lnTo>
                    <a:pt x="2052" y="396"/>
                  </a:lnTo>
                  <a:lnTo>
                    <a:pt x="2046" y="456"/>
                  </a:lnTo>
                  <a:lnTo>
                    <a:pt x="2253" y="732"/>
                  </a:lnTo>
                  <a:lnTo>
                    <a:pt x="2334" y="816"/>
                  </a:lnTo>
                  <a:lnTo>
                    <a:pt x="2415" y="933"/>
                  </a:lnTo>
                  <a:lnTo>
                    <a:pt x="2430" y="909"/>
                  </a:lnTo>
                  <a:lnTo>
                    <a:pt x="2397" y="828"/>
                  </a:lnTo>
                  <a:lnTo>
                    <a:pt x="2094" y="412"/>
                  </a:lnTo>
                  <a:lnTo>
                    <a:pt x="2088" y="400"/>
                  </a:lnTo>
                  <a:lnTo>
                    <a:pt x="2076" y="376"/>
                  </a:lnTo>
                  <a:lnTo>
                    <a:pt x="2046" y="346"/>
                  </a:lnTo>
                  <a:lnTo>
                    <a:pt x="2015" y="322"/>
                  </a:lnTo>
                  <a:lnTo>
                    <a:pt x="1997" y="304"/>
                  </a:lnTo>
                  <a:lnTo>
                    <a:pt x="1979" y="292"/>
                  </a:lnTo>
                  <a:lnTo>
                    <a:pt x="1967" y="286"/>
                  </a:lnTo>
                  <a:lnTo>
                    <a:pt x="1967" y="286"/>
                  </a:lnTo>
                  <a:lnTo>
                    <a:pt x="1973" y="286"/>
                  </a:lnTo>
                  <a:lnTo>
                    <a:pt x="1985" y="286"/>
                  </a:lnTo>
                  <a:lnTo>
                    <a:pt x="2009" y="286"/>
                  </a:lnTo>
                  <a:lnTo>
                    <a:pt x="2040" y="298"/>
                  </a:lnTo>
                  <a:lnTo>
                    <a:pt x="2082" y="322"/>
                  </a:lnTo>
                  <a:lnTo>
                    <a:pt x="2124" y="348"/>
                  </a:lnTo>
                  <a:lnTo>
                    <a:pt x="2199" y="384"/>
                  </a:lnTo>
                  <a:lnTo>
                    <a:pt x="2325" y="426"/>
                  </a:lnTo>
                  <a:lnTo>
                    <a:pt x="2394" y="448"/>
                  </a:lnTo>
                  <a:lnTo>
                    <a:pt x="2523" y="522"/>
                  </a:lnTo>
                  <a:lnTo>
                    <a:pt x="2595" y="516"/>
                  </a:lnTo>
                  <a:lnTo>
                    <a:pt x="2442" y="454"/>
                  </a:lnTo>
                  <a:lnTo>
                    <a:pt x="2388" y="424"/>
                  </a:lnTo>
                  <a:lnTo>
                    <a:pt x="2327" y="388"/>
                  </a:lnTo>
                  <a:lnTo>
                    <a:pt x="2219" y="340"/>
                  </a:lnTo>
                  <a:lnTo>
                    <a:pt x="2106" y="292"/>
                  </a:lnTo>
                  <a:lnTo>
                    <a:pt x="2052" y="280"/>
                  </a:lnTo>
                  <a:lnTo>
                    <a:pt x="2003" y="268"/>
                  </a:lnTo>
                  <a:lnTo>
                    <a:pt x="1955" y="262"/>
                  </a:lnTo>
                  <a:lnTo>
                    <a:pt x="1919" y="268"/>
                  </a:lnTo>
                  <a:lnTo>
                    <a:pt x="1877" y="274"/>
                  </a:lnTo>
                  <a:lnTo>
                    <a:pt x="1812" y="274"/>
                  </a:lnTo>
                  <a:lnTo>
                    <a:pt x="1752" y="274"/>
                  </a:lnTo>
                  <a:lnTo>
                    <a:pt x="1703" y="286"/>
                  </a:lnTo>
                  <a:lnTo>
                    <a:pt x="1661" y="292"/>
                  </a:lnTo>
                  <a:lnTo>
                    <a:pt x="1631" y="304"/>
                  </a:lnTo>
                  <a:lnTo>
                    <a:pt x="1607" y="316"/>
                  </a:lnTo>
                  <a:lnTo>
                    <a:pt x="1595" y="322"/>
                  </a:lnTo>
                  <a:lnTo>
                    <a:pt x="1589" y="322"/>
                  </a:lnTo>
                  <a:lnTo>
                    <a:pt x="1500" y="334"/>
                  </a:lnTo>
                  <a:lnTo>
                    <a:pt x="1409" y="358"/>
                  </a:lnTo>
                  <a:lnTo>
                    <a:pt x="1236" y="418"/>
                  </a:lnTo>
                  <a:lnTo>
                    <a:pt x="1152" y="442"/>
                  </a:lnTo>
                  <a:lnTo>
                    <a:pt x="1061" y="460"/>
                  </a:lnTo>
                  <a:lnTo>
                    <a:pt x="966" y="460"/>
                  </a:lnTo>
                  <a:lnTo>
                    <a:pt x="918" y="454"/>
                  </a:lnTo>
                  <a:lnTo>
                    <a:pt x="870" y="442"/>
                  </a:lnTo>
                  <a:lnTo>
                    <a:pt x="858" y="436"/>
                  </a:lnTo>
                  <a:lnTo>
                    <a:pt x="828" y="430"/>
                  </a:lnTo>
                  <a:lnTo>
                    <a:pt x="791" y="412"/>
                  </a:lnTo>
                  <a:lnTo>
                    <a:pt x="743" y="388"/>
                  </a:lnTo>
                  <a:lnTo>
                    <a:pt x="690" y="364"/>
                  </a:lnTo>
                  <a:lnTo>
                    <a:pt x="636" y="334"/>
                  </a:lnTo>
                  <a:lnTo>
                    <a:pt x="515" y="280"/>
                  </a:lnTo>
                  <a:lnTo>
                    <a:pt x="467" y="256"/>
                  </a:lnTo>
                  <a:lnTo>
                    <a:pt x="443" y="244"/>
                  </a:lnTo>
                  <a:lnTo>
                    <a:pt x="0" y="0"/>
                  </a:lnTo>
                  <a:lnTo>
                    <a:pt x="123" y="120"/>
                  </a:lnTo>
                  <a:lnTo>
                    <a:pt x="585" y="390"/>
                  </a:lnTo>
                  <a:lnTo>
                    <a:pt x="708" y="462"/>
                  </a:lnTo>
                  <a:lnTo>
                    <a:pt x="849" y="543"/>
                  </a:lnTo>
                  <a:lnTo>
                    <a:pt x="882" y="564"/>
                  </a:lnTo>
                  <a:lnTo>
                    <a:pt x="897" y="621"/>
                  </a:lnTo>
                  <a:lnTo>
                    <a:pt x="981" y="67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3" name="Freeform 17"/>
            <p:cNvSpPr>
              <a:spLocks/>
            </p:cNvSpPr>
            <p:nvPr userDrawn="1"/>
          </p:nvSpPr>
          <p:spPr bwMode="hidden">
            <a:xfrm>
              <a:off x="0" y="2994"/>
              <a:ext cx="2723" cy="1091"/>
            </a:xfrm>
            <a:custGeom>
              <a:avLst/>
              <a:gdLst/>
              <a:ahLst/>
              <a:cxnLst>
                <a:cxn ang="0">
                  <a:pos x="2370" y="72"/>
                </a:cxn>
                <a:cxn ang="0">
                  <a:pos x="2597" y="198"/>
                </a:cxn>
                <a:cxn ang="0">
                  <a:pos x="2639" y="276"/>
                </a:cxn>
                <a:cxn ang="0">
                  <a:pos x="2453" y="264"/>
                </a:cxn>
                <a:cxn ang="0">
                  <a:pos x="2297" y="204"/>
                </a:cxn>
                <a:cxn ang="0">
                  <a:pos x="2112" y="66"/>
                </a:cxn>
                <a:cxn ang="0">
                  <a:pos x="2088" y="72"/>
                </a:cxn>
                <a:cxn ang="0">
                  <a:pos x="2106" y="114"/>
                </a:cxn>
                <a:cxn ang="0">
                  <a:pos x="2412" y="552"/>
                </a:cxn>
                <a:cxn ang="0">
                  <a:pos x="2279" y="564"/>
                </a:cxn>
                <a:cxn ang="0">
                  <a:pos x="2189" y="492"/>
                </a:cxn>
                <a:cxn ang="0">
                  <a:pos x="2058" y="330"/>
                </a:cxn>
                <a:cxn ang="0">
                  <a:pos x="1991" y="234"/>
                </a:cxn>
                <a:cxn ang="0">
                  <a:pos x="1949" y="174"/>
                </a:cxn>
                <a:cxn ang="0">
                  <a:pos x="1824" y="132"/>
                </a:cxn>
                <a:cxn ang="0">
                  <a:pos x="1794" y="144"/>
                </a:cxn>
                <a:cxn ang="0">
                  <a:pos x="1895" y="222"/>
                </a:cxn>
                <a:cxn ang="0">
                  <a:pos x="1943" y="366"/>
                </a:cxn>
                <a:cxn ang="0">
                  <a:pos x="2064" y="630"/>
                </a:cxn>
                <a:cxn ang="0">
                  <a:pos x="2052" y="695"/>
                </a:cxn>
                <a:cxn ang="0">
                  <a:pos x="1955" y="683"/>
                </a:cxn>
                <a:cxn ang="0">
                  <a:pos x="1913" y="636"/>
                </a:cxn>
                <a:cxn ang="0">
                  <a:pos x="1703" y="312"/>
                </a:cxn>
                <a:cxn ang="0">
                  <a:pos x="1637" y="276"/>
                </a:cxn>
                <a:cxn ang="0">
                  <a:pos x="1643" y="318"/>
                </a:cxn>
                <a:cxn ang="0">
                  <a:pos x="1673" y="408"/>
                </a:cxn>
                <a:cxn ang="0">
                  <a:pos x="1716" y="779"/>
                </a:cxn>
                <a:cxn ang="0">
                  <a:pos x="1691" y="737"/>
                </a:cxn>
                <a:cxn ang="0">
                  <a:pos x="1613" y="582"/>
                </a:cxn>
                <a:cxn ang="0">
                  <a:pos x="1494" y="480"/>
                </a:cxn>
                <a:cxn ang="0">
                  <a:pos x="1248" y="528"/>
                </a:cxn>
                <a:cxn ang="0">
                  <a:pos x="996" y="630"/>
                </a:cxn>
                <a:cxn ang="0">
                  <a:pos x="714" y="534"/>
                </a:cxn>
                <a:cxn ang="0">
                  <a:pos x="198" y="288"/>
                </a:cxn>
                <a:cxn ang="0">
                  <a:pos x="0" y="460"/>
                </a:cxn>
                <a:cxn ang="0">
                  <a:pos x="288" y="570"/>
                </a:cxn>
                <a:cxn ang="0">
                  <a:pos x="461" y="654"/>
                </a:cxn>
                <a:cxn ang="0">
                  <a:pos x="725" y="755"/>
                </a:cxn>
                <a:cxn ang="0">
                  <a:pos x="966" y="791"/>
                </a:cxn>
                <a:cxn ang="0">
                  <a:pos x="1176" y="779"/>
                </a:cxn>
                <a:cxn ang="0">
                  <a:pos x="1278" y="791"/>
                </a:cxn>
                <a:cxn ang="0">
                  <a:pos x="1404" y="845"/>
                </a:cxn>
                <a:cxn ang="0">
                  <a:pos x="1416" y="887"/>
                </a:cxn>
                <a:cxn ang="0">
                  <a:pos x="1361" y="923"/>
                </a:cxn>
                <a:cxn ang="0">
                  <a:pos x="1385" y="1007"/>
                </a:cxn>
                <a:cxn ang="0">
                  <a:pos x="1494" y="1085"/>
                </a:cxn>
                <a:cxn ang="0">
                  <a:pos x="1697" y="1043"/>
                </a:cxn>
                <a:cxn ang="0">
                  <a:pos x="1812" y="989"/>
                </a:cxn>
                <a:cxn ang="0">
                  <a:pos x="1973" y="917"/>
                </a:cxn>
                <a:cxn ang="0">
                  <a:pos x="2201" y="899"/>
                </a:cxn>
                <a:cxn ang="0">
                  <a:pos x="2364" y="863"/>
                </a:cxn>
                <a:cxn ang="0">
                  <a:pos x="2400" y="743"/>
                </a:cxn>
                <a:cxn ang="0">
                  <a:pos x="2471" y="701"/>
                </a:cxn>
                <a:cxn ang="0">
                  <a:pos x="2621" y="504"/>
                </a:cxn>
                <a:cxn ang="0">
                  <a:pos x="2693" y="374"/>
                </a:cxn>
              </a:cxnLst>
              <a:rect l="0" t="0" r="r" b="b"/>
              <a:pathLst>
                <a:path w="2723" h="1091">
                  <a:moveTo>
                    <a:pt x="2723" y="299"/>
                  </a:moveTo>
                  <a:lnTo>
                    <a:pt x="2715" y="240"/>
                  </a:lnTo>
                  <a:lnTo>
                    <a:pt x="2656" y="195"/>
                  </a:lnTo>
                  <a:lnTo>
                    <a:pt x="2370" y="72"/>
                  </a:lnTo>
                  <a:lnTo>
                    <a:pt x="2303" y="54"/>
                  </a:lnTo>
                  <a:lnTo>
                    <a:pt x="2585" y="186"/>
                  </a:lnTo>
                  <a:lnTo>
                    <a:pt x="2591" y="192"/>
                  </a:lnTo>
                  <a:lnTo>
                    <a:pt x="2597" y="198"/>
                  </a:lnTo>
                  <a:lnTo>
                    <a:pt x="2621" y="228"/>
                  </a:lnTo>
                  <a:lnTo>
                    <a:pt x="2639" y="258"/>
                  </a:lnTo>
                  <a:lnTo>
                    <a:pt x="2646" y="270"/>
                  </a:lnTo>
                  <a:lnTo>
                    <a:pt x="2639" y="276"/>
                  </a:lnTo>
                  <a:lnTo>
                    <a:pt x="2603" y="282"/>
                  </a:lnTo>
                  <a:lnTo>
                    <a:pt x="2555" y="282"/>
                  </a:lnTo>
                  <a:lnTo>
                    <a:pt x="2507" y="276"/>
                  </a:lnTo>
                  <a:lnTo>
                    <a:pt x="2453" y="264"/>
                  </a:lnTo>
                  <a:lnTo>
                    <a:pt x="2394" y="246"/>
                  </a:lnTo>
                  <a:lnTo>
                    <a:pt x="2340" y="222"/>
                  </a:lnTo>
                  <a:lnTo>
                    <a:pt x="2321" y="216"/>
                  </a:lnTo>
                  <a:lnTo>
                    <a:pt x="2297" y="204"/>
                  </a:lnTo>
                  <a:lnTo>
                    <a:pt x="2171" y="126"/>
                  </a:lnTo>
                  <a:lnTo>
                    <a:pt x="2165" y="120"/>
                  </a:lnTo>
                  <a:lnTo>
                    <a:pt x="2154" y="102"/>
                  </a:lnTo>
                  <a:lnTo>
                    <a:pt x="2112" y="66"/>
                  </a:lnTo>
                  <a:lnTo>
                    <a:pt x="2064" y="24"/>
                  </a:lnTo>
                  <a:lnTo>
                    <a:pt x="2046" y="6"/>
                  </a:lnTo>
                  <a:lnTo>
                    <a:pt x="2034" y="0"/>
                  </a:lnTo>
                  <a:lnTo>
                    <a:pt x="2088" y="72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14"/>
                  </a:lnTo>
                  <a:lnTo>
                    <a:pt x="2112" y="114"/>
                  </a:lnTo>
                  <a:lnTo>
                    <a:pt x="2406" y="516"/>
                  </a:lnTo>
                  <a:lnTo>
                    <a:pt x="2412" y="534"/>
                  </a:lnTo>
                  <a:lnTo>
                    <a:pt x="2412" y="552"/>
                  </a:lnTo>
                  <a:lnTo>
                    <a:pt x="2394" y="576"/>
                  </a:lnTo>
                  <a:lnTo>
                    <a:pt x="2364" y="588"/>
                  </a:lnTo>
                  <a:lnTo>
                    <a:pt x="2321" y="588"/>
                  </a:lnTo>
                  <a:lnTo>
                    <a:pt x="2279" y="564"/>
                  </a:lnTo>
                  <a:lnTo>
                    <a:pt x="2237" y="534"/>
                  </a:lnTo>
                  <a:lnTo>
                    <a:pt x="2201" y="504"/>
                  </a:lnTo>
                  <a:lnTo>
                    <a:pt x="2195" y="498"/>
                  </a:lnTo>
                  <a:lnTo>
                    <a:pt x="2189" y="492"/>
                  </a:lnTo>
                  <a:lnTo>
                    <a:pt x="2171" y="462"/>
                  </a:lnTo>
                  <a:lnTo>
                    <a:pt x="2142" y="420"/>
                  </a:lnTo>
                  <a:lnTo>
                    <a:pt x="2100" y="378"/>
                  </a:lnTo>
                  <a:lnTo>
                    <a:pt x="2058" y="330"/>
                  </a:lnTo>
                  <a:lnTo>
                    <a:pt x="2040" y="318"/>
                  </a:lnTo>
                  <a:lnTo>
                    <a:pt x="2028" y="300"/>
                  </a:lnTo>
                  <a:lnTo>
                    <a:pt x="2009" y="264"/>
                  </a:lnTo>
                  <a:lnTo>
                    <a:pt x="1991" y="234"/>
                  </a:lnTo>
                  <a:lnTo>
                    <a:pt x="1985" y="210"/>
                  </a:lnTo>
                  <a:lnTo>
                    <a:pt x="1973" y="192"/>
                  </a:lnTo>
                  <a:lnTo>
                    <a:pt x="1967" y="180"/>
                  </a:lnTo>
                  <a:lnTo>
                    <a:pt x="1949" y="174"/>
                  </a:lnTo>
                  <a:lnTo>
                    <a:pt x="1907" y="156"/>
                  </a:lnTo>
                  <a:lnTo>
                    <a:pt x="1860" y="138"/>
                  </a:lnTo>
                  <a:lnTo>
                    <a:pt x="1836" y="132"/>
                  </a:lnTo>
                  <a:lnTo>
                    <a:pt x="1824" y="132"/>
                  </a:lnTo>
                  <a:lnTo>
                    <a:pt x="1806" y="132"/>
                  </a:lnTo>
                  <a:lnTo>
                    <a:pt x="1800" y="138"/>
                  </a:lnTo>
                  <a:lnTo>
                    <a:pt x="1794" y="144"/>
                  </a:lnTo>
                  <a:lnTo>
                    <a:pt x="1794" y="144"/>
                  </a:lnTo>
                  <a:lnTo>
                    <a:pt x="1842" y="156"/>
                  </a:lnTo>
                  <a:lnTo>
                    <a:pt x="1872" y="180"/>
                  </a:lnTo>
                  <a:lnTo>
                    <a:pt x="1889" y="204"/>
                  </a:lnTo>
                  <a:lnTo>
                    <a:pt x="1895" y="222"/>
                  </a:lnTo>
                  <a:lnTo>
                    <a:pt x="1889" y="240"/>
                  </a:lnTo>
                  <a:lnTo>
                    <a:pt x="1901" y="270"/>
                  </a:lnTo>
                  <a:lnTo>
                    <a:pt x="1919" y="318"/>
                  </a:lnTo>
                  <a:lnTo>
                    <a:pt x="1943" y="366"/>
                  </a:lnTo>
                  <a:lnTo>
                    <a:pt x="1991" y="480"/>
                  </a:lnTo>
                  <a:lnTo>
                    <a:pt x="2021" y="534"/>
                  </a:lnTo>
                  <a:lnTo>
                    <a:pt x="2040" y="582"/>
                  </a:lnTo>
                  <a:lnTo>
                    <a:pt x="2064" y="630"/>
                  </a:lnTo>
                  <a:lnTo>
                    <a:pt x="2076" y="666"/>
                  </a:lnTo>
                  <a:lnTo>
                    <a:pt x="2082" y="683"/>
                  </a:lnTo>
                  <a:lnTo>
                    <a:pt x="2070" y="695"/>
                  </a:lnTo>
                  <a:lnTo>
                    <a:pt x="2052" y="695"/>
                  </a:lnTo>
                  <a:lnTo>
                    <a:pt x="2021" y="695"/>
                  </a:lnTo>
                  <a:lnTo>
                    <a:pt x="1997" y="695"/>
                  </a:lnTo>
                  <a:lnTo>
                    <a:pt x="1973" y="689"/>
                  </a:lnTo>
                  <a:lnTo>
                    <a:pt x="1955" y="683"/>
                  </a:lnTo>
                  <a:lnTo>
                    <a:pt x="1949" y="683"/>
                  </a:lnTo>
                  <a:lnTo>
                    <a:pt x="1949" y="677"/>
                  </a:lnTo>
                  <a:lnTo>
                    <a:pt x="1943" y="672"/>
                  </a:lnTo>
                  <a:lnTo>
                    <a:pt x="1913" y="636"/>
                  </a:lnTo>
                  <a:lnTo>
                    <a:pt x="1806" y="324"/>
                  </a:lnTo>
                  <a:lnTo>
                    <a:pt x="1776" y="330"/>
                  </a:lnTo>
                  <a:lnTo>
                    <a:pt x="1746" y="330"/>
                  </a:lnTo>
                  <a:lnTo>
                    <a:pt x="1703" y="312"/>
                  </a:lnTo>
                  <a:lnTo>
                    <a:pt x="1673" y="288"/>
                  </a:lnTo>
                  <a:lnTo>
                    <a:pt x="1667" y="276"/>
                  </a:lnTo>
                  <a:lnTo>
                    <a:pt x="1655" y="270"/>
                  </a:lnTo>
                  <a:lnTo>
                    <a:pt x="1637" y="276"/>
                  </a:lnTo>
                  <a:lnTo>
                    <a:pt x="1631" y="288"/>
                  </a:lnTo>
                  <a:lnTo>
                    <a:pt x="1625" y="306"/>
                  </a:lnTo>
                  <a:lnTo>
                    <a:pt x="1625" y="312"/>
                  </a:lnTo>
                  <a:lnTo>
                    <a:pt x="1643" y="318"/>
                  </a:lnTo>
                  <a:lnTo>
                    <a:pt x="1655" y="336"/>
                  </a:lnTo>
                  <a:lnTo>
                    <a:pt x="1667" y="366"/>
                  </a:lnTo>
                  <a:lnTo>
                    <a:pt x="1673" y="402"/>
                  </a:lnTo>
                  <a:lnTo>
                    <a:pt x="1673" y="408"/>
                  </a:lnTo>
                  <a:lnTo>
                    <a:pt x="1673" y="414"/>
                  </a:lnTo>
                  <a:lnTo>
                    <a:pt x="1716" y="761"/>
                  </a:lnTo>
                  <a:lnTo>
                    <a:pt x="1716" y="773"/>
                  </a:lnTo>
                  <a:lnTo>
                    <a:pt x="1716" y="779"/>
                  </a:lnTo>
                  <a:lnTo>
                    <a:pt x="1709" y="773"/>
                  </a:lnTo>
                  <a:lnTo>
                    <a:pt x="1703" y="755"/>
                  </a:lnTo>
                  <a:lnTo>
                    <a:pt x="1697" y="749"/>
                  </a:lnTo>
                  <a:lnTo>
                    <a:pt x="1691" y="737"/>
                  </a:lnTo>
                  <a:lnTo>
                    <a:pt x="1679" y="713"/>
                  </a:lnTo>
                  <a:lnTo>
                    <a:pt x="1661" y="672"/>
                  </a:lnTo>
                  <a:lnTo>
                    <a:pt x="1643" y="630"/>
                  </a:lnTo>
                  <a:lnTo>
                    <a:pt x="1613" y="582"/>
                  </a:lnTo>
                  <a:lnTo>
                    <a:pt x="1589" y="540"/>
                  </a:lnTo>
                  <a:lnTo>
                    <a:pt x="1560" y="510"/>
                  </a:lnTo>
                  <a:lnTo>
                    <a:pt x="1536" y="492"/>
                  </a:lnTo>
                  <a:lnTo>
                    <a:pt x="1494" y="480"/>
                  </a:lnTo>
                  <a:lnTo>
                    <a:pt x="1446" y="480"/>
                  </a:lnTo>
                  <a:lnTo>
                    <a:pt x="1397" y="486"/>
                  </a:lnTo>
                  <a:lnTo>
                    <a:pt x="1349" y="498"/>
                  </a:lnTo>
                  <a:lnTo>
                    <a:pt x="1248" y="528"/>
                  </a:lnTo>
                  <a:lnTo>
                    <a:pt x="1158" y="570"/>
                  </a:lnTo>
                  <a:lnTo>
                    <a:pt x="1104" y="600"/>
                  </a:lnTo>
                  <a:lnTo>
                    <a:pt x="1037" y="624"/>
                  </a:lnTo>
                  <a:lnTo>
                    <a:pt x="996" y="630"/>
                  </a:lnTo>
                  <a:lnTo>
                    <a:pt x="948" y="630"/>
                  </a:lnTo>
                  <a:lnTo>
                    <a:pt x="900" y="618"/>
                  </a:lnTo>
                  <a:lnTo>
                    <a:pt x="840" y="588"/>
                  </a:lnTo>
                  <a:lnTo>
                    <a:pt x="714" y="534"/>
                  </a:lnTo>
                  <a:lnTo>
                    <a:pt x="582" y="474"/>
                  </a:lnTo>
                  <a:lnTo>
                    <a:pt x="443" y="408"/>
                  </a:lnTo>
                  <a:lnTo>
                    <a:pt x="318" y="348"/>
                  </a:lnTo>
                  <a:lnTo>
                    <a:pt x="198" y="288"/>
                  </a:lnTo>
                  <a:lnTo>
                    <a:pt x="149" y="264"/>
                  </a:lnTo>
                  <a:lnTo>
                    <a:pt x="102" y="240"/>
                  </a:lnTo>
                  <a:lnTo>
                    <a:pt x="0" y="187"/>
                  </a:lnTo>
                  <a:lnTo>
                    <a:pt x="0" y="460"/>
                  </a:lnTo>
                  <a:lnTo>
                    <a:pt x="36" y="474"/>
                  </a:lnTo>
                  <a:lnTo>
                    <a:pt x="149" y="516"/>
                  </a:lnTo>
                  <a:lnTo>
                    <a:pt x="216" y="540"/>
                  </a:lnTo>
                  <a:lnTo>
                    <a:pt x="288" y="570"/>
                  </a:lnTo>
                  <a:lnTo>
                    <a:pt x="348" y="594"/>
                  </a:lnTo>
                  <a:lnTo>
                    <a:pt x="396" y="618"/>
                  </a:lnTo>
                  <a:lnTo>
                    <a:pt x="432" y="636"/>
                  </a:lnTo>
                  <a:lnTo>
                    <a:pt x="461" y="654"/>
                  </a:lnTo>
                  <a:lnTo>
                    <a:pt x="504" y="672"/>
                  </a:lnTo>
                  <a:lnTo>
                    <a:pt x="588" y="707"/>
                  </a:lnTo>
                  <a:lnTo>
                    <a:pt x="684" y="743"/>
                  </a:lnTo>
                  <a:lnTo>
                    <a:pt x="725" y="755"/>
                  </a:lnTo>
                  <a:lnTo>
                    <a:pt x="761" y="767"/>
                  </a:lnTo>
                  <a:lnTo>
                    <a:pt x="828" y="779"/>
                  </a:lnTo>
                  <a:lnTo>
                    <a:pt x="894" y="785"/>
                  </a:lnTo>
                  <a:lnTo>
                    <a:pt x="966" y="791"/>
                  </a:lnTo>
                  <a:lnTo>
                    <a:pt x="1031" y="791"/>
                  </a:lnTo>
                  <a:lnTo>
                    <a:pt x="1092" y="785"/>
                  </a:lnTo>
                  <a:lnTo>
                    <a:pt x="1146" y="785"/>
                  </a:lnTo>
                  <a:lnTo>
                    <a:pt x="1176" y="779"/>
                  </a:lnTo>
                  <a:lnTo>
                    <a:pt x="1188" y="779"/>
                  </a:lnTo>
                  <a:lnTo>
                    <a:pt x="1188" y="779"/>
                  </a:lnTo>
                  <a:lnTo>
                    <a:pt x="1236" y="785"/>
                  </a:lnTo>
                  <a:lnTo>
                    <a:pt x="1278" y="791"/>
                  </a:lnTo>
                  <a:lnTo>
                    <a:pt x="1307" y="803"/>
                  </a:lnTo>
                  <a:lnTo>
                    <a:pt x="1337" y="809"/>
                  </a:lnTo>
                  <a:lnTo>
                    <a:pt x="1379" y="827"/>
                  </a:lnTo>
                  <a:lnTo>
                    <a:pt x="1404" y="845"/>
                  </a:lnTo>
                  <a:lnTo>
                    <a:pt x="1416" y="863"/>
                  </a:lnTo>
                  <a:lnTo>
                    <a:pt x="1416" y="875"/>
                  </a:lnTo>
                  <a:lnTo>
                    <a:pt x="1416" y="881"/>
                  </a:lnTo>
                  <a:lnTo>
                    <a:pt x="1416" y="887"/>
                  </a:lnTo>
                  <a:lnTo>
                    <a:pt x="1410" y="887"/>
                  </a:lnTo>
                  <a:lnTo>
                    <a:pt x="1397" y="893"/>
                  </a:lnTo>
                  <a:lnTo>
                    <a:pt x="1379" y="905"/>
                  </a:lnTo>
                  <a:lnTo>
                    <a:pt x="1361" y="923"/>
                  </a:lnTo>
                  <a:lnTo>
                    <a:pt x="1355" y="941"/>
                  </a:lnTo>
                  <a:lnTo>
                    <a:pt x="1361" y="971"/>
                  </a:lnTo>
                  <a:lnTo>
                    <a:pt x="1367" y="989"/>
                  </a:lnTo>
                  <a:lnTo>
                    <a:pt x="1385" y="1007"/>
                  </a:lnTo>
                  <a:lnTo>
                    <a:pt x="1404" y="1025"/>
                  </a:lnTo>
                  <a:lnTo>
                    <a:pt x="1434" y="1049"/>
                  </a:lnTo>
                  <a:lnTo>
                    <a:pt x="1464" y="1067"/>
                  </a:lnTo>
                  <a:lnTo>
                    <a:pt x="1494" y="1085"/>
                  </a:lnTo>
                  <a:lnTo>
                    <a:pt x="1554" y="1091"/>
                  </a:lnTo>
                  <a:lnTo>
                    <a:pt x="1607" y="1085"/>
                  </a:lnTo>
                  <a:lnTo>
                    <a:pt x="1661" y="1067"/>
                  </a:lnTo>
                  <a:lnTo>
                    <a:pt x="1697" y="1043"/>
                  </a:lnTo>
                  <a:lnTo>
                    <a:pt x="1734" y="1019"/>
                  </a:lnTo>
                  <a:lnTo>
                    <a:pt x="1752" y="995"/>
                  </a:lnTo>
                  <a:lnTo>
                    <a:pt x="1758" y="989"/>
                  </a:lnTo>
                  <a:lnTo>
                    <a:pt x="1812" y="989"/>
                  </a:lnTo>
                  <a:lnTo>
                    <a:pt x="1860" y="983"/>
                  </a:lnTo>
                  <a:lnTo>
                    <a:pt x="1907" y="965"/>
                  </a:lnTo>
                  <a:lnTo>
                    <a:pt x="1943" y="941"/>
                  </a:lnTo>
                  <a:lnTo>
                    <a:pt x="1973" y="917"/>
                  </a:lnTo>
                  <a:lnTo>
                    <a:pt x="2003" y="899"/>
                  </a:lnTo>
                  <a:lnTo>
                    <a:pt x="2015" y="881"/>
                  </a:lnTo>
                  <a:lnTo>
                    <a:pt x="2021" y="875"/>
                  </a:lnTo>
                  <a:lnTo>
                    <a:pt x="2201" y="899"/>
                  </a:lnTo>
                  <a:lnTo>
                    <a:pt x="2243" y="905"/>
                  </a:lnTo>
                  <a:lnTo>
                    <a:pt x="2273" y="899"/>
                  </a:lnTo>
                  <a:lnTo>
                    <a:pt x="2327" y="887"/>
                  </a:lnTo>
                  <a:lnTo>
                    <a:pt x="2364" y="863"/>
                  </a:lnTo>
                  <a:lnTo>
                    <a:pt x="2388" y="827"/>
                  </a:lnTo>
                  <a:lnTo>
                    <a:pt x="2400" y="797"/>
                  </a:lnTo>
                  <a:lnTo>
                    <a:pt x="2400" y="767"/>
                  </a:lnTo>
                  <a:lnTo>
                    <a:pt x="2400" y="743"/>
                  </a:lnTo>
                  <a:lnTo>
                    <a:pt x="2400" y="737"/>
                  </a:lnTo>
                  <a:lnTo>
                    <a:pt x="2418" y="737"/>
                  </a:lnTo>
                  <a:lnTo>
                    <a:pt x="2436" y="731"/>
                  </a:lnTo>
                  <a:lnTo>
                    <a:pt x="2471" y="701"/>
                  </a:lnTo>
                  <a:lnTo>
                    <a:pt x="2513" y="660"/>
                  </a:lnTo>
                  <a:lnTo>
                    <a:pt x="2555" y="606"/>
                  </a:lnTo>
                  <a:lnTo>
                    <a:pt x="2591" y="552"/>
                  </a:lnTo>
                  <a:lnTo>
                    <a:pt x="2621" y="504"/>
                  </a:lnTo>
                  <a:lnTo>
                    <a:pt x="2639" y="468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93" y="374"/>
                  </a:lnTo>
                  <a:lnTo>
                    <a:pt x="2723" y="2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0754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00755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0756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0757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+mn-lt"/>
              </a:defRPr>
            </a:lvl1pPr>
          </a:lstStyle>
          <a:p>
            <a:fld id="{E8B47146-DFBA-4AAC-A4EF-3C04187F468A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00758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9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148" r:id="rId1"/>
    <p:sldLayoutId id="2147484149" r:id="rId2"/>
    <p:sldLayoutId id="2147484150" r:id="rId3"/>
    <p:sldLayoutId id="2147484151" r:id="rId4"/>
    <p:sldLayoutId id="2147484152" r:id="rId5"/>
    <p:sldLayoutId id="2147484153" r:id="rId6"/>
    <p:sldLayoutId id="2147484154" r:id="rId7"/>
    <p:sldLayoutId id="2147484155" r:id="rId8"/>
    <p:sldLayoutId id="2147484156" r:id="rId9"/>
    <p:sldLayoutId id="2147484157" r:id="rId10"/>
    <p:sldLayoutId id="2147484158" r:id="rId11"/>
    <p:sldLayoutId id="2147484159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505859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0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1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2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3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5864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5865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5866" name="Rectangle 10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05867" name="Rectangle 11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05868" name="Rectangle 1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5869" name="Rectangle 1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5870" name="Rectangle 1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fld id="{0F0DA515-DC72-41ED-A3D1-A05A0D251C57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161" r:id="rId1"/>
    <p:sldLayoutId id="2147484162" r:id="rId2"/>
    <p:sldLayoutId id="2147484163" r:id="rId3"/>
    <p:sldLayoutId id="2147484164" r:id="rId4"/>
    <p:sldLayoutId id="2147484165" r:id="rId5"/>
    <p:sldLayoutId id="2147484166" r:id="rId6"/>
    <p:sldLayoutId id="2147484167" r:id="rId7"/>
    <p:sldLayoutId id="2147484168" r:id="rId8"/>
    <p:sldLayoutId id="2147484169" r:id="rId9"/>
    <p:sldLayoutId id="2147484170" r:id="rId10"/>
    <p:sldLayoutId id="2147484171" r:id="rId11"/>
    <p:sldLayoutId id="2147484172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5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90980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3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512004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5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6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7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8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9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0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1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2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3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4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5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6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512018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19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0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1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2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3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4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5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6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7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8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9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0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1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2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3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4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5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6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7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8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9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0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1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2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3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4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5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6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7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8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9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0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1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2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3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4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5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6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7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8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9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0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1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2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3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4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5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6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7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8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9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0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1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2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3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4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5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6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7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8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9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0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1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82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3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4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5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6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7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8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9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0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1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2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3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4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5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6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7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8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9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0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1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2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3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4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5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6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7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8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9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0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1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2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3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4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5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6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7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8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9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0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1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2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3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4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5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6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7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8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9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0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1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2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3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4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5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6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7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8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39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0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1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2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3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4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5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6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7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48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49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0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1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2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2153" name="Rectangle 15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01625" y="228600"/>
            <a:ext cx="85407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12154" name="Rectangle 15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1625" y="6245225"/>
            <a:ext cx="22891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512155" name="Rectangle 15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512156" name="Rectangle 15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2891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Arial" charset="0"/>
              </a:defRPr>
            </a:lvl1pPr>
          </a:lstStyle>
          <a:p>
            <a:fld id="{665BAF6C-702B-45FB-AA8D-0BC1B17BB052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12157" name="Rectangle 157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01625" y="1600200"/>
            <a:ext cx="8540750" cy="4498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174" r:id="rId1"/>
    <p:sldLayoutId id="2147484175" r:id="rId2"/>
    <p:sldLayoutId id="2147484176" r:id="rId3"/>
    <p:sldLayoutId id="2147484177" r:id="rId4"/>
    <p:sldLayoutId id="2147484178" r:id="rId5"/>
    <p:sldLayoutId id="2147484179" r:id="rId6"/>
    <p:sldLayoutId id="2147484180" r:id="rId7"/>
    <p:sldLayoutId id="2147484181" r:id="rId8"/>
    <p:sldLayoutId id="2147484182" r:id="rId9"/>
    <p:sldLayoutId id="2147484183" r:id="rId10"/>
    <p:sldLayoutId id="2147484184" r:id="rId11"/>
    <p:sldLayoutId id="2147484185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15075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6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7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8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9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0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1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2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3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4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5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6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7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8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9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0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1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2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5093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15094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15095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5096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5097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1C9577BB-F1DE-42F2-84A8-4CC07895252D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187" r:id="rId1"/>
    <p:sldLayoutId id="2147484188" r:id="rId2"/>
    <p:sldLayoutId id="2147484189" r:id="rId3"/>
    <p:sldLayoutId id="2147484190" r:id="rId4"/>
    <p:sldLayoutId id="2147484191" r:id="rId5"/>
    <p:sldLayoutId id="2147484192" r:id="rId6"/>
    <p:sldLayoutId id="2147484193" r:id="rId7"/>
    <p:sldLayoutId id="2147484194" r:id="rId8"/>
    <p:sldLayoutId id="2147484195" r:id="rId9"/>
    <p:sldLayoutId id="2147484196" r:id="rId10"/>
    <p:sldLayoutId id="2147484197" r:id="rId11"/>
    <p:sldLayoutId id="2147484198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686800" cy="4876800"/>
            <a:chOff x="0" y="0"/>
            <a:chExt cx="5472" cy="3072"/>
          </a:xfrm>
        </p:grpSpPr>
        <p:sp>
          <p:nvSpPr>
            <p:cNvPr id="520195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38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2400">
                <a:latin typeface="Times New Roman" pitchFamily="18" charset="0"/>
              </a:endParaRPr>
            </a:p>
          </p:txBody>
        </p:sp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240" y="893"/>
              <a:ext cx="5232" cy="115"/>
              <a:chOff x="240" y="893"/>
              <a:chExt cx="5232" cy="115"/>
            </a:xfrm>
          </p:grpSpPr>
          <p:sp>
            <p:nvSpPr>
              <p:cNvPr id="520197" name="Rectangle 5"/>
              <p:cNvSpPr>
                <a:spLocks noChangeArrowheads="1"/>
              </p:cNvSpPr>
              <p:nvPr/>
            </p:nvSpPr>
            <p:spPr bwMode="auto">
              <a:xfrm>
                <a:off x="4320" y="893"/>
                <a:ext cx="1152" cy="115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0198" name="Line 6"/>
              <p:cNvSpPr>
                <a:spLocks noChangeShapeType="1"/>
              </p:cNvSpPr>
              <p:nvPr/>
            </p:nvSpPr>
            <p:spPr bwMode="auto">
              <a:xfrm>
                <a:off x="240" y="941"/>
                <a:ext cx="5232" cy="0"/>
              </a:xfrm>
              <a:prstGeom prst="line">
                <a:avLst/>
              </a:prstGeom>
              <a:noFill/>
              <a:ln w="190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0199" name="Rectangle 7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277813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20200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600200"/>
            <a:ext cx="77724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20201" name="Rectangle 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51575"/>
            <a:ext cx="1981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20202" name="Rectangle 1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352800" y="62484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20203" name="Rectangle 1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81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+mn-lt"/>
              </a:defRPr>
            </a:lvl1pPr>
          </a:lstStyle>
          <a:p>
            <a:fld id="{F89DCAE8-1411-46E1-884D-05F0EC392C6D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20204" name="Line 12"/>
          <p:cNvSpPr>
            <a:spLocks noChangeShapeType="1"/>
          </p:cNvSpPr>
          <p:nvPr/>
        </p:nvSpPr>
        <p:spPr bwMode="auto">
          <a:xfrm>
            <a:off x="0" y="4876800"/>
            <a:ext cx="609600" cy="0"/>
          </a:xfrm>
          <a:prstGeom prst="line">
            <a:avLst/>
          </a:prstGeom>
          <a:noFill/>
          <a:ln w="44450">
            <a:solidFill>
              <a:schemeClr val="bg2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00" r:id="rId1"/>
    <p:sldLayoutId id="2147484201" r:id="rId2"/>
    <p:sldLayoutId id="2147484202" r:id="rId3"/>
    <p:sldLayoutId id="2147484203" r:id="rId4"/>
    <p:sldLayoutId id="2147484204" r:id="rId5"/>
    <p:sldLayoutId id="2147484205" r:id="rId6"/>
    <p:sldLayoutId id="2147484206" r:id="rId7"/>
    <p:sldLayoutId id="2147484207" r:id="rId8"/>
    <p:sldLayoutId id="2147484208" r:id="rId9"/>
    <p:sldLayoutId id="2147484209" r:id="rId10"/>
    <p:sldLayoutId id="2147484210" r:id="rId11"/>
    <p:sldLayoutId id="2147484211" r:id="rId12"/>
  </p:sldLayoutIdLst>
  <p:timing>
    <p:tnLst>
      <p:par>
        <p:cTn id="1" dur="indefinite" restart="never" nodeType="tmRoot"/>
      </p:par>
    </p:tnLst>
  </p:timing>
  <p:txStyles>
    <p:titleStyle>
      <a:lvl1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Char char="n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n"/>
        <a:defRPr sz="26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55000"/>
        <a:buFont typeface="Wingdings" pitchFamily="2" charset="2"/>
        <a:buChar char="n"/>
        <a:defRPr sz="23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>
                <a:gamma/>
                <a:shade val="57647"/>
                <a:invGamma/>
              </a:schemeClr>
            </a:gs>
            <a:gs pos="100000">
              <a:schemeClr val="bg1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412675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/>
              <a:ahLst/>
              <a:cxnLst>
                <a:cxn ang="0">
                  <a:pos x="3193" y="1816"/>
                </a:cxn>
                <a:cxn ang="0">
                  <a:pos x="0" y="0"/>
                </a:cxn>
                <a:cxn ang="0">
                  <a:pos x="0" y="522"/>
                </a:cxn>
                <a:cxn ang="0">
                  <a:pos x="3037" y="1978"/>
                </a:cxn>
                <a:cxn ang="0">
                  <a:pos x="5740" y="3273"/>
                </a:cxn>
                <a:cxn ang="0">
                  <a:pos x="5740" y="3267"/>
                </a:cxn>
                <a:cxn ang="0">
                  <a:pos x="3193" y="1816"/>
                </a:cxn>
                <a:cxn ang="0">
                  <a:pos x="3193" y="1816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6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/>
              <a:ahLst/>
              <a:cxnLst>
                <a:cxn ang="0">
                  <a:pos x="3163" y="1714"/>
                </a:cxn>
                <a:cxn ang="0">
                  <a:pos x="431" y="0"/>
                </a:cxn>
                <a:cxn ang="0">
                  <a:pos x="0" y="0"/>
                </a:cxn>
                <a:cxn ang="0">
                  <a:pos x="3086" y="1786"/>
                </a:cxn>
                <a:cxn ang="0">
                  <a:pos x="5591" y="3243"/>
                </a:cxn>
                <a:cxn ang="0">
                  <a:pos x="5591" y="3237"/>
                </a:cxn>
                <a:cxn ang="0">
                  <a:pos x="3163" y="1714"/>
                </a:cxn>
                <a:cxn ang="0">
                  <a:pos x="3163" y="1714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7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/>
              <a:ahLst/>
              <a:cxnLst>
                <a:cxn ang="0">
                  <a:pos x="0" y="156"/>
                </a:cxn>
                <a:cxn ang="0">
                  <a:pos x="4042" y="192"/>
                </a:cxn>
                <a:cxn ang="0">
                  <a:pos x="4042" y="144"/>
                </a:cxn>
                <a:cxn ang="0">
                  <a:pos x="0" y="0"/>
                </a:cxn>
                <a:cxn ang="0">
                  <a:pos x="0" y="156"/>
                </a:cxn>
                <a:cxn ang="0">
                  <a:pos x="0" y="156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8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/>
              <a:ahLst/>
              <a:cxnLst>
                <a:cxn ang="0">
                  <a:pos x="1722" y="66"/>
                </a:cxn>
                <a:cxn ang="0">
                  <a:pos x="1722" y="6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722" y="66"/>
                </a:cxn>
                <a:cxn ang="0">
                  <a:pos x="1722" y="66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9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/>
              <a:ahLst/>
              <a:cxnLst>
                <a:cxn ang="0">
                  <a:pos x="0" y="329"/>
                </a:cxn>
                <a:cxn ang="0">
                  <a:pos x="4789" y="77"/>
                </a:cxn>
                <a:cxn ang="0">
                  <a:pos x="4789" y="0"/>
                </a:cxn>
                <a:cxn ang="0">
                  <a:pos x="0" y="107"/>
                </a:cxn>
                <a:cxn ang="0">
                  <a:pos x="0" y="329"/>
                </a:cxn>
                <a:cxn ang="0">
                  <a:pos x="0" y="329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2680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/>
              <a:ahLst/>
              <a:cxnLst>
                <a:cxn ang="0">
                  <a:pos x="975" y="48"/>
                </a:cxn>
                <a:cxn ang="0">
                  <a:pos x="975" y="0"/>
                </a:cxn>
                <a:cxn ang="0">
                  <a:pos x="0" y="24"/>
                </a:cxn>
                <a:cxn ang="0">
                  <a:pos x="0" y="101"/>
                </a:cxn>
                <a:cxn ang="0">
                  <a:pos x="975" y="48"/>
                </a:cxn>
                <a:cxn ang="0">
                  <a:pos x="975" y="48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1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/>
              <a:ahLst/>
              <a:cxnLst>
                <a:cxn ang="0">
                  <a:pos x="2141" y="0"/>
                </a:cxn>
                <a:cxn ang="0">
                  <a:pos x="0" y="156"/>
                </a:cxn>
                <a:cxn ang="0">
                  <a:pos x="0" y="198"/>
                </a:cxn>
                <a:cxn ang="0">
                  <a:pos x="2141" y="0"/>
                </a:cxn>
                <a:cxn ang="0">
                  <a:pos x="2141" y="0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2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311" y="348"/>
                </a:cxn>
                <a:cxn ang="0">
                  <a:pos x="3623" y="42"/>
                </a:cxn>
                <a:cxn ang="0">
                  <a:pos x="3623" y="0"/>
                </a:cxn>
                <a:cxn ang="0">
                  <a:pos x="0" y="264"/>
                </a:cxn>
                <a:cxn ang="0">
                  <a:pos x="0" y="348"/>
                </a:cxn>
                <a:cxn ang="0">
                  <a:pos x="0" y="348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3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/>
              <a:ahLst/>
              <a:cxnLst>
                <a:cxn ang="0">
                  <a:pos x="2182" y="276"/>
                </a:cxn>
                <a:cxn ang="0">
                  <a:pos x="2517" y="204"/>
                </a:cxn>
                <a:cxn ang="0">
                  <a:pos x="2260" y="0"/>
                </a:cxn>
                <a:cxn ang="0">
                  <a:pos x="0" y="276"/>
                </a:cxn>
                <a:cxn ang="0">
                  <a:pos x="2182" y="276"/>
                </a:cxn>
                <a:cxn ang="0">
                  <a:pos x="2182" y="276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4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/>
              <a:ahLst/>
              <a:cxnLst>
                <a:cxn ang="0">
                  <a:pos x="1405" y="126"/>
                </a:cxn>
                <a:cxn ang="0">
                  <a:pos x="1405" y="0"/>
                </a:cxn>
                <a:cxn ang="0">
                  <a:pos x="0" y="174"/>
                </a:cxn>
                <a:cxn ang="0">
                  <a:pos x="257" y="378"/>
                </a:cxn>
                <a:cxn ang="0">
                  <a:pos x="1405" y="126"/>
                </a:cxn>
                <a:cxn ang="0">
                  <a:pos x="1405" y="126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5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/>
              <a:ahLst/>
              <a:cxnLst>
                <a:cxn ang="0">
                  <a:pos x="729" y="24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729" y="240"/>
                </a:cxn>
                <a:cxn ang="0">
                  <a:pos x="729" y="240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6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5035" y="1672"/>
                </a:cxn>
                <a:cxn ang="0">
                  <a:pos x="5035" y="1666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0" y="72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7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/>
              <a:ahLst/>
              <a:cxnLst>
                <a:cxn ang="0">
                  <a:pos x="729" y="318"/>
                </a:cxn>
                <a:cxn ang="0">
                  <a:pos x="729" y="312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729" y="318"/>
                </a:cxn>
                <a:cxn ang="0">
                  <a:pos x="729" y="318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8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5035" y="2188"/>
                </a:cxn>
                <a:cxn ang="0">
                  <a:pos x="5035" y="2134"/>
                </a:cxn>
                <a:cxn ang="0">
                  <a:pos x="0" y="0"/>
                </a:cxn>
                <a:cxn ang="0">
                  <a:pos x="0" y="396"/>
                </a:cxn>
                <a:cxn ang="0">
                  <a:pos x="0" y="396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9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45" y="2727"/>
                </a:cxn>
                <a:cxn ang="0">
                  <a:pos x="3163" y="2704"/>
                </a:cxn>
                <a:cxn ang="0">
                  <a:pos x="10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0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/>
              <a:ahLst/>
              <a:cxnLst>
                <a:cxn ang="0">
                  <a:pos x="323" y="299"/>
                </a:cxn>
                <a:cxn ang="0">
                  <a:pos x="323" y="263"/>
                </a:cxn>
                <a:cxn ang="0">
                  <a:pos x="18" y="0"/>
                </a:cxn>
                <a:cxn ang="0">
                  <a:pos x="0" y="23"/>
                </a:cxn>
                <a:cxn ang="0">
                  <a:pos x="323" y="299"/>
                </a:cxn>
                <a:cxn ang="0">
                  <a:pos x="323" y="299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1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/>
              <a:ahLst/>
              <a:cxnLst>
                <a:cxn ang="0">
                  <a:pos x="281" y="335"/>
                </a:cxn>
                <a:cxn ang="0">
                  <a:pos x="281" y="173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281" y="335"/>
                </a:cxn>
                <a:cxn ang="0">
                  <a:pos x="281" y="335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2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26" y="2680"/>
                </a:cxn>
                <a:cxn ang="0">
                  <a:pos x="3122" y="2590"/>
                </a:cxn>
                <a:cxn ang="0">
                  <a:pos x="383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3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/>
              <a:ahLst/>
              <a:cxnLst>
                <a:cxn ang="0">
                  <a:pos x="132" y="1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2" y="132"/>
                </a:cxn>
                <a:cxn ang="0">
                  <a:pos x="132" y="132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2" y="132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4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17" y="2536"/>
                </a:cxn>
                <a:cxn ang="0">
                  <a:pos x="2517" y="25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5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8" y="2482"/>
                </a:cxn>
                <a:cxn ang="0">
                  <a:pos x="2200" y="2476"/>
                </a:cxn>
                <a:cxn ang="0">
                  <a:pos x="3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2696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/>
              <a:ahLst/>
              <a:cxnLst>
                <a:cxn ang="0">
                  <a:pos x="84" y="96"/>
                </a:cxn>
                <a:cxn ang="0">
                  <a:pos x="84" y="90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84" y="96"/>
                </a:cxn>
                <a:cxn ang="0">
                  <a:pos x="84" y="96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7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/>
              <a:ahLst/>
              <a:cxnLst>
                <a:cxn ang="0">
                  <a:pos x="155" y="516"/>
                </a:cxn>
                <a:cxn ang="0">
                  <a:pos x="155" y="204"/>
                </a:cxn>
                <a:cxn ang="0">
                  <a:pos x="77" y="0"/>
                </a:cxn>
                <a:cxn ang="0">
                  <a:pos x="0" y="192"/>
                </a:cxn>
                <a:cxn ang="0">
                  <a:pos x="155" y="516"/>
                </a:cxn>
                <a:cxn ang="0">
                  <a:pos x="155" y="516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8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97" y="1043"/>
                </a:cxn>
                <a:cxn ang="0">
                  <a:pos x="574" y="851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9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0"/>
                </a:cxn>
                <a:cxn ang="0">
                  <a:pos x="287" y="797"/>
                </a:cxn>
                <a:cxn ang="0">
                  <a:pos x="341" y="653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0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0" y="3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1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5740" y="1864"/>
                </a:cxn>
                <a:cxn ang="0">
                  <a:pos x="5740" y="1834"/>
                </a:cxn>
                <a:cxn ang="0">
                  <a:pos x="0" y="0"/>
                </a:cxn>
                <a:cxn ang="0">
                  <a:pos x="0" y="371"/>
                </a:cxn>
                <a:cxn ang="0">
                  <a:pos x="0" y="37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2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3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/>
              <a:ahLst/>
              <a:cxnLst>
                <a:cxn ang="0">
                  <a:pos x="0" y="366"/>
                </a:cxn>
                <a:cxn ang="0">
                  <a:pos x="5740" y="1337"/>
                </a:cxn>
                <a:cxn ang="0">
                  <a:pos x="5740" y="1331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0" y="366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4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5740" y="414"/>
                </a:cxn>
                <a:cxn ang="0">
                  <a:pos x="5740" y="402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5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8" y="3177"/>
                </a:cxn>
                <a:cxn ang="0">
                  <a:pos x="4448" y="3153"/>
                </a:cxn>
                <a:cxn ang="0">
                  <a:pos x="12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6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8" y="2614"/>
                </a:cxn>
                <a:cxn ang="0">
                  <a:pos x="2428" y="2608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7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0" y="0"/>
                </a:cxn>
                <a:cxn ang="0">
                  <a:pos x="1800" y="2464"/>
                </a:cxn>
                <a:cxn ang="0">
                  <a:pos x="1800" y="2248"/>
                </a:cxn>
                <a:cxn ang="0">
                  <a:pos x="1794" y="2248"/>
                </a:cxn>
                <a:cxn ang="0">
                  <a:pos x="485" y="0"/>
                </a:cxn>
                <a:cxn ang="0">
                  <a:pos x="485" y="0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8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2" y="2074"/>
                </a:cxn>
                <a:cxn ang="0">
                  <a:pos x="1232" y="2038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9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8" y="1936"/>
                </a:cxn>
                <a:cxn ang="0">
                  <a:pos x="1058" y="193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10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/>
              <a:ahLst/>
              <a:cxnLst>
                <a:cxn ang="0">
                  <a:pos x="771" y="1433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771" y="1487"/>
                </a:cxn>
                <a:cxn ang="0">
                  <a:pos x="771" y="1433"/>
                </a:cxn>
                <a:cxn ang="0">
                  <a:pos x="771" y="1433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12712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6"/>
                  </a:cxn>
                  <a:cxn ang="0">
                    <a:pos x="3635" y="1313"/>
                  </a:cxn>
                  <a:cxn ang="0">
                    <a:pos x="3647" y="1235"/>
                  </a:cxn>
                  <a:cxn ang="0">
                    <a:pos x="3659" y="116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2713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/>
                <a:ahLst/>
                <a:cxnLst>
                  <a:cxn ang="0">
                    <a:pos x="2105" y="665"/>
                  </a:cxn>
                  <a:cxn ang="0">
                    <a:pos x="24" y="0"/>
                  </a:cxn>
                  <a:cxn ang="0">
                    <a:pos x="12" y="72"/>
                  </a:cxn>
                  <a:cxn ang="0">
                    <a:pos x="0" y="150"/>
                  </a:cxn>
                  <a:cxn ang="0">
                    <a:pos x="2105" y="695"/>
                  </a:cxn>
                  <a:cxn ang="0">
                    <a:pos x="2105" y="665"/>
                  </a:cxn>
                  <a:cxn ang="0">
                    <a:pos x="2105" y="665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2714" name="Rectangle 4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1271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12716" name="Rectangle 4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12717" name="Rectangle 4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12718" name="Rectangle 4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61D52E3B-5F10-4954-9FC0-64AE45F545F8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297" r:id="rId1"/>
    <p:sldLayoutId id="2147484298" r:id="rId2"/>
    <p:sldLayoutId id="2147484299" r:id="rId3"/>
    <p:sldLayoutId id="2147484300" r:id="rId4"/>
    <p:sldLayoutId id="2147484301" r:id="rId5"/>
    <p:sldLayoutId id="2147484302" r:id="rId6"/>
    <p:sldLayoutId id="2147484303" r:id="rId7"/>
    <p:sldLayoutId id="2147484304" r:id="rId8"/>
    <p:sldLayoutId id="2147484305" r:id="rId9"/>
    <p:sldLayoutId id="2147484306" r:id="rId10"/>
    <p:sldLayoutId id="2147484307" r:id="rId11"/>
    <p:sldLayoutId id="2147484308" r:id="rId12"/>
    <p:sldLayoutId id="2147484309" r:id="rId13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90000"/>
        <a:buFont typeface="Wingdings" pitchFamily="2" charset="2"/>
        <a:buBlip>
          <a:blip r:embed="rId15"/>
        </a:buBlip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90000"/>
        <a:buFont typeface="Wingdings" pitchFamily="2" charset="2"/>
        <a:buBlip>
          <a:blip r:embed="rId16"/>
        </a:buBlip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25987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8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9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0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1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2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3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4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5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6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7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8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9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0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1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2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3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4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6005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26006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26007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26008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26009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981A3C72-E2BC-46DD-A8AA-34D6A32EDE69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311" r:id="rId1"/>
    <p:sldLayoutId id="2147484312" r:id="rId2"/>
    <p:sldLayoutId id="2147484313" r:id="rId3"/>
    <p:sldLayoutId id="2147484314" r:id="rId4"/>
    <p:sldLayoutId id="2147484315" r:id="rId5"/>
    <p:sldLayoutId id="2147484316" r:id="rId6"/>
    <p:sldLayoutId id="2147484317" r:id="rId7"/>
    <p:sldLayoutId id="2147484318" r:id="rId8"/>
    <p:sldLayoutId id="2147484319" r:id="rId9"/>
    <p:sldLayoutId id="2147484320" r:id="rId10"/>
    <p:sldLayoutId id="2147484321" r:id="rId11"/>
    <p:sldLayoutId id="2147484322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tint val="63529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442371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/>
              <a:ahLst/>
              <a:cxnLst>
                <a:cxn ang="0">
                  <a:pos x="2768" y="18"/>
                </a:cxn>
                <a:cxn ang="0">
                  <a:pos x="2678" y="24"/>
                </a:cxn>
                <a:cxn ang="0">
                  <a:pos x="2613" y="102"/>
                </a:cxn>
                <a:cxn ang="0">
                  <a:pos x="2511" y="156"/>
                </a:cxn>
                <a:cxn ang="0">
                  <a:pos x="2505" y="222"/>
                </a:cxn>
                <a:cxn ang="0">
                  <a:pos x="2487" y="246"/>
                </a:cxn>
                <a:cxn ang="0">
                  <a:pos x="2469" y="252"/>
                </a:cxn>
                <a:cxn ang="0">
                  <a:pos x="2397" y="210"/>
                </a:cxn>
                <a:cxn ang="0">
                  <a:pos x="2260" y="192"/>
                </a:cxn>
                <a:cxn ang="0">
                  <a:pos x="2236" y="186"/>
                </a:cxn>
                <a:cxn ang="0">
                  <a:pos x="2218" y="192"/>
                </a:cxn>
                <a:cxn ang="0">
                  <a:pos x="2146" y="228"/>
                </a:cxn>
                <a:cxn ang="0">
                  <a:pos x="2110" y="240"/>
                </a:cxn>
                <a:cxn ang="0">
                  <a:pos x="2086" y="246"/>
                </a:cxn>
                <a:cxn ang="0">
                  <a:pos x="2074" y="258"/>
                </a:cxn>
                <a:cxn ang="0">
                  <a:pos x="2074" y="276"/>
                </a:cxn>
                <a:cxn ang="0">
                  <a:pos x="2051" y="300"/>
                </a:cxn>
                <a:cxn ang="0">
                  <a:pos x="2033" y="312"/>
                </a:cxn>
                <a:cxn ang="0">
                  <a:pos x="2021" y="324"/>
                </a:cxn>
                <a:cxn ang="0">
                  <a:pos x="2009" y="336"/>
                </a:cxn>
                <a:cxn ang="0">
                  <a:pos x="1979" y="342"/>
                </a:cxn>
                <a:cxn ang="0">
                  <a:pos x="1913" y="336"/>
                </a:cxn>
                <a:cxn ang="0">
                  <a:pos x="1877" y="330"/>
                </a:cxn>
                <a:cxn ang="0">
                  <a:pos x="1865" y="342"/>
                </a:cxn>
                <a:cxn ang="0">
                  <a:pos x="1853" y="354"/>
                </a:cxn>
                <a:cxn ang="0">
                  <a:pos x="1823" y="360"/>
                </a:cxn>
                <a:cxn ang="0">
                  <a:pos x="1764" y="342"/>
                </a:cxn>
                <a:cxn ang="0">
                  <a:pos x="1740" y="342"/>
                </a:cxn>
                <a:cxn ang="0">
                  <a:pos x="1716" y="354"/>
                </a:cxn>
                <a:cxn ang="0">
                  <a:pos x="1656" y="425"/>
                </a:cxn>
                <a:cxn ang="0">
                  <a:pos x="1614" y="569"/>
                </a:cxn>
                <a:cxn ang="0">
                  <a:pos x="1614" y="593"/>
                </a:cxn>
                <a:cxn ang="0">
                  <a:pos x="1620" y="641"/>
                </a:cxn>
                <a:cxn ang="0">
                  <a:pos x="1638" y="659"/>
                </a:cxn>
                <a:cxn ang="0">
                  <a:pos x="1632" y="671"/>
                </a:cxn>
                <a:cxn ang="0">
                  <a:pos x="1620" y="683"/>
                </a:cxn>
                <a:cxn ang="0">
                  <a:pos x="1542" y="689"/>
                </a:cxn>
                <a:cxn ang="0">
                  <a:pos x="1465" y="629"/>
                </a:cxn>
                <a:cxn ang="0">
                  <a:pos x="1333" y="587"/>
                </a:cxn>
                <a:cxn ang="0">
                  <a:pos x="1184" y="671"/>
                </a:cxn>
                <a:cxn ang="0">
                  <a:pos x="1016" y="731"/>
                </a:cxn>
                <a:cxn ang="0">
                  <a:pos x="813" y="743"/>
                </a:cxn>
                <a:cxn ang="0">
                  <a:pos x="628" y="701"/>
                </a:cxn>
                <a:cxn ang="0">
                  <a:pos x="568" y="695"/>
                </a:cxn>
                <a:cxn ang="0">
                  <a:pos x="556" y="701"/>
                </a:cxn>
                <a:cxn ang="0">
                  <a:pos x="520" y="731"/>
                </a:cxn>
                <a:cxn ang="0">
                  <a:pos x="436" y="809"/>
                </a:cxn>
                <a:cxn ang="0">
                  <a:pos x="406" y="821"/>
                </a:cxn>
                <a:cxn ang="0">
                  <a:pos x="382" y="821"/>
                </a:cxn>
                <a:cxn ang="0">
                  <a:pos x="335" y="827"/>
                </a:cxn>
                <a:cxn ang="0">
                  <a:pos x="209" y="851"/>
                </a:cxn>
                <a:cxn ang="0">
                  <a:pos x="173" y="857"/>
                </a:cxn>
                <a:cxn ang="0">
                  <a:pos x="125" y="851"/>
                </a:cxn>
                <a:cxn ang="0">
                  <a:pos x="107" y="857"/>
                </a:cxn>
                <a:cxn ang="0">
                  <a:pos x="101" y="875"/>
                </a:cxn>
                <a:cxn ang="0">
                  <a:pos x="83" y="887"/>
                </a:cxn>
                <a:cxn ang="0">
                  <a:pos x="48" y="899"/>
                </a:cxn>
                <a:cxn ang="0">
                  <a:pos x="2780" y="24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  <a:lnTo>
                    <a:pt x="2780" y="24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2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3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4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5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6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7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8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9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0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1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2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3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4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5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2386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42387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42388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42389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1A40956F-FF80-4D8E-BF62-6034F164B009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42390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324" r:id="rId1"/>
    <p:sldLayoutId id="2147484325" r:id="rId2"/>
    <p:sldLayoutId id="2147484326" r:id="rId3"/>
    <p:sldLayoutId id="2147484327" r:id="rId4"/>
    <p:sldLayoutId id="2147484328" r:id="rId5"/>
    <p:sldLayoutId id="2147484329" r:id="rId6"/>
    <p:sldLayoutId id="2147484330" r:id="rId7"/>
    <p:sldLayoutId id="2147484331" r:id="rId8"/>
    <p:sldLayoutId id="2147484332" r:id="rId9"/>
    <p:sldLayoutId id="2147484333" r:id="rId10"/>
    <p:sldLayoutId id="2147484334" r:id="rId11"/>
    <p:sldLayoutId id="2147484335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u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pitchFamily="2" charset="2"/>
        <a:buChar char="u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460803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4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5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6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7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8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9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0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1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2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3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4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5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6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7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8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9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0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1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2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/>
              <a:ahLst/>
              <a:cxnLst>
                <a:cxn ang="0">
                  <a:pos x="5700" y="86"/>
                </a:cxn>
                <a:cxn ang="0">
                  <a:pos x="5508" y="86"/>
                </a:cxn>
                <a:cxn ang="0">
                  <a:pos x="5454" y="76"/>
                </a:cxn>
                <a:cxn ang="0">
                  <a:pos x="5448" y="65"/>
                </a:cxn>
                <a:cxn ang="0">
                  <a:pos x="5442" y="44"/>
                </a:cxn>
                <a:cxn ang="0">
                  <a:pos x="5414" y="18"/>
                </a:cxn>
                <a:cxn ang="0">
                  <a:pos x="5332" y="7"/>
                </a:cxn>
                <a:cxn ang="0">
                  <a:pos x="5051" y="22"/>
                </a:cxn>
                <a:cxn ang="0">
                  <a:pos x="4986" y="55"/>
                </a:cxn>
                <a:cxn ang="0">
                  <a:pos x="4854" y="102"/>
                </a:cxn>
                <a:cxn ang="0">
                  <a:pos x="4740" y="112"/>
                </a:cxn>
                <a:cxn ang="0">
                  <a:pos x="4662" y="91"/>
                </a:cxn>
                <a:cxn ang="0">
                  <a:pos x="4598" y="25"/>
                </a:cxn>
                <a:cxn ang="0">
                  <a:pos x="4514" y="9"/>
                </a:cxn>
                <a:cxn ang="0">
                  <a:pos x="4410" y="39"/>
                </a:cxn>
                <a:cxn ang="0">
                  <a:pos x="4236" y="81"/>
                </a:cxn>
                <a:cxn ang="0">
                  <a:pos x="4020" y="102"/>
                </a:cxn>
                <a:cxn ang="0">
                  <a:pos x="3810" y="102"/>
                </a:cxn>
                <a:cxn ang="0">
                  <a:pos x="3654" y="76"/>
                </a:cxn>
                <a:cxn ang="0">
                  <a:pos x="3594" y="50"/>
                </a:cxn>
                <a:cxn ang="0">
                  <a:pos x="3528" y="44"/>
                </a:cxn>
                <a:cxn ang="0">
                  <a:pos x="3480" y="55"/>
                </a:cxn>
                <a:cxn ang="0">
                  <a:pos x="3420" y="76"/>
                </a:cxn>
                <a:cxn ang="0">
                  <a:pos x="3048" y="112"/>
                </a:cxn>
                <a:cxn ang="0">
                  <a:pos x="2844" y="128"/>
                </a:cxn>
                <a:cxn ang="0">
                  <a:pos x="2742" y="117"/>
                </a:cxn>
                <a:cxn ang="0">
                  <a:pos x="2710" y="56"/>
                </a:cxn>
                <a:cxn ang="0">
                  <a:pos x="2658" y="50"/>
                </a:cxn>
                <a:cxn ang="0">
                  <a:pos x="2558" y="95"/>
                </a:cxn>
                <a:cxn ang="0">
                  <a:pos x="2444" y="109"/>
                </a:cxn>
                <a:cxn ang="0">
                  <a:pos x="2322" y="91"/>
                </a:cxn>
                <a:cxn ang="0">
                  <a:pos x="2274" y="70"/>
                </a:cxn>
                <a:cxn ang="0">
                  <a:pos x="2185" y="3"/>
                </a:cxn>
                <a:cxn ang="0">
                  <a:pos x="2048" y="64"/>
                </a:cxn>
                <a:cxn ang="0">
                  <a:pos x="1794" y="102"/>
                </a:cxn>
                <a:cxn ang="0">
                  <a:pos x="1560" y="91"/>
                </a:cxn>
                <a:cxn ang="0">
                  <a:pos x="1482" y="76"/>
                </a:cxn>
                <a:cxn ang="0">
                  <a:pos x="1428" y="50"/>
                </a:cxn>
                <a:cxn ang="0">
                  <a:pos x="1374" y="44"/>
                </a:cxn>
                <a:cxn ang="0">
                  <a:pos x="1308" y="55"/>
                </a:cxn>
                <a:cxn ang="0">
                  <a:pos x="1140" y="107"/>
                </a:cxn>
                <a:cxn ang="0">
                  <a:pos x="948" y="143"/>
                </a:cxn>
                <a:cxn ang="0">
                  <a:pos x="708" y="138"/>
                </a:cxn>
                <a:cxn ang="0">
                  <a:pos x="534" y="96"/>
                </a:cxn>
                <a:cxn ang="0">
                  <a:pos x="444" y="55"/>
                </a:cxn>
                <a:cxn ang="0">
                  <a:pos x="396" y="34"/>
                </a:cxn>
                <a:cxn ang="0">
                  <a:pos x="378" y="39"/>
                </a:cxn>
                <a:cxn ang="0">
                  <a:pos x="342" y="70"/>
                </a:cxn>
                <a:cxn ang="0">
                  <a:pos x="288" y="96"/>
                </a:cxn>
                <a:cxn ang="0">
                  <a:pos x="192" y="112"/>
                </a:cxn>
                <a:cxn ang="0">
                  <a:pos x="90" y="112"/>
                </a:cxn>
                <a:cxn ang="0">
                  <a:pos x="0" y="96"/>
                </a:cxn>
                <a:cxn ang="0">
                  <a:pos x="5760" y="44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  <a:lnTo>
                    <a:pt x="576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0823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0824" name="Rectangle 24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60825" name="Rectangle 25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60826" name="Rectangle 26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  <p:sp>
        <p:nvSpPr>
          <p:cNvPr id="460827" name="Rectangle 2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9CB1375B-6907-44D8-B266-535A47B348A1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60828" name="Rectangle 28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337" r:id="rId1"/>
    <p:sldLayoutId id="2147484338" r:id="rId2"/>
    <p:sldLayoutId id="2147484339" r:id="rId3"/>
    <p:sldLayoutId id="2147484340" r:id="rId4"/>
    <p:sldLayoutId id="2147484341" r:id="rId5"/>
    <p:sldLayoutId id="2147484342" r:id="rId6"/>
    <p:sldLayoutId id="2147484343" r:id="rId7"/>
    <p:sldLayoutId id="2147484344" r:id="rId8"/>
    <p:sldLayoutId id="2147484345" r:id="rId9"/>
    <p:sldLayoutId id="2147484346" r:id="rId10"/>
    <p:sldLayoutId id="2147484347" r:id="rId11"/>
    <p:sldLayoutId id="2147484348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tint val="63529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442371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/>
              <a:ahLst/>
              <a:cxnLst>
                <a:cxn ang="0">
                  <a:pos x="2768" y="18"/>
                </a:cxn>
                <a:cxn ang="0">
                  <a:pos x="2678" y="24"/>
                </a:cxn>
                <a:cxn ang="0">
                  <a:pos x="2613" y="102"/>
                </a:cxn>
                <a:cxn ang="0">
                  <a:pos x="2511" y="156"/>
                </a:cxn>
                <a:cxn ang="0">
                  <a:pos x="2505" y="222"/>
                </a:cxn>
                <a:cxn ang="0">
                  <a:pos x="2487" y="246"/>
                </a:cxn>
                <a:cxn ang="0">
                  <a:pos x="2469" y="252"/>
                </a:cxn>
                <a:cxn ang="0">
                  <a:pos x="2397" y="210"/>
                </a:cxn>
                <a:cxn ang="0">
                  <a:pos x="2260" y="192"/>
                </a:cxn>
                <a:cxn ang="0">
                  <a:pos x="2236" y="186"/>
                </a:cxn>
                <a:cxn ang="0">
                  <a:pos x="2218" y="192"/>
                </a:cxn>
                <a:cxn ang="0">
                  <a:pos x="2146" y="228"/>
                </a:cxn>
                <a:cxn ang="0">
                  <a:pos x="2110" y="240"/>
                </a:cxn>
                <a:cxn ang="0">
                  <a:pos x="2086" y="246"/>
                </a:cxn>
                <a:cxn ang="0">
                  <a:pos x="2074" y="258"/>
                </a:cxn>
                <a:cxn ang="0">
                  <a:pos x="2074" y="276"/>
                </a:cxn>
                <a:cxn ang="0">
                  <a:pos x="2051" y="300"/>
                </a:cxn>
                <a:cxn ang="0">
                  <a:pos x="2033" y="312"/>
                </a:cxn>
                <a:cxn ang="0">
                  <a:pos x="2021" y="324"/>
                </a:cxn>
                <a:cxn ang="0">
                  <a:pos x="2009" y="336"/>
                </a:cxn>
                <a:cxn ang="0">
                  <a:pos x="1979" y="342"/>
                </a:cxn>
                <a:cxn ang="0">
                  <a:pos x="1913" y="336"/>
                </a:cxn>
                <a:cxn ang="0">
                  <a:pos x="1877" y="330"/>
                </a:cxn>
                <a:cxn ang="0">
                  <a:pos x="1865" y="342"/>
                </a:cxn>
                <a:cxn ang="0">
                  <a:pos x="1853" y="354"/>
                </a:cxn>
                <a:cxn ang="0">
                  <a:pos x="1823" y="360"/>
                </a:cxn>
                <a:cxn ang="0">
                  <a:pos x="1764" y="342"/>
                </a:cxn>
                <a:cxn ang="0">
                  <a:pos x="1740" y="342"/>
                </a:cxn>
                <a:cxn ang="0">
                  <a:pos x="1716" y="354"/>
                </a:cxn>
                <a:cxn ang="0">
                  <a:pos x="1656" y="425"/>
                </a:cxn>
                <a:cxn ang="0">
                  <a:pos x="1614" y="569"/>
                </a:cxn>
                <a:cxn ang="0">
                  <a:pos x="1614" y="593"/>
                </a:cxn>
                <a:cxn ang="0">
                  <a:pos x="1620" y="641"/>
                </a:cxn>
                <a:cxn ang="0">
                  <a:pos x="1638" y="659"/>
                </a:cxn>
                <a:cxn ang="0">
                  <a:pos x="1632" y="671"/>
                </a:cxn>
                <a:cxn ang="0">
                  <a:pos x="1620" y="683"/>
                </a:cxn>
                <a:cxn ang="0">
                  <a:pos x="1542" y="689"/>
                </a:cxn>
                <a:cxn ang="0">
                  <a:pos x="1465" y="629"/>
                </a:cxn>
                <a:cxn ang="0">
                  <a:pos x="1333" y="587"/>
                </a:cxn>
                <a:cxn ang="0">
                  <a:pos x="1184" y="671"/>
                </a:cxn>
                <a:cxn ang="0">
                  <a:pos x="1016" y="731"/>
                </a:cxn>
                <a:cxn ang="0">
                  <a:pos x="813" y="743"/>
                </a:cxn>
                <a:cxn ang="0">
                  <a:pos x="628" y="701"/>
                </a:cxn>
                <a:cxn ang="0">
                  <a:pos x="568" y="695"/>
                </a:cxn>
                <a:cxn ang="0">
                  <a:pos x="556" y="701"/>
                </a:cxn>
                <a:cxn ang="0">
                  <a:pos x="520" y="731"/>
                </a:cxn>
                <a:cxn ang="0">
                  <a:pos x="436" y="809"/>
                </a:cxn>
                <a:cxn ang="0">
                  <a:pos x="406" y="821"/>
                </a:cxn>
                <a:cxn ang="0">
                  <a:pos x="382" y="821"/>
                </a:cxn>
                <a:cxn ang="0">
                  <a:pos x="335" y="827"/>
                </a:cxn>
                <a:cxn ang="0">
                  <a:pos x="209" y="851"/>
                </a:cxn>
                <a:cxn ang="0">
                  <a:pos x="173" y="857"/>
                </a:cxn>
                <a:cxn ang="0">
                  <a:pos x="125" y="851"/>
                </a:cxn>
                <a:cxn ang="0">
                  <a:pos x="107" y="857"/>
                </a:cxn>
                <a:cxn ang="0">
                  <a:pos x="101" y="875"/>
                </a:cxn>
                <a:cxn ang="0">
                  <a:pos x="83" y="887"/>
                </a:cxn>
                <a:cxn ang="0">
                  <a:pos x="48" y="899"/>
                </a:cxn>
                <a:cxn ang="0">
                  <a:pos x="2780" y="24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  <a:lnTo>
                    <a:pt x="2780" y="24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2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3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4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5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6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7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8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9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0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1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2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3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4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5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2386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42387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42388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42389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1A40956F-FF80-4D8E-BF62-6034F164B009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42390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60" r:id="rId1"/>
    <p:sldLayoutId id="2147483761" r:id="rId2"/>
    <p:sldLayoutId id="2147483762" r:id="rId3"/>
    <p:sldLayoutId id="2147483763" r:id="rId4"/>
    <p:sldLayoutId id="2147483764" r:id="rId5"/>
    <p:sldLayoutId id="2147483765" r:id="rId6"/>
    <p:sldLayoutId id="2147483766" r:id="rId7"/>
    <p:sldLayoutId id="2147483767" r:id="rId8"/>
    <p:sldLayoutId id="2147483768" r:id="rId9"/>
    <p:sldLayoutId id="2147483769" r:id="rId10"/>
    <p:sldLayoutId id="2147483770" r:id="rId11"/>
    <p:sldLayoutId id="2147483771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u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pitchFamily="2" charset="2"/>
        <a:buChar char="u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39216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588" y="0"/>
            <a:ext cx="9148762" cy="6851650"/>
            <a:chOff x="1" y="0"/>
            <a:chExt cx="5763" cy="4316"/>
          </a:xfrm>
        </p:grpSpPr>
        <p:sp>
          <p:nvSpPr>
            <p:cNvPr id="463875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76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77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463879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0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1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2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3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4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5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6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7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8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9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90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91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892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3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4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5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/>
              <a:ahLst/>
              <a:cxnLst>
                <a:cxn ang="0">
                  <a:pos x="717" y="845"/>
                </a:cxn>
                <a:cxn ang="0">
                  <a:pos x="717" y="821"/>
                </a:cxn>
                <a:cxn ang="0">
                  <a:pos x="574" y="605"/>
                </a:cxn>
                <a:cxn ang="0">
                  <a:pos x="406" y="396"/>
                </a:cxn>
                <a:cxn ang="0">
                  <a:pos x="221" y="19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209" y="198"/>
                </a:cxn>
                <a:cxn ang="0">
                  <a:pos x="400" y="408"/>
                </a:cxn>
                <a:cxn ang="0">
                  <a:pos x="568" y="623"/>
                </a:cxn>
                <a:cxn ang="0">
                  <a:pos x="717" y="845"/>
                </a:cxn>
                <a:cxn ang="0">
                  <a:pos x="717" y="845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6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/>
              <a:ahLst/>
              <a:cxnLst>
                <a:cxn ang="0">
                  <a:pos x="407" y="414"/>
                </a:cxn>
                <a:cxn ang="0">
                  <a:pos x="407" y="396"/>
                </a:cxn>
                <a:cxn ang="0">
                  <a:pos x="222" y="19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08" y="102"/>
                </a:cxn>
                <a:cxn ang="0">
                  <a:pos x="216" y="204"/>
                </a:cxn>
                <a:cxn ang="0">
                  <a:pos x="407" y="414"/>
                </a:cxn>
                <a:cxn ang="0">
                  <a:pos x="407" y="414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7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8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68" y="0"/>
                </a:cxn>
                <a:cxn ang="0">
                  <a:pos x="407" y="132"/>
                </a:cxn>
                <a:cxn ang="0">
                  <a:pos x="257" y="270"/>
                </a:cxn>
                <a:cxn ang="0">
                  <a:pos x="120" y="420"/>
                </a:cxn>
                <a:cxn ang="0">
                  <a:pos x="0" y="575"/>
                </a:cxn>
                <a:cxn ang="0">
                  <a:pos x="0" y="599"/>
                </a:cxn>
                <a:cxn ang="0">
                  <a:pos x="120" y="432"/>
                </a:cxn>
                <a:cxn ang="0">
                  <a:pos x="257" y="282"/>
                </a:cxn>
                <a:cxn ang="0">
                  <a:pos x="413" y="138"/>
                </a:cxn>
                <a:cxn ang="0">
                  <a:pos x="586" y="0"/>
                </a:cxn>
                <a:cxn ang="0">
                  <a:pos x="586" y="0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9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1" y="0"/>
                </a:cxn>
                <a:cxn ang="0">
                  <a:pos x="120" y="114"/>
                </a:cxn>
                <a:cxn ang="0">
                  <a:pos x="60" y="174"/>
                </a:cxn>
                <a:cxn ang="0">
                  <a:pos x="0" y="234"/>
                </a:cxn>
                <a:cxn ang="0">
                  <a:pos x="0" y="252"/>
                </a:cxn>
                <a:cxn ang="0">
                  <a:pos x="126" y="120"/>
                </a:cxn>
                <a:cxn ang="0">
                  <a:pos x="269" y="0"/>
                </a:cxn>
                <a:cxn ang="0">
                  <a:pos x="269" y="0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900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01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02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463904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5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6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7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8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909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10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3911" name="Rectangle 39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63912" name="Rectangle 40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63913" name="Rectangle 41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63914" name="Rectangle 42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5A102B4B-2514-482E-BEEF-0AAFFB3D9B15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6391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350" r:id="rId1"/>
    <p:sldLayoutId id="2147484351" r:id="rId2"/>
    <p:sldLayoutId id="2147484352" r:id="rId3"/>
    <p:sldLayoutId id="2147484353" r:id="rId4"/>
    <p:sldLayoutId id="2147484354" r:id="rId5"/>
    <p:sldLayoutId id="2147484355" r:id="rId6"/>
    <p:sldLayoutId id="2147484356" r:id="rId7"/>
    <p:sldLayoutId id="2147484357" r:id="rId8"/>
    <p:sldLayoutId id="2147484358" r:id="rId9"/>
    <p:sldLayoutId id="2147484359" r:id="rId10"/>
    <p:sldLayoutId id="2147484360" r:id="rId11"/>
    <p:sldLayoutId id="2147484361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Char char="•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4" cstate="email">
            <a:duotone>
              <a:schemeClr val="bg1"/>
              <a:srgbClr val="FFFFFF"/>
            </a:duotone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16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92100"/>
            <a:ext cx="8229600" cy="138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7616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05000"/>
            <a:ext cx="82296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7616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47616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47616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fld id="{896A0848-F165-4512-8A7C-7506420B8CF8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363" r:id="rId1"/>
    <p:sldLayoutId id="2147484364" r:id="rId2"/>
    <p:sldLayoutId id="2147484365" r:id="rId3"/>
    <p:sldLayoutId id="2147484366" r:id="rId4"/>
    <p:sldLayoutId id="2147484367" r:id="rId5"/>
    <p:sldLayoutId id="2147484368" r:id="rId6"/>
    <p:sldLayoutId id="2147484369" r:id="rId7"/>
    <p:sldLayoutId id="2147484370" r:id="rId8"/>
    <p:sldLayoutId id="2147484371" r:id="rId9"/>
    <p:sldLayoutId id="2147484372" r:id="rId10"/>
    <p:sldLayoutId id="2147484373" r:id="rId11"/>
    <p:sldLayoutId id="2147484374" r:id="rId12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120000"/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Font typeface="Tahoma" charset="0"/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120000"/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Font typeface="Tahoma" charset="0"/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pattFill prst="dkHorz">
          <a:fgClr>
            <a:schemeClr val="bg2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2438400"/>
            <a:ext cx="9144000" cy="4046538"/>
            <a:chOff x="0" y="1536"/>
            <a:chExt cx="5760" cy="2549"/>
          </a:xfrm>
        </p:grpSpPr>
        <p:sp>
          <p:nvSpPr>
            <p:cNvPr id="500739" name="Rectangle 3"/>
            <p:cNvSpPr>
              <a:spLocks noChangeArrowheads="1"/>
            </p:cNvSpPr>
            <p:nvPr userDrawn="1"/>
          </p:nvSpPr>
          <p:spPr bwMode="hidden">
            <a:xfrm rot="-1424751">
              <a:off x="2121" y="2592"/>
              <a:ext cx="3072" cy="384"/>
            </a:xfrm>
            <a:prstGeom prst="rect">
              <a:avLst/>
            </a:prstGeom>
            <a:gradFill rotWithShape="0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189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0740" name="Freeform 4"/>
            <p:cNvSpPr>
              <a:spLocks/>
            </p:cNvSpPr>
            <p:nvPr userDrawn="1"/>
          </p:nvSpPr>
          <p:spPr bwMode="hidden">
            <a:xfrm>
              <a:off x="0" y="2664"/>
              <a:ext cx="2688" cy="12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0" y="552"/>
                </a:cxn>
                <a:cxn ang="0">
                  <a:pos x="1968" y="264"/>
                </a:cxn>
                <a:cxn ang="0">
                  <a:pos x="2028" y="270"/>
                </a:cxn>
                <a:cxn ang="0">
                  <a:pos x="2661" y="528"/>
                </a:cxn>
                <a:cxn ang="0">
                  <a:pos x="2688" y="648"/>
                </a:cxn>
                <a:cxn ang="0">
                  <a:pos x="2304" y="1080"/>
                </a:cxn>
                <a:cxn ang="0">
                  <a:pos x="1584" y="1224"/>
                </a:cxn>
                <a:cxn ang="0">
                  <a:pos x="1296" y="936"/>
                </a:cxn>
                <a:cxn ang="0">
                  <a:pos x="864" y="1032"/>
                </a:cxn>
                <a:cxn ang="0">
                  <a:pos x="0" y="552"/>
                </a:cxn>
                <a:cxn ang="0">
                  <a:pos x="0" y="0"/>
                </a:cxn>
              </a:cxnLst>
              <a:rect l="0" t="0" r="r" b="b"/>
              <a:pathLst>
                <a:path w="2688" h="1224">
                  <a:moveTo>
                    <a:pt x="0" y="0"/>
                  </a:moveTo>
                  <a:lnTo>
                    <a:pt x="960" y="552"/>
                  </a:lnTo>
                  <a:lnTo>
                    <a:pt x="1968" y="264"/>
                  </a:lnTo>
                  <a:lnTo>
                    <a:pt x="2028" y="270"/>
                  </a:lnTo>
                  <a:lnTo>
                    <a:pt x="2661" y="528"/>
                  </a:lnTo>
                  <a:lnTo>
                    <a:pt x="2688" y="648"/>
                  </a:lnTo>
                  <a:lnTo>
                    <a:pt x="2304" y="1080"/>
                  </a:lnTo>
                  <a:lnTo>
                    <a:pt x="1584" y="1224"/>
                  </a:lnTo>
                  <a:lnTo>
                    <a:pt x="1296" y="936"/>
                  </a:lnTo>
                  <a:lnTo>
                    <a:pt x="864" y="1032"/>
                  </a:lnTo>
                  <a:lnTo>
                    <a:pt x="0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0741" name="Freeform 5"/>
            <p:cNvSpPr>
              <a:spLocks/>
            </p:cNvSpPr>
            <p:nvPr userDrawn="1"/>
          </p:nvSpPr>
          <p:spPr bwMode="hidden">
            <a:xfrm>
              <a:off x="3359" y="1536"/>
              <a:ext cx="2401" cy="1232"/>
            </a:xfrm>
            <a:custGeom>
              <a:avLst/>
              <a:gdLst/>
              <a:ahLst/>
              <a:cxnLst>
                <a:cxn ang="0">
                  <a:pos x="2208" y="15"/>
                </a:cxn>
                <a:cxn ang="0">
                  <a:pos x="2088" y="57"/>
                </a:cxn>
                <a:cxn ang="0">
                  <a:pos x="1951" y="99"/>
                </a:cxn>
                <a:cxn ang="0">
                  <a:pos x="1704" y="135"/>
                </a:cxn>
                <a:cxn ang="0">
                  <a:pos x="1314" y="177"/>
                </a:cxn>
                <a:cxn ang="0">
                  <a:pos x="1176" y="189"/>
                </a:cxn>
                <a:cxn ang="0">
                  <a:pos x="1122" y="195"/>
                </a:cxn>
                <a:cxn ang="0">
                  <a:pos x="1075" y="231"/>
                </a:cxn>
                <a:cxn ang="0">
                  <a:pos x="924" y="321"/>
                </a:cxn>
                <a:cxn ang="0">
                  <a:pos x="840" y="369"/>
                </a:cxn>
                <a:cxn ang="0">
                  <a:pos x="630" y="458"/>
                </a:cxn>
                <a:cxn ang="0">
                  <a:pos x="529" y="500"/>
                </a:cxn>
                <a:cxn ang="0">
                  <a:pos x="487" y="542"/>
                </a:cxn>
                <a:cxn ang="0">
                  <a:pos x="457" y="590"/>
                </a:cxn>
                <a:cxn ang="0">
                  <a:pos x="402" y="638"/>
                </a:cxn>
                <a:cxn ang="0">
                  <a:pos x="330" y="758"/>
                </a:cxn>
                <a:cxn ang="0">
                  <a:pos x="312" y="788"/>
                </a:cxn>
                <a:cxn ang="0">
                  <a:pos x="252" y="824"/>
                </a:cxn>
                <a:cxn ang="0">
                  <a:pos x="84" y="926"/>
                </a:cxn>
                <a:cxn ang="0">
                  <a:pos x="0" y="992"/>
                </a:cxn>
                <a:cxn ang="0">
                  <a:pos x="12" y="1040"/>
                </a:cxn>
                <a:cxn ang="0">
                  <a:pos x="132" y="1034"/>
                </a:cxn>
                <a:cxn ang="0">
                  <a:pos x="336" y="980"/>
                </a:cxn>
                <a:cxn ang="0">
                  <a:pos x="529" y="896"/>
                </a:cxn>
                <a:cxn ang="0">
                  <a:pos x="576" y="872"/>
                </a:cxn>
                <a:cxn ang="0">
                  <a:pos x="714" y="848"/>
                </a:cxn>
                <a:cxn ang="0">
                  <a:pos x="966" y="794"/>
                </a:cxn>
                <a:cxn ang="0">
                  <a:pos x="1212" y="782"/>
                </a:cxn>
                <a:cxn ang="0">
                  <a:pos x="1416" y="872"/>
                </a:cxn>
                <a:cxn ang="0">
                  <a:pos x="1464" y="932"/>
                </a:cxn>
                <a:cxn ang="0">
                  <a:pos x="1440" y="992"/>
                </a:cxn>
                <a:cxn ang="0">
                  <a:pos x="1302" y="1040"/>
                </a:cxn>
                <a:cxn ang="0">
                  <a:pos x="1158" y="1100"/>
                </a:cxn>
                <a:cxn ang="0">
                  <a:pos x="1093" y="1148"/>
                </a:cxn>
                <a:cxn ang="0">
                  <a:pos x="1075" y="1208"/>
                </a:cxn>
                <a:cxn ang="0">
                  <a:pos x="1093" y="1232"/>
                </a:cxn>
                <a:cxn ang="0">
                  <a:pos x="1152" y="1226"/>
                </a:cxn>
                <a:cxn ang="0">
                  <a:pos x="1332" y="1208"/>
                </a:cxn>
                <a:cxn ang="0">
                  <a:pos x="1434" y="1184"/>
                </a:cxn>
                <a:cxn ang="0">
                  <a:pos x="1464" y="1172"/>
                </a:cxn>
                <a:cxn ang="0">
                  <a:pos x="1578" y="1130"/>
                </a:cxn>
                <a:cxn ang="0">
                  <a:pos x="1758" y="1064"/>
                </a:cxn>
                <a:cxn ang="0">
                  <a:pos x="1872" y="962"/>
                </a:cxn>
                <a:cxn ang="0">
                  <a:pos x="1986" y="800"/>
                </a:cxn>
                <a:cxn ang="0">
                  <a:pos x="2166" y="650"/>
                </a:cxn>
                <a:cxn ang="0">
                  <a:pos x="2257" y="590"/>
                </a:cxn>
                <a:cxn ang="0">
                  <a:pos x="2400" y="57"/>
                </a:cxn>
              </a:cxnLst>
              <a:rect l="0" t="0" r="r" b="b"/>
              <a:pathLst>
                <a:path w="2401" h="1232">
                  <a:moveTo>
                    <a:pt x="2310" y="3"/>
                  </a:moveTo>
                  <a:lnTo>
                    <a:pt x="2280" y="3"/>
                  </a:lnTo>
                  <a:lnTo>
                    <a:pt x="2208" y="15"/>
                  </a:lnTo>
                  <a:lnTo>
                    <a:pt x="2136" y="27"/>
                  </a:lnTo>
                  <a:lnTo>
                    <a:pt x="2112" y="39"/>
                  </a:lnTo>
                  <a:lnTo>
                    <a:pt x="2088" y="57"/>
                  </a:lnTo>
                  <a:lnTo>
                    <a:pt x="2082" y="63"/>
                  </a:lnTo>
                  <a:lnTo>
                    <a:pt x="2076" y="69"/>
                  </a:lnTo>
                  <a:lnTo>
                    <a:pt x="1951" y="99"/>
                  </a:lnTo>
                  <a:lnTo>
                    <a:pt x="1896" y="111"/>
                  </a:lnTo>
                  <a:lnTo>
                    <a:pt x="1836" y="117"/>
                  </a:lnTo>
                  <a:lnTo>
                    <a:pt x="1704" y="135"/>
                  </a:lnTo>
                  <a:lnTo>
                    <a:pt x="1572" y="153"/>
                  </a:lnTo>
                  <a:lnTo>
                    <a:pt x="1434" y="165"/>
                  </a:lnTo>
                  <a:lnTo>
                    <a:pt x="1314" y="177"/>
                  </a:lnTo>
                  <a:lnTo>
                    <a:pt x="1260" y="183"/>
                  </a:lnTo>
                  <a:lnTo>
                    <a:pt x="1212" y="189"/>
                  </a:lnTo>
                  <a:lnTo>
                    <a:pt x="1176" y="189"/>
                  </a:lnTo>
                  <a:lnTo>
                    <a:pt x="1146" y="195"/>
                  </a:lnTo>
                  <a:lnTo>
                    <a:pt x="1128" y="195"/>
                  </a:lnTo>
                  <a:lnTo>
                    <a:pt x="1122" y="195"/>
                  </a:lnTo>
                  <a:lnTo>
                    <a:pt x="1116" y="201"/>
                  </a:lnTo>
                  <a:lnTo>
                    <a:pt x="1105" y="207"/>
                  </a:lnTo>
                  <a:lnTo>
                    <a:pt x="1075" y="231"/>
                  </a:lnTo>
                  <a:lnTo>
                    <a:pt x="1026" y="261"/>
                  </a:lnTo>
                  <a:lnTo>
                    <a:pt x="972" y="291"/>
                  </a:lnTo>
                  <a:lnTo>
                    <a:pt x="924" y="321"/>
                  </a:lnTo>
                  <a:lnTo>
                    <a:pt x="876" y="345"/>
                  </a:lnTo>
                  <a:lnTo>
                    <a:pt x="846" y="363"/>
                  </a:lnTo>
                  <a:lnTo>
                    <a:pt x="840" y="369"/>
                  </a:lnTo>
                  <a:lnTo>
                    <a:pt x="834" y="369"/>
                  </a:lnTo>
                  <a:lnTo>
                    <a:pt x="732" y="417"/>
                  </a:lnTo>
                  <a:lnTo>
                    <a:pt x="630" y="458"/>
                  </a:lnTo>
                  <a:lnTo>
                    <a:pt x="588" y="476"/>
                  </a:lnTo>
                  <a:lnTo>
                    <a:pt x="552" y="488"/>
                  </a:lnTo>
                  <a:lnTo>
                    <a:pt x="529" y="500"/>
                  </a:lnTo>
                  <a:lnTo>
                    <a:pt x="517" y="506"/>
                  </a:lnTo>
                  <a:lnTo>
                    <a:pt x="499" y="524"/>
                  </a:lnTo>
                  <a:lnTo>
                    <a:pt x="487" y="542"/>
                  </a:lnTo>
                  <a:lnTo>
                    <a:pt x="481" y="560"/>
                  </a:lnTo>
                  <a:lnTo>
                    <a:pt x="481" y="578"/>
                  </a:lnTo>
                  <a:lnTo>
                    <a:pt x="457" y="590"/>
                  </a:lnTo>
                  <a:lnTo>
                    <a:pt x="438" y="596"/>
                  </a:lnTo>
                  <a:lnTo>
                    <a:pt x="420" y="614"/>
                  </a:lnTo>
                  <a:lnTo>
                    <a:pt x="402" y="638"/>
                  </a:lnTo>
                  <a:lnTo>
                    <a:pt x="366" y="698"/>
                  </a:lnTo>
                  <a:lnTo>
                    <a:pt x="348" y="728"/>
                  </a:lnTo>
                  <a:lnTo>
                    <a:pt x="330" y="758"/>
                  </a:lnTo>
                  <a:lnTo>
                    <a:pt x="324" y="776"/>
                  </a:lnTo>
                  <a:lnTo>
                    <a:pt x="318" y="782"/>
                  </a:lnTo>
                  <a:lnTo>
                    <a:pt x="312" y="788"/>
                  </a:lnTo>
                  <a:lnTo>
                    <a:pt x="300" y="794"/>
                  </a:lnTo>
                  <a:lnTo>
                    <a:pt x="282" y="806"/>
                  </a:lnTo>
                  <a:lnTo>
                    <a:pt x="252" y="824"/>
                  </a:lnTo>
                  <a:lnTo>
                    <a:pt x="199" y="854"/>
                  </a:lnTo>
                  <a:lnTo>
                    <a:pt x="151" y="884"/>
                  </a:lnTo>
                  <a:lnTo>
                    <a:pt x="84" y="926"/>
                  </a:lnTo>
                  <a:lnTo>
                    <a:pt x="30" y="962"/>
                  </a:lnTo>
                  <a:lnTo>
                    <a:pt x="12" y="974"/>
                  </a:lnTo>
                  <a:lnTo>
                    <a:pt x="0" y="992"/>
                  </a:lnTo>
                  <a:lnTo>
                    <a:pt x="0" y="1004"/>
                  </a:lnTo>
                  <a:lnTo>
                    <a:pt x="0" y="1022"/>
                  </a:lnTo>
                  <a:lnTo>
                    <a:pt x="12" y="1040"/>
                  </a:lnTo>
                  <a:lnTo>
                    <a:pt x="42" y="1046"/>
                  </a:lnTo>
                  <a:lnTo>
                    <a:pt x="84" y="1046"/>
                  </a:lnTo>
                  <a:lnTo>
                    <a:pt x="132" y="1034"/>
                  </a:lnTo>
                  <a:lnTo>
                    <a:pt x="193" y="1022"/>
                  </a:lnTo>
                  <a:lnTo>
                    <a:pt x="264" y="1004"/>
                  </a:lnTo>
                  <a:lnTo>
                    <a:pt x="336" y="980"/>
                  </a:lnTo>
                  <a:lnTo>
                    <a:pt x="408" y="950"/>
                  </a:lnTo>
                  <a:lnTo>
                    <a:pt x="475" y="920"/>
                  </a:lnTo>
                  <a:lnTo>
                    <a:pt x="529" y="896"/>
                  </a:lnTo>
                  <a:lnTo>
                    <a:pt x="564" y="878"/>
                  </a:lnTo>
                  <a:lnTo>
                    <a:pt x="570" y="872"/>
                  </a:lnTo>
                  <a:lnTo>
                    <a:pt x="576" y="872"/>
                  </a:lnTo>
                  <a:lnTo>
                    <a:pt x="606" y="872"/>
                  </a:lnTo>
                  <a:lnTo>
                    <a:pt x="648" y="866"/>
                  </a:lnTo>
                  <a:lnTo>
                    <a:pt x="714" y="848"/>
                  </a:lnTo>
                  <a:lnTo>
                    <a:pt x="793" y="830"/>
                  </a:lnTo>
                  <a:lnTo>
                    <a:pt x="876" y="812"/>
                  </a:lnTo>
                  <a:lnTo>
                    <a:pt x="966" y="794"/>
                  </a:lnTo>
                  <a:lnTo>
                    <a:pt x="1063" y="782"/>
                  </a:lnTo>
                  <a:lnTo>
                    <a:pt x="1152" y="776"/>
                  </a:lnTo>
                  <a:lnTo>
                    <a:pt x="1212" y="782"/>
                  </a:lnTo>
                  <a:lnTo>
                    <a:pt x="1284" y="806"/>
                  </a:lnTo>
                  <a:lnTo>
                    <a:pt x="1357" y="836"/>
                  </a:lnTo>
                  <a:lnTo>
                    <a:pt x="1416" y="872"/>
                  </a:lnTo>
                  <a:lnTo>
                    <a:pt x="1434" y="890"/>
                  </a:lnTo>
                  <a:lnTo>
                    <a:pt x="1452" y="908"/>
                  </a:lnTo>
                  <a:lnTo>
                    <a:pt x="1464" y="932"/>
                  </a:lnTo>
                  <a:lnTo>
                    <a:pt x="1464" y="950"/>
                  </a:lnTo>
                  <a:lnTo>
                    <a:pt x="1458" y="968"/>
                  </a:lnTo>
                  <a:lnTo>
                    <a:pt x="1440" y="992"/>
                  </a:lnTo>
                  <a:lnTo>
                    <a:pt x="1410" y="1004"/>
                  </a:lnTo>
                  <a:lnTo>
                    <a:pt x="1369" y="1022"/>
                  </a:lnTo>
                  <a:lnTo>
                    <a:pt x="1302" y="1040"/>
                  </a:lnTo>
                  <a:lnTo>
                    <a:pt x="1248" y="1064"/>
                  </a:lnTo>
                  <a:lnTo>
                    <a:pt x="1200" y="1082"/>
                  </a:lnTo>
                  <a:lnTo>
                    <a:pt x="1158" y="1100"/>
                  </a:lnTo>
                  <a:lnTo>
                    <a:pt x="1128" y="1118"/>
                  </a:lnTo>
                  <a:lnTo>
                    <a:pt x="1110" y="1130"/>
                  </a:lnTo>
                  <a:lnTo>
                    <a:pt x="1093" y="1148"/>
                  </a:lnTo>
                  <a:lnTo>
                    <a:pt x="1081" y="1160"/>
                  </a:lnTo>
                  <a:lnTo>
                    <a:pt x="1069" y="1190"/>
                  </a:lnTo>
                  <a:lnTo>
                    <a:pt x="1075" y="1208"/>
                  </a:lnTo>
                  <a:lnTo>
                    <a:pt x="1081" y="1220"/>
                  </a:lnTo>
                  <a:lnTo>
                    <a:pt x="1087" y="1226"/>
                  </a:lnTo>
                  <a:lnTo>
                    <a:pt x="1093" y="1232"/>
                  </a:lnTo>
                  <a:lnTo>
                    <a:pt x="1110" y="1232"/>
                  </a:lnTo>
                  <a:lnTo>
                    <a:pt x="1128" y="1226"/>
                  </a:lnTo>
                  <a:lnTo>
                    <a:pt x="1152" y="1226"/>
                  </a:lnTo>
                  <a:lnTo>
                    <a:pt x="1212" y="1220"/>
                  </a:lnTo>
                  <a:lnTo>
                    <a:pt x="1272" y="1214"/>
                  </a:lnTo>
                  <a:lnTo>
                    <a:pt x="1332" y="1208"/>
                  </a:lnTo>
                  <a:lnTo>
                    <a:pt x="1393" y="1196"/>
                  </a:lnTo>
                  <a:lnTo>
                    <a:pt x="1416" y="1190"/>
                  </a:lnTo>
                  <a:lnTo>
                    <a:pt x="1434" y="1184"/>
                  </a:lnTo>
                  <a:lnTo>
                    <a:pt x="1446" y="1178"/>
                  </a:lnTo>
                  <a:lnTo>
                    <a:pt x="1452" y="1178"/>
                  </a:lnTo>
                  <a:lnTo>
                    <a:pt x="1464" y="1172"/>
                  </a:lnTo>
                  <a:lnTo>
                    <a:pt x="1488" y="1166"/>
                  </a:lnTo>
                  <a:lnTo>
                    <a:pt x="1530" y="1148"/>
                  </a:lnTo>
                  <a:lnTo>
                    <a:pt x="1578" y="1130"/>
                  </a:lnTo>
                  <a:lnTo>
                    <a:pt x="1681" y="1094"/>
                  </a:lnTo>
                  <a:lnTo>
                    <a:pt x="1722" y="1076"/>
                  </a:lnTo>
                  <a:lnTo>
                    <a:pt x="1758" y="1064"/>
                  </a:lnTo>
                  <a:lnTo>
                    <a:pt x="1812" y="1040"/>
                  </a:lnTo>
                  <a:lnTo>
                    <a:pt x="1848" y="1004"/>
                  </a:lnTo>
                  <a:lnTo>
                    <a:pt x="1872" y="962"/>
                  </a:lnTo>
                  <a:lnTo>
                    <a:pt x="1890" y="932"/>
                  </a:lnTo>
                  <a:lnTo>
                    <a:pt x="1932" y="866"/>
                  </a:lnTo>
                  <a:lnTo>
                    <a:pt x="1986" y="800"/>
                  </a:lnTo>
                  <a:lnTo>
                    <a:pt x="2046" y="740"/>
                  </a:lnTo>
                  <a:lnTo>
                    <a:pt x="2112" y="692"/>
                  </a:lnTo>
                  <a:lnTo>
                    <a:pt x="2166" y="650"/>
                  </a:lnTo>
                  <a:lnTo>
                    <a:pt x="2214" y="620"/>
                  </a:lnTo>
                  <a:lnTo>
                    <a:pt x="2244" y="596"/>
                  </a:lnTo>
                  <a:lnTo>
                    <a:pt x="2257" y="590"/>
                  </a:lnTo>
                  <a:lnTo>
                    <a:pt x="2257" y="590"/>
                  </a:lnTo>
                  <a:lnTo>
                    <a:pt x="2400" y="518"/>
                  </a:lnTo>
                  <a:lnTo>
                    <a:pt x="2400" y="57"/>
                  </a:lnTo>
                  <a:lnTo>
                    <a:pt x="2401" y="0"/>
                  </a:lnTo>
                  <a:lnTo>
                    <a:pt x="231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2" name="Freeform 6"/>
            <p:cNvSpPr>
              <a:spLocks/>
            </p:cNvSpPr>
            <p:nvPr userDrawn="1"/>
          </p:nvSpPr>
          <p:spPr bwMode="hidden">
            <a:xfrm>
              <a:off x="3792" y="1536"/>
              <a:ext cx="1968" cy="762"/>
            </a:xfrm>
            <a:custGeom>
              <a:avLst/>
              <a:gdLst/>
              <a:ahLst/>
              <a:cxnLst>
                <a:cxn ang="0">
                  <a:pos x="965" y="165"/>
                </a:cxn>
                <a:cxn ang="0">
                  <a:pos x="696" y="200"/>
                </a:cxn>
                <a:cxn ang="0">
                  <a:pos x="693" y="237"/>
                </a:cxn>
                <a:cxn ang="0">
                  <a:pos x="924" y="258"/>
                </a:cxn>
                <a:cxn ang="0">
                  <a:pos x="993" y="267"/>
                </a:cxn>
                <a:cxn ang="0">
                  <a:pos x="681" y="291"/>
                </a:cxn>
                <a:cxn ang="0">
                  <a:pos x="633" y="309"/>
                </a:cxn>
                <a:cxn ang="0">
                  <a:pos x="645" y="336"/>
                </a:cxn>
                <a:cxn ang="0">
                  <a:pos x="672" y="351"/>
                </a:cxn>
                <a:cxn ang="0">
                  <a:pos x="984" y="333"/>
                </a:cxn>
                <a:cxn ang="0">
                  <a:pos x="1080" y="357"/>
                </a:cxn>
                <a:cxn ang="0">
                  <a:pos x="624" y="492"/>
                </a:cxn>
                <a:cxn ang="0">
                  <a:pos x="616" y="536"/>
                </a:cxn>
                <a:cxn ang="0">
                  <a:pos x="8" y="724"/>
                </a:cxn>
                <a:cxn ang="0">
                  <a:pos x="0" y="756"/>
                </a:cxn>
                <a:cxn ang="0">
                  <a:pos x="27" y="762"/>
                </a:cxn>
                <a:cxn ang="0">
                  <a:pos x="664" y="564"/>
                </a:cxn>
                <a:cxn ang="0">
                  <a:pos x="856" y="600"/>
                </a:cxn>
                <a:cxn ang="0">
                  <a:pos x="1158" y="507"/>
                </a:cxn>
                <a:cxn ang="0">
                  <a:pos x="1434" y="465"/>
                </a:cxn>
                <a:cxn ang="0">
                  <a:pos x="1572" y="368"/>
                </a:cxn>
                <a:cxn ang="0">
                  <a:pos x="1712" y="340"/>
                </a:cxn>
                <a:cxn ang="0">
                  <a:pos x="1856" y="328"/>
                </a:cxn>
                <a:cxn ang="0">
                  <a:pos x="1968" y="330"/>
                </a:cxn>
                <a:cxn ang="0">
                  <a:pos x="1968" y="0"/>
                </a:cxn>
                <a:cxn ang="0">
                  <a:pos x="1934" y="3"/>
                </a:cxn>
                <a:cxn ang="0">
                  <a:pos x="1832" y="5"/>
                </a:cxn>
                <a:cxn ang="0">
                  <a:pos x="1682" y="35"/>
                </a:cxn>
                <a:cxn ang="0">
                  <a:pos x="1643" y="72"/>
                </a:cxn>
                <a:cxn ang="0">
                  <a:pos x="1392" y="119"/>
                </a:cxn>
              </a:cxnLst>
              <a:rect l="0" t="0" r="r" b="b"/>
              <a:pathLst>
                <a:path w="1968" h="762">
                  <a:moveTo>
                    <a:pt x="965" y="165"/>
                  </a:moveTo>
                  <a:lnTo>
                    <a:pt x="696" y="200"/>
                  </a:lnTo>
                  <a:lnTo>
                    <a:pt x="693" y="237"/>
                  </a:lnTo>
                  <a:lnTo>
                    <a:pt x="924" y="258"/>
                  </a:lnTo>
                  <a:lnTo>
                    <a:pt x="993" y="267"/>
                  </a:lnTo>
                  <a:lnTo>
                    <a:pt x="681" y="291"/>
                  </a:lnTo>
                  <a:lnTo>
                    <a:pt x="633" y="309"/>
                  </a:lnTo>
                  <a:lnTo>
                    <a:pt x="645" y="336"/>
                  </a:lnTo>
                  <a:lnTo>
                    <a:pt x="672" y="351"/>
                  </a:lnTo>
                  <a:lnTo>
                    <a:pt x="984" y="333"/>
                  </a:lnTo>
                  <a:lnTo>
                    <a:pt x="1080" y="357"/>
                  </a:lnTo>
                  <a:lnTo>
                    <a:pt x="624" y="492"/>
                  </a:lnTo>
                  <a:lnTo>
                    <a:pt x="616" y="536"/>
                  </a:lnTo>
                  <a:lnTo>
                    <a:pt x="8" y="724"/>
                  </a:lnTo>
                  <a:lnTo>
                    <a:pt x="0" y="756"/>
                  </a:lnTo>
                  <a:lnTo>
                    <a:pt x="27" y="762"/>
                  </a:lnTo>
                  <a:lnTo>
                    <a:pt x="664" y="564"/>
                  </a:lnTo>
                  <a:lnTo>
                    <a:pt x="856" y="600"/>
                  </a:lnTo>
                  <a:lnTo>
                    <a:pt x="1158" y="507"/>
                  </a:lnTo>
                  <a:lnTo>
                    <a:pt x="1434" y="465"/>
                  </a:lnTo>
                  <a:lnTo>
                    <a:pt x="1572" y="368"/>
                  </a:lnTo>
                  <a:lnTo>
                    <a:pt x="1712" y="340"/>
                  </a:lnTo>
                  <a:lnTo>
                    <a:pt x="1856" y="328"/>
                  </a:lnTo>
                  <a:lnTo>
                    <a:pt x="1968" y="330"/>
                  </a:lnTo>
                  <a:lnTo>
                    <a:pt x="1968" y="0"/>
                  </a:lnTo>
                  <a:lnTo>
                    <a:pt x="1934" y="3"/>
                  </a:lnTo>
                  <a:lnTo>
                    <a:pt x="1832" y="5"/>
                  </a:lnTo>
                  <a:lnTo>
                    <a:pt x="1682" y="35"/>
                  </a:lnTo>
                  <a:lnTo>
                    <a:pt x="1643" y="72"/>
                  </a:lnTo>
                  <a:lnTo>
                    <a:pt x="1392" y="119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3" name="Freeform 7"/>
            <p:cNvSpPr>
              <a:spLocks/>
            </p:cNvSpPr>
            <p:nvPr userDrawn="1"/>
          </p:nvSpPr>
          <p:spPr bwMode="hidden">
            <a:xfrm>
              <a:off x="3599" y="2477"/>
              <a:ext cx="186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85" y="18"/>
                </a:cxn>
                <a:cxn ang="0">
                  <a:pos x="185" y="36"/>
                </a:cxn>
                <a:cxn ang="0">
                  <a:pos x="179" y="54"/>
                </a:cxn>
                <a:cxn ang="0">
                  <a:pos x="161" y="72"/>
                </a:cxn>
                <a:cxn ang="0">
                  <a:pos x="137" y="96"/>
                </a:cxn>
                <a:cxn ang="0">
                  <a:pos x="101" y="108"/>
                </a:cxn>
                <a:cxn ang="0">
                  <a:pos x="47" y="120"/>
                </a:cxn>
                <a:cxn ang="0">
                  <a:pos x="29" y="120"/>
                </a:cxn>
                <a:cxn ang="0">
                  <a:pos x="17" y="114"/>
                </a:cxn>
                <a:cxn ang="0">
                  <a:pos x="0" y="96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85" y="18"/>
                  </a:lnTo>
                  <a:lnTo>
                    <a:pt x="185" y="36"/>
                  </a:lnTo>
                  <a:lnTo>
                    <a:pt x="179" y="54"/>
                  </a:lnTo>
                  <a:lnTo>
                    <a:pt x="161" y="72"/>
                  </a:lnTo>
                  <a:lnTo>
                    <a:pt x="137" y="96"/>
                  </a:lnTo>
                  <a:lnTo>
                    <a:pt x="101" y="108"/>
                  </a:lnTo>
                  <a:lnTo>
                    <a:pt x="47" y="120"/>
                  </a:lnTo>
                  <a:lnTo>
                    <a:pt x="29" y="120"/>
                  </a:lnTo>
                  <a:lnTo>
                    <a:pt x="17" y="11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4" name="Freeform 8"/>
            <p:cNvSpPr>
              <a:spLocks/>
            </p:cNvSpPr>
            <p:nvPr userDrawn="1"/>
          </p:nvSpPr>
          <p:spPr bwMode="hidden">
            <a:xfrm>
              <a:off x="3779" y="2393"/>
              <a:ext cx="185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79" y="24"/>
                </a:cxn>
                <a:cxn ang="0">
                  <a:pos x="167" y="42"/>
                </a:cxn>
                <a:cxn ang="0">
                  <a:pos x="149" y="66"/>
                </a:cxn>
                <a:cxn ang="0">
                  <a:pos x="131" y="90"/>
                </a:cxn>
                <a:cxn ang="0">
                  <a:pos x="102" y="108"/>
                </a:cxn>
                <a:cxn ang="0">
                  <a:pos x="66" y="120"/>
                </a:cxn>
                <a:cxn ang="0">
                  <a:pos x="18" y="120"/>
                </a:cxn>
                <a:cxn ang="0">
                  <a:pos x="0" y="60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79" y="24"/>
                  </a:lnTo>
                  <a:lnTo>
                    <a:pt x="167" y="42"/>
                  </a:lnTo>
                  <a:lnTo>
                    <a:pt x="149" y="66"/>
                  </a:lnTo>
                  <a:lnTo>
                    <a:pt x="131" y="90"/>
                  </a:lnTo>
                  <a:lnTo>
                    <a:pt x="102" y="108"/>
                  </a:lnTo>
                  <a:lnTo>
                    <a:pt x="66" y="120"/>
                  </a:lnTo>
                  <a:lnTo>
                    <a:pt x="18" y="120"/>
                  </a:lnTo>
                  <a:lnTo>
                    <a:pt x="0" y="6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5" name="Freeform 9"/>
            <p:cNvSpPr>
              <a:spLocks/>
            </p:cNvSpPr>
            <p:nvPr userDrawn="1"/>
          </p:nvSpPr>
          <p:spPr bwMode="hidden">
            <a:xfrm>
              <a:off x="3839" y="1836"/>
              <a:ext cx="528" cy="2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0" y="269"/>
                </a:cxn>
                <a:cxn ang="0">
                  <a:pos x="6" y="251"/>
                </a:cxn>
                <a:cxn ang="0">
                  <a:pos x="6" y="239"/>
                </a:cxn>
                <a:cxn ang="0">
                  <a:pos x="12" y="227"/>
                </a:cxn>
                <a:cxn ang="0">
                  <a:pos x="18" y="221"/>
                </a:cxn>
                <a:cxn ang="0">
                  <a:pos x="36" y="215"/>
                </a:cxn>
                <a:cxn ang="0">
                  <a:pos x="77" y="203"/>
                </a:cxn>
                <a:cxn ang="0">
                  <a:pos x="137" y="179"/>
                </a:cxn>
                <a:cxn ang="0">
                  <a:pos x="209" y="143"/>
                </a:cxn>
                <a:cxn ang="0">
                  <a:pos x="251" y="120"/>
                </a:cxn>
                <a:cxn ang="0">
                  <a:pos x="299" y="96"/>
                </a:cxn>
                <a:cxn ang="0">
                  <a:pos x="394" y="48"/>
                </a:cxn>
                <a:cxn ang="0">
                  <a:pos x="442" y="30"/>
                </a:cxn>
                <a:cxn ang="0">
                  <a:pos x="478" y="12"/>
                </a:cxn>
                <a:cxn ang="0">
                  <a:pos x="502" y="6"/>
                </a:cxn>
                <a:cxn ang="0">
                  <a:pos x="520" y="0"/>
                </a:cxn>
                <a:cxn ang="0">
                  <a:pos x="526" y="0"/>
                </a:cxn>
                <a:cxn ang="0">
                  <a:pos x="520" y="6"/>
                </a:cxn>
                <a:cxn ang="0">
                  <a:pos x="508" y="12"/>
                </a:cxn>
                <a:cxn ang="0">
                  <a:pos x="484" y="24"/>
                </a:cxn>
                <a:cxn ang="0">
                  <a:pos x="460" y="42"/>
                </a:cxn>
                <a:cxn ang="0">
                  <a:pos x="436" y="54"/>
                </a:cxn>
                <a:cxn ang="0">
                  <a:pos x="394" y="78"/>
                </a:cxn>
                <a:cxn ang="0">
                  <a:pos x="340" y="108"/>
                </a:cxn>
                <a:cxn ang="0">
                  <a:pos x="275" y="143"/>
                </a:cxn>
                <a:cxn ang="0">
                  <a:pos x="131" y="221"/>
                </a:cxn>
                <a:cxn ang="0">
                  <a:pos x="65" y="251"/>
                </a:cxn>
                <a:cxn ang="0">
                  <a:pos x="0" y="275"/>
                </a:cxn>
                <a:cxn ang="0">
                  <a:pos x="0" y="275"/>
                </a:cxn>
              </a:cxnLst>
              <a:rect l="0" t="0" r="r" b="b"/>
              <a:pathLst>
                <a:path w="526" h="275">
                  <a:moveTo>
                    <a:pt x="0" y="275"/>
                  </a:moveTo>
                  <a:lnTo>
                    <a:pt x="0" y="269"/>
                  </a:lnTo>
                  <a:lnTo>
                    <a:pt x="6" y="251"/>
                  </a:lnTo>
                  <a:lnTo>
                    <a:pt x="6" y="239"/>
                  </a:lnTo>
                  <a:lnTo>
                    <a:pt x="12" y="227"/>
                  </a:lnTo>
                  <a:lnTo>
                    <a:pt x="18" y="221"/>
                  </a:lnTo>
                  <a:lnTo>
                    <a:pt x="36" y="215"/>
                  </a:lnTo>
                  <a:lnTo>
                    <a:pt x="77" y="203"/>
                  </a:lnTo>
                  <a:lnTo>
                    <a:pt x="137" y="179"/>
                  </a:lnTo>
                  <a:lnTo>
                    <a:pt x="209" y="143"/>
                  </a:lnTo>
                  <a:lnTo>
                    <a:pt x="251" y="120"/>
                  </a:lnTo>
                  <a:lnTo>
                    <a:pt x="299" y="96"/>
                  </a:lnTo>
                  <a:lnTo>
                    <a:pt x="394" y="48"/>
                  </a:lnTo>
                  <a:lnTo>
                    <a:pt x="442" y="30"/>
                  </a:lnTo>
                  <a:lnTo>
                    <a:pt x="478" y="12"/>
                  </a:lnTo>
                  <a:lnTo>
                    <a:pt x="502" y="6"/>
                  </a:lnTo>
                  <a:lnTo>
                    <a:pt x="520" y="0"/>
                  </a:lnTo>
                  <a:lnTo>
                    <a:pt x="526" y="0"/>
                  </a:lnTo>
                  <a:lnTo>
                    <a:pt x="520" y="6"/>
                  </a:lnTo>
                  <a:lnTo>
                    <a:pt x="508" y="12"/>
                  </a:lnTo>
                  <a:lnTo>
                    <a:pt x="484" y="24"/>
                  </a:lnTo>
                  <a:lnTo>
                    <a:pt x="460" y="42"/>
                  </a:lnTo>
                  <a:lnTo>
                    <a:pt x="436" y="54"/>
                  </a:lnTo>
                  <a:lnTo>
                    <a:pt x="394" y="78"/>
                  </a:lnTo>
                  <a:lnTo>
                    <a:pt x="340" y="108"/>
                  </a:lnTo>
                  <a:lnTo>
                    <a:pt x="275" y="143"/>
                  </a:lnTo>
                  <a:lnTo>
                    <a:pt x="131" y="221"/>
                  </a:lnTo>
                  <a:lnTo>
                    <a:pt x="65" y="251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6" name="Freeform 10"/>
            <p:cNvSpPr>
              <a:spLocks/>
            </p:cNvSpPr>
            <p:nvPr userDrawn="1"/>
          </p:nvSpPr>
          <p:spPr bwMode="hidden">
            <a:xfrm>
              <a:off x="3676" y="2015"/>
              <a:ext cx="721" cy="306"/>
            </a:xfrm>
            <a:custGeom>
              <a:avLst/>
              <a:gdLst/>
              <a:ahLst/>
              <a:cxnLst>
                <a:cxn ang="0">
                  <a:pos x="48" y="216"/>
                </a:cxn>
                <a:cxn ang="0">
                  <a:pos x="30" y="252"/>
                </a:cxn>
                <a:cxn ang="0">
                  <a:pos x="12" y="282"/>
                </a:cxn>
                <a:cxn ang="0">
                  <a:pos x="6" y="300"/>
                </a:cxn>
                <a:cxn ang="0">
                  <a:pos x="0" y="306"/>
                </a:cxn>
                <a:cxn ang="0">
                  <a:pos x="48" y="276"/>
                </a:cxn>
                <a:cxn ang="0">
                  <a:pos x="84" y="252"/>
                </a:cxn>
                <a:cxn ang="0">
                  <a:pos x="108" y="234"/>
                </a:cxn>
                <a:cxn ang="0">
                  <a:pos x="120" y="228"/>
                </a:cxn>
                <a:cxn ang="0">
                  <a:pos x="126" y="228"/>
                </a:cxn>
                <a:cxn ang="0">
                  <a:pos x="144" y="222"/>
                </a:cxn>
                <a:cxn ang="0">
                  <a:pos x="168" y="216"/>
                </a:cxn>
                <a:cxn ang="0">
                  <a:pos x="198" y="204"/>
                </a:cxn>
                <a:cxn ang="0">
                  <a:pos x="275" y="180"/>
                </a:cxn>
                <a:cxn ang="0">
                  <a:pos x="371" y="156"/>
                </a:cxn>
                <a:cxn ang="0">
                  <a:pos x="461" y="126"/>
                </a:cxn>
                <a:cxn ang="0">
                  <a:pos x="544" y="102"/>
                </a:cxn>
                <a:cxn ang="0">
                  <a:pos x="574" y="90"/>
                </a:cxn>
                <a:cxn ang="0">
                  <a:pos x="604" y="84"/>
                </a:cxn>
                <a:cxn ang="0">
                  <a:pos x="622" y="78"/>
                </a:cxn>
                <a:cxn ang="0">
                  <a:pos x="628" y="72"/>
                </a:cxn>
                <a:cxn ang="0">
                  <a:pos x="634" y="66"/>
                </a:cxn>
                <a:cxn ang="0">
                  <a:pos x="652" y="60"/>
                </a:cxn>
                <a:cxn ang="0">
                  <a:pos x="694" y="30"/>
                </a:cxn>
                <a:cxn ang="0">
                  <a:pos x="712" y="18"/>
                </a:cxn>
                <a:cxn ang="0">
                  <a:pos x="718" y="6"/>
                </a:cxn>
                <a:cxn ang="0">
                  <a:pos x="712" y="0"/>
                </a:cxn>
                <a:cxn ang="0">
                  <a:pos x="688" y="0"/>
                </a:cxn>
                <a:cxn ang="0">
                  <a:pos x="628" y="0"/>
                </a:cxn>
                <a:cxn ang="0">
                  <a:pos x="580" y="0"/>
                </a:cxn>
                <a:cxn ang="0">
                  <a:pos x="544" y="0"/>
                </a:cxn>
                <a:cxn ang="0">
                  <a:pos x="514" y="18"/>
                </a:cxn>
                <a:cxn ang="0">
                  <a:pos x="485" y="42"/>
                </a:cxn>
                <a:cxn ang="0">
                  <a:pos x="467" y="54"/>
                </a:cxn>
                <a:cxn ang="0">
                  <a:pos x="449" y="60"/>
                </a:cxn>
                <a:cxn ang="0">
                  <a:pos x="425" y="60"/>
                </a:cxn>
                <a:cxn ang="0">
                  <a:pos x="389" y="66"/>
                </a:cxn>
                <a:cxn ang="0">
                  <a:pos x="347" y="84"/>
                </a:cxn>
                <a:cxn ang="0">
                  <a:pos x="311" y="108"/>
                </a:cxn>
                <a:cxn ang="0">
                  <a:pos x="287" y="126"/>
                </a:cxn>
                <a:cxn ang="0">
                  <a:pos x="275" y="132"/>
                </a:cxn>
                <a:cxn ang="0">
                  <a:pos x="257" y="138"/>
                </a:cxn>
                <a:cxn ang="0">
                  <a:pos x="221" y="138"/>
                </a:cxn>
                <a:cxn ang="0">
                  <a:pos x="186" y="138"/>
                </a:cxn>
                <a:cxn ang="0">
                  <a:pos x="180" y="138"/>
                </a:cxn>
                <a:cxn ang="0">
                  <a:pos x="174" y="138"/>
                </a:cxn>
                <a:cxn ang="0">
                  <a:pos x="114" y="162"/>
                </a:cxn>
                <a:cxn ang="0">
                  <a:pos x="48" y="216"/>
                </a:cxn>
                <a:cxn ang="0">
                  <a:pos x="48" y="216"/>
                </a:cxn>
              </a:cxnLst>
              <a:rect l="0" t="0" r="r" b="b"/>
              <a:pathLst>
                <a:path w="718" h="306">
                  <a:moveTo>
                    <a:pt x="48" y="216"/>
                  </a:moveTo>
                  <a:lnTo>
                    <a:pt x="30" y="252"/>
                  </a:lnTo>
                  <a:lnTo>
                    <a:pt x="12" y="282"/>
                  </a:lnTo>
                  <a:lnTo>
                    <a:pt x="6" y="300"/>
                  </a:lnTo>
                  <a:lnTo>
                    <a:pt x="0" y="306"/>
                  </a:lnTo>
                  <a:lnTo>
                    <a:pt x="48" y="276"/>
                  </a:lnTo>
                  <a:lnTo>
                    <a:pt x="84" y="252"/>
                  </a:lnTo>
                  <a:lnTo>
                    <a:pt x="108" y="234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44" y="222"/>
                  </a:lnTo>
                  <a:lnTo>
                    <a:pt x="168" y="216"/>
                  </a:lnTo>
                  <a:lnTo>
                    <a:pt x="198" y="204"/>
                  </a:lnTo>
                  <a:lnTo>
                    <a:pt x="275" y="180"/>
                  </a:lnTo>
                  <a:lnTo>
                    <a:pt x="371" y="156"/>
                  </a:lnTo>
                  <a:lnTo>
                    <a:pt x="461" y="126"/>
                  </a:lnTo>
                  <a:lnTo>
                    <a:pt x="544" y="102"/>
                  </a:lnTo>
                  <a:lnTo>
                    <a:pt x="574" y="90"/>
                  </a:lnTo>
                  <a:lnTo>
                    <a:pt x="604" y="84"/>
                  </a:lnTo>
                  <a:lnTo>
                    <a:pt x="622" y="78"/>
                  </a:lnTo>
                  <a:lnTo>
                    <a:pt x="628" y="72"/>
                  </a:lnTo>
                  <a:lnTo>
                    <a:pt x="634" y="66"/>
                  </a:lnTo>
                  <a:lnTo>
                    <a:pt x="652" y="60"/>
                  </a:lnTo>
                  <a:lnTo>
                    <a:pt x="694" y="30"/>
                  </a:lnTo>
                  <a:lnTo>
                    <a:pt x="712" y="18"/>
                  </a:lnTo>
                  <a:lnTo>
                    <a:pt x="718" y="6"/>
                  </a:lnTo>
                  <a:lnTo>
                    <a:pt x="712" y="0"/>
                  </a:lnTo>
                  <a:lnTo>
                    <a:pt x="688" y="0"/>
                  </a:lnTo>
                  <a:lnTo>
                    <a:pt x="628" y="0"/>
                  </a:lnTo>
                  <a:lnTo>
                    <a:pt x="580" y="0"/>
                  </a:lnTo>
                  <a:lnTo>
                    <a:pt x="544" y="0"/>
                  </a:lnTo>
                  <a:lnTo>
                    <a:pt x="514" y="18"/>
                  </a:lnTo>
                  <a:lnTo>
                    <a:pt x="485" y="42"/>
                  </a:lnTo>
                  <a:lnTo>
                    <a:pt x="467" y="54"/>
                  </a:lnTo>
                  <a:lnTo>
                    <a:pt x="449" y="60"/>
                  </a:lnTo>
                  <a:lnTo>
                    <a:pt x="425" y="60"/>
                  </a:lnTo>
                  <a:lnTo>
                    <a:pt x="389" y="66"/>
                  </a:lnTo>
                  <a:lnTo>
                    <a:pt x="347" y="84"/>
                  </a:lnTo>
                  <a:lnTo>
                    <a:pt x="311" y="108"/>
                  </a:lnTo>
                  <a:lnTo>
                    <a:pt x="287" y="126"/>
                  </a:lnTo>
                  <a:lnTo>
                    <a:pt x="275" y="132"/>
                  </a:lnTo>
                  <a:lnTo>
                    <a:pt x="257" y="138"/>
                  </a:lnTo>
                  <a:lnTo>
                    <a:pt x="221" y="138"/>
                  </a:lnTo>
                  <a:lnTo>
                    <a:pt x="186" y="138"/>
                  </a:lnTo>
                  <a:lnTo>
                    <a:pt x="180" y="138"/>
                  </a:lnTo>
                  <a:lnTo>
                    <a:pt x="174" y="138"/>
                  </a:lnTo>
                  <a:lnTo>
                    <a:pt x="114" y="162"/>
                  </a:lnTo>
                  <a:lnTo>
                    <a:pt x="48" y="216"/>
                  </a:lnTo>
                  <a:lnTo>
                    <a:pt x="48" y="2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7" name="Freeform 11"/>
            <p:cNvSpPr>
              <a:spLocks/>
            </p:cNvSpPr>
            <p:nvPr userDrawn="1"/>
          </p:nvSpPr>
          <p:spPr bwMode="hidden">
            <a:xfrm>
              <a:off x="3358" y="1890"/>
              <a:ext cx="2400" cy="881"/>
            </a:xfrm>
            <a:custGeom>
              <a:avLst/>
              <a:gdLst/>
              <a:ahLst/>
              <a:cxnLst>
                <a:cxn ang="0">
                  <a:pos x="2231" y="54"/>
                </a:cxn>
                <a:cxn ang="0">
                  <a:pos x="2189" y="54"/>
                </a:cxn>
                <a:cxn ang="0">
                  <a:pos x="2147" y="66"/>
                </a:cxn>
                <a:cxn ang="0">
                  <a:pos x="2021" y="101"/>
                </a:cxn>
                <a:cxn ang="0">
                  <a:pos x="1956" y="119"/>
                </a:cxn>
                <a:cxn ang="0">
                  <a:pos x="1860" y="167"/>
                </a:cxn>
                <a:cxn ang="0">
                  <a:pos x="1836" y="245"/>
                </a:cxn>
                <a:cxn ang="0">
                  <a:pos x="1842" y="305"/>
                </a:cxn>
                <a:cxn ang="0">
                  <a:pos x="1758" y="317"/>
                </a:cxn>
                <a:cxn ang="0">
                  <a:pos x="1597" y="263"/>
                </a:cxn>
                <a:cxn ang="0">
                  <a:pos x="1507" y="257"/>
                </a:cxn>
                <a:cxn ang="0">
                  <a:pos x="1399" y="311"/>
                </a:cxn>
                <a:cxn ang="0">
                  <a:pos x="1334" y="353"/>
                </a:cxn>
                <a:cxn ang="0">
                  <a:pos x="1310" y="359"/>
                </a:cxn>
                <a:cxn ang="0">
                  <a:pos x="1214" y="371"/>
                </a:cxn>
                <a:cxn ang="0">
                  <a:pos x="1160" y="365"/>
                </a:cxn>
                <a:cxn ang="0">
                  <a:pos x="1053" y="371"/>
                </a:cxn>
                <a:cxn ang="0">
                  <a:pos x="957" y="383"/>
                </a:cxn>
                <a:cxn ang="0">
                  <a:pos x="921" y="401"/>
                </a:cxn>
                <a:cxn ang="0">
                  <a:pos x="819" y="419"/>
                </a:cxn>
                <a:cxn ang="0">
                  <a:pos x="778" y="419"/>
                </a:cxn>
                <a:cxn ang="0">
                  <a:pos x="664" y="437"/>
                </a:cxn>
                <a:cxn ang="0">
                  <a:pos x="598" y="473"/>
                </a:cxn>
                <a:cxn ang="0">
                  <a:pos x="503" y="467"/>
                </a:cxn>
                <a:cxn ang="0">
                  <a:pos x="431" y="491"/>
                </a:cxn>
                <a:cxn ang="0">
                  <a:pos x="413" y="539"/>
                </a:cxn>
                <a:cxn ang="0">
                  <a:pos x="347" y="569"/>
                </a:cxn>
                <a:cxn ang="0">
                  <a:pos x="222" y="599"/>
                </a:cxn>
                <a:cxn ang="0">
                  <a:pos x="138" y="647"/>
                </a:cxn>
                <a:cxn ang="0">
                  <a:pos x="108" y="659"/>
                </a:cxn>
                <a:cxn ang="0">
                  <a:pos x="0" y="671"/>
                </a:cxn>
                <a:cxn ang="0">
                  <a:pos x="84" y="695"/>
                </a:cxn>
                <a:cxn ang="0">
                  <a:pos x="263" y="653"/>
                </a:cxn>
                <a:cxn ang="0">
                  <a:pos x="473" y="569"/>
                </a:cxn>
                <a:cxn ang="0">
                  <a:pos x="568" y="521"/>
                </a:cxn>
                <a:cxn ang="0">
                  <a:pos x="646" y="515"/>
                </a:cxn>
                <a:cxn ang="0">
                  <a:pos x="873" y="461"/>
                </a:cxn>
                <a:cxn ang="0">
                  <a:pos x="1148" y="425"/>
                </a:cxn>
                <a:cxn ang="0">
                  <a:pos x="1292" y="461"/>
                </a:cxn>
                <a:cxn ang="0">
                  <a:pos x="1417" y="533"/>
                </a:cxn>
                <a:cxn ang="0">
                  <a:pos x="1435" y="617"/>
                </a:cxn>
                <a:cxn ang="0">
                  <a:pos x="1376" y="653"/>
                </a:cxn>
                <a:cxn ang="0">
                  <a:pos x="1226" y="701"/>
                </a:cxn>
                <a:cxn ang="0">
                  <a:pos x="1112" y="755"/>
                </a:cxn>
                <a:cxn ang="0">
                  <a:pos x="1065" y="809"/>
                </a:cxn>
                <a:cxn ang="0">
                  <a:pos x="1077" y="869"/>
                </a:cxn>
                <a:cxn ang="0">
                  <a:pos x="1106" y="881"/>
                </a:cxn>
                <a:cxn ang="0">
                  <a:pos x="1208" y="869"/>
                </a:cxn>
                <a:cxn ang="0">
                  <a:pos x="1388" y="857"/>
                </a:cxn>
                <a:cxn ang="0">
                  <a:pos x="1441" y="851"/>
                </a:cxn>
                <a:cxn ang="0">
                  <a:pos x="1483" y="833"/>
                </a:cxn>
                <a:cxn ang="0">
                  <a:pos x="1675" y="743"/>
                </a:cxn>
                <a:cxn ang="0">
                  <a:pos x="1806" y="689"/>
                </a:cxn>
                <a:cxn ang="0">
                  <a:pos x="1884" y="581"/>
                </a:cxn>
                <a:cxn ang="0">
                  <a:pos x="2039" y="389"/>
                </a:cxn>
                <a:cxn ang="0">
                  <a:pos x="2207" y="269"/>
                </a:cxn>
                <a:cxn ang="0">
                  <a:pos x="2249" y="239"/>
                </a:cxn>
                <a:cxn ang="0">
                  <a:pos x="2392" y="0"/>
                </a:cxn>
                <a:cxn ang="0">
                  <a:pos x="2302" y="36"/>
                </a:cxn>
              </a:cxnLst>
              <a:rect l="0" t="0" r="r" b="b"/>
              <a:pathLst>
                <a:path w="2392" h="881">
                  <a:moveTo>
                    <a:pt x="2302" y="36"/>
                  </a:moveTo>
                  <a:lnTo>
                    <a:pt x="2266" y="48"/>
                  </a:lnTo>
                  <a:lnTo>
                    <a:pt x="2231" y="54"/>
                  </a:lnTo>
                  <a:lnTo>
                    <a:pt x="2201" y="54"/>
                  </a:lnTo>
                  <a:lnTo>
                    <a:pt x="2195" y="54"/>
                  </a:lnTo>
                  <a:lnTo>
                    <a:pt x="2189" y="54"/>
                  </a:lnTo>
                  <a:lnTo>
                    <a:pt x="2189" y="54"/>
                  </a:lnTo>
                  <a:lnTo>
                    <a:pt x="2177" y="60"/>
                  </a:lnTo>
                  <a:lnTo>
                    <a:pt x="2147" y="66"/>
                  </a:lnTo>
                  <a:lnTo>
                    <a:pt x="2105" y="78"/>
                  </a:lnTo>
                  <a:lnTo>
                    <a:pt x="2057" y="89"/>
                  </a:lnTo>
                  <a:lnTo>
                    <a:pt x="2021" y="101"/>
                  </a:lnTo>
                  <a:lnTo>
                    <a:pt x="1997" y="107"/>
                  </a:lnTo>
                  <a:lnTo>
                    <a:pt x="1973" y="113"/>
                  </a:lnTo>
                  <a:lnTo>
                    <a:pt x="1956" y="119"/>
                  </a:lnTo>
                  <a:lnTo>
                    <a:pt x="1926" y="131"/>
                  </a:lnTo>
                  <a:lnTo>
                    <a:pt x="1896" y="137"/>
                  </a:lnTo>
                  <a:lnTo>
                    <a:pt x="1860" y="167"/>
                  </a:lnTo>
                  <a:lnTo>
                    <a:pt x="1842" y="191"/>
                  </a:lnTo>
                  <a:lnTo>
                    <a:pt x="1836" y="221"/>
                  </a:lnTo>
                  <a:lnTo>
                    <a:pt x="1836" y="245"/>
                  </a:lnTo>
                  <a:lnTo>
                    <a:pt x="1842" y="269"/>
                  </a:lnTo>
                  <a:lnTo>
                    <a:pt x="1842" y="293"/>
                  </a:lnTo>
                  <a:lnTo>
                    <a:pt x="1842" y="305"/>
                  </a:lnTo>
                  <a:lnTo>
                    <a:pt x="1824" y="323"/>
                  </a:lnTo>
                  <a:lnTo>
                    <a:pt x="1794" y="329"/>
                  </a:lnTo>
                  <a:lnTo>
                    <a:pt x="1758" y="317"/>
                  </a:lnTo>
                  <a:lnTo>
                    <a:pt x="1716" y="299"/>
                  </a:lnTo>
                  <a:lnTo>
                    <a:pt x="1657" y="275"/>
                  </a:lnTo>
                  <a:lnTo>
                    <a:pt x="1597" y="263"/>
                  </a:lnTo>
                  <a:lnTo>
                    <a:pt x="1543" y="257"/>
                  </a:lnTo>
                  <a:lnTo>
                    <a:pt x="1519" y="257"/>
                  </a:lnTo>
                  <a:lnTo>
                    <a:pt x="1507" y="257"/>
                  </a:lnTo>
                  <a:lnTo>
                    <a:pt x="1489" y="263"/>
                  </a:lnTo>
                  <a:lnTo>
                    <a:pt x="1459" y="275"/>
                  </a:lnTo>
                  <a:lnTo>
                    <a:pt x="1399" y="311"/>
                  </a:lnTo>
                  <a:lnTo>
                    <a:pt x="1376" y="329"/>
                  </a:lnTo>
                  <a:lnTo>
                    <a:pt x="1352" y="341"/>
                  </a:lnTo>
                  <a:lnTo>
                    <a:pt x="1334" y="353"/>
                  </a:lnTo>
                  <a:lnTo>
                    <a:pt x="1328" y="359"/>
                  </a:lnTo>
                  <a:lnTo>
                    <a:pt x="1322" y="359"/>
                  </a:lnTo>
                  <a:lnTo>
                    <a:pt x="1310" y="359"/>
                  </a:lnTo>
                  <a:lnTo>
                    <a:pt x="1286" y="365"/>
                  </a:lnTo>
                  <a:lnTo>
                    <a:pt x="1262" y="365"/>
                  </a:lnTo>
                  <a:lnTo>
                    <a:pt x="1214" y="371"/>
                  </a:lnTo>
                  <a:lnTo>
                    <a:pt x="1196" y="371"/>
                  </a:lnTo>
                  <a:lnTo>
                    <a:pt x="1178" y="365"/>
                  </a:lnTo>
                  <a:lnTo>
                    <a:pt x="1160" y="365"/>
                  </a:lnTo>
                  <a:lnTo>
                    <a:pt x="1130" y="365"/>
                  </a:lnTo>
                  <a:lnTo>
                    <a:pt x="1095" y="365"/>
                  </a:lnTo>
                  <a:lnTo>
                    <a:pt x="1053" y="371"/>
                  </a:lnTo>
                  <a:lnTo>
                    <a:pt x="1017" y="377"/>
                  </a:lnTo>
                  <a:lnTo>
                    <a:pt x="981" y="377"/>
                  </a:lnTo>
                  <a:lnTo>
                    <a:pt x="957" y="383"/>
                  </a:lnTo>
                  <a:lnTo>
                    <a:pt x="945" y="389"/>
                  </a:lnTo>
                  <a:lnTo>
                    <a:pt x="939" y="395"/>
                  </a:lnTo>
                  <a:lnTo>
                    <a:pt x="921" y="401"/>
                  </a:lnTo>
                  <a:lnTo>
                    <a:pt x="879" y="407"/>
                  </a:lnTo>
                  <a:lnTo>
                    <a:pt x="837" y="419"/>
                  </a:lnTo>
                  <a:lnTo>
                    <a:pt x="819" y="419"/>
                  </a:lnTo>
                  <a:lnTo>
                    <a:pt x="808" y="419"/>
                  </a:lnTo>
                  <a:lnTo>
                    <a:pt x="796" y="419"/>
                  </a:lnTo>
                  <a:lnTo>
                    <a:pt x="778" y="419"/>
                  </a:lnTo>
                  <a:lnTo>
                    <a:pt x="754" y="419"/>
                  </a:lnTo>
                  <a:lnTo>
                    <a:pt x="724" y="425"/>
                  </a:lnTo>
                  <a:lnTo>
                    <a:pt x="664" y="437"/>
                  </a:lnTo>
                  <a:lnTo>
                    <a:pt x="640" y="449"/>
                  </a:lnTo>
                  <a:lnTo>
                    <a:pt x="616" y="461"/>
                  </a:lnTo>
                  <a:lnTo>
                    <a:pt x="598" y="473"/>
                  </a:lnTo>
                  <a:lnTo>
                    <a:pt x="580" y="473"/>
                  </a:lnTo>
                  <a:lnTo>
                    <a:pt x="538" y="473"/>
                  </a:lnTo>
                  <a:lnTo>
                    <a:pt x="503" y="467"/>
                  </a:lnTo>
                  <a:lnTo>
                    <a:pt x="461" y="473"/>
                  </a:lnTo>
                  <a:lnTo>
                    <a:pt x="443" y="479"/>
                  </a:lnTo>
                  <a:lnTo>
                    <a:pt x="431" y="491"/>
                  </a:lnTo>
                  <a:lnTo>
                    <a:pt x="425" y="509"/>
                  </a:lnTo>
                  <a:lnTo>
                    <a:pt x="419" y="533"/>
                  </a:lnTo>
                  <a:lnTo>
                    <a:pt x="413" y="539"/>
                  </a:lnTo>
                  <a:lnTo>
                    <a:pt x="407" y="545"/>
                  </a:lnTo>
                  <a:lnTo>
                    <a:pt x="389" y="551"/>
                  </a:lnTo>
                  <a:lnTo>
                    <a:pt x="347" y="569"/>
                  </a:lnTo>
                  <a:lnTo>
                    <a:pt x="299" y="587"/>
                  </a:lnTo>
                  <a:lnTo>
                    <a:pt x="257" y="593"/>
                  </a:lnTo>
                  <a:lnTo>
                    <a:pt x="222" y="599"/>
                  </a:lnTo>
                  <a:lnTo>
                    <a:pt x="180" y="617"/>
                  </a:lnTo>
                  <a:lnTo>
                    <a:pt x="150" y="641"/>
                  </a:lnTo>
                  <a:lnTo>
                    <a:pt x="138" y="647"/>
                  </a:lnTo>
                  <a:lnTo>
                    <a:pt x="132" y="653"/>
                  </a:lnTo>
                  <a:lnTo>
                    <a:pt x="126" y="659"/>
                  </a:lnTo>
                  <a:lnTo>
                    <a:pt x="108" y="659"/>
                  </a:lnTo>
                  <a:lnTo>
                    <a:pt x="96" y="653"/>
                  </a:lnTo>
                  <a:lnTo>
                    <a:pt x="90" y="653"/>
                  </a:lnTo>
                  <a:lnTo>
                    <a:pt x="0" y="671"/>
                  </a:lnTo>
                  <a:lnTo>
                    <a:pt x="12" y="689"/>
                  </a:lnTo>
                  <a:lnTo>
                    <a:pt x="42" y="695"/>
                  </a:lnTo>
                  <a:lnTo>
                    <a:pt x="84" y="695"/>
                  </a:lnTo>
                  <a:lnTo>
                    <a:pt x="132" y="683"/>
                  </a:lnTo>
                  <a:lnTo>
                    <a:pt x="192" y="671"/>
                  </a:lnTo>
                  <a:lnTo>
                    <a:pt x="263" y="653"/>
                  </a:lnTo>
                  <a:lnTo>
                    <a:pt x="335" y="629"/>
                  </a:lnTo>
                  <a:lnTo>
                    <a:pt x="407" y="599"/>
                  </a:lnTo>
                  <a:lnTo>
                    <a:pt x="473" y="569"/>
                  </a:lnTo>
                  <a:lnTo>
                    <a:pt x="527" y="545"/>
                  </a:lnTo>
                  <a:lnTo>
                    <a:pt x="562" y="527"/>
                  </a:lnTo>
                  <a:lnTo>
                    <a:pt x="568" y="521"/>
                  </a:lnTo>
                  <a:lnTo>
                    <a:pt x="574" y="521"/>
                  </a:lnTo>
                  <a:lnTo>
                    <a:pt x="604" y="521"/>
                  </a:lnTo>
                  <a:lnTo>
                    <a:pt x="646" y="515"/>
                  </a:lnTo>
                  <a:lnTo>
                    <a:pt x="712" y="497"/>
                  </a:lnTo>
                  <a:lnTo>
                    <a:pt x="790" y="479"/>
                  </a:lnTo>
                  <a:lnTo>
                    <a:pt x="873" y="461"/>
                  </a:lnTo>
                  <a:lnTo>
                    <a:pt x="963" y="443"/>
                  </a:lnTo>
                  <a:lnTo>
                    <a:pt x="1059" y="431"/>
                  </a:lnTo>
                  <a:lnTo>
                    <a:pt x="1148" y="425"/>
                  </a:lnTo>
                  <a:lnTo>
                    <a:pt x="1178" y="425"/>
                  </a:lnTo>
                  <a:lnTo>
                    <a:pt x="1214" y="437"/>
                  </a:lnTo>
                  <a:lnTo>
                    <a:pt x="1292" y="461"/>
                  </a:lnTo>
                  <a:lnTo>
                    <a:pt x="1340" y="479"/>
                  </a:lnTo>
                  <a:lnTo>
                    <a:pt x="1382" y="503"/>
                  </a:lnTo>
                  <a:lnTo>
                    <a:pt x="1417" y="533"/>
                  </a:lnTo>
                  <a:lnTo>
                    <a:pt x="1441" y="563"/>
                  </a:lnTo>
                  <a:lnTo>
                    <a:pt x="1447" y="587"/>
                  </a:lnTo>
                  <a:lnTo>
                    <a:pt x="1435" y="617"/>
                  </a:lnTo>
                  <a:lnTo>
                    <a:pt x="1423" y="629"/>
                  </a:lnTo>
                  <a:lnTo>
                    <a:pt x="1405" y="641"/>
                  </a:lnTo>
                  <a:lnTo>
                    <a:pt x="1376" y="653"/>
                  </a:lnTo>
                  <a:lnTo>
                    <a:pt x="1346" y="665"/>
                  </a:lnTo>
                  <a:lnTo>
                    <a:pt x="1280" y="683"/>
                  </a:lnTo>
                  <a:lnTo>
                    <a:pt x="1226" y="701"/>
                  </a:lnTo>
                  <a:lnTo>
                    <a:pt x="1178" y="719"/>
                  </a:lnTo>
                  <a:lnTo>
                    <a:pt x="1142" y="743"/>
                  </a:lnTo>
                  <a:lnTo>
                    <a:pt x="1112" y="755"/>
                  </a:lnTo>
                  <a:lnTo>
                    <a:pt x="1089" y="773"/>
                  </a:lnTo>
                  <a:lnTo>
                    <a:pt x="1077" y="791"/>
                  </a:lnTo>
                  <a:lnTo>
                    <a:pt x="1065" y="809"/>
                  </a:lnTo>
                  <a:lnTo>
                    <a:pt x="1059" y="833"/>
                  </a:lnTo>
                  <a:lnTo>
                    <a:pt x="1065" y="857"/>
                  </a:lnTo>
                  <a:lnTo>
                    <a:pt x="1077" y="869"/>
                  </a:lnTo>
                  <a:lnTo>
                    <a:pt x="1083" y="875"/>
                  </a:lnTo>
                  <a:lnTo>
                    <a:pt x="1089" y="881"/>
                  </a:lnTo>
                  <a:lnTo>
                    <a:pt x="1106" y="881"/>
                  </a:lnTo>
                  <a:lnTo>
                    <a:pt x="1124" y="875"/>
                  </a:lnTo>
                  <a:lnTo>
                    <a:pt x="1148" y="875"/>
                  </a:lnTo>
                  <a:lnTo>
                    <a:pt x="1208" y="869"/>
                  </a:lnTo>
                  <a:lnTo>
                    <a:pt x="1268" y="863"/>
                  </a:lnTo>
                  <a:lnTo>
                    <a:pt x="1328" y="863"/>
                  </a:lnTo>
                  <a:lnTo>
                    <a:pt x="1388" y="857"/>
                  </a:lnTo>
                  <a:lnTo>
                    <a:pt x="1411" y="857"/>
                  </a:lnTo>
                  <a:lnTo>
                    <a:pt x="1429" y="851"/>
                  </a:lnTo>
                  <a:lnTo>
                    <a:pt x="1441" y="851"/>
                  </a:lnTo>
                  <a:lnTo>
                    <a:pt x="1447" y="851"/>
                  </a:lnTo>
                  <a:lnTo>
                    <a:pt x="1459" y="845"/>
                  </a:lnTo>
                  <a:lnTo>
                    <a:pt x="1483" y="833"/>
                  </a:lnTo>
                  <a:lnTo>
                    <a:pt x="1525" y="815"/>
                  </a:lnTo>
                  <a:lnTo>
                    <a:pt x="1573" y="791"/>
                  </a:lnTo>
                  <a:lnTo>
                    <a:pt x="1675" y="743"/>
                  </a:lnTo>
                  <a:lnTo>
                    <a:pt x="1716" y="725"/>
                  </a:lnTo>
                  <a:lnTo>
                    <a:pt x="1752" y="713"/>
                  </a:lnTo>
                  <a:lnTo>
                    <a:pt x="1806" y="689"/>
                  </a:lnTo>
                  <a:lnTo>
                    <a:pt x="1842" y="653"/>
                  </a:lnTo>
                  <a:lnTo>
                    <a:pt x="1866" y="611"/>
                  </a:lnTo>
                  <a:lnTo>
                    <a:pt x="1884" y="581"/>
                  </a:lnTo>
                  <a:lnTo>
                    <a:pt x="1926" y="515"/>
                  </a:lnTo>
                  <a:lnTo>
                    <a:pt x="1979" y="449"/>
                  </a:lnTo>
                  <a:lnTo>
                    <a:pt x="2039" y="389"/>
                  </a:lnTo>
                  <a:lnTo>
                    <a:pt x="2105" y="341"/>
                  </a:lnTo>
                  <a:lnTo>
                    <a:pt x="2159" y="299"/>
                  </a:lnTo>
                  <a:lnTo>
                    <a:pt x="2207" y="269"/>
                  </a:lnTo>
                  <a:lnTo>
                    <a:pt x="2237" y="245"/>
                  </a:lnTo>
                  <a:lnTo>
                    <a:pt x="2249" y="239"/>
                  </a:lnTo>
                  <a:lnTo>
                    <a:pt x="2249" y="239"/>
                  </a:lnTo>
                  <a:lnTo>
                    <a:pt x="2392" y="167"/>
                  </a:lnTo>
                  <a:lnTo>
                    <a:pt x="2392" y="60"/>
                  </a:lnTo>
                  <a:lnTo>
                    <a:pt x="2392" y="0"/>
                  </a:lnTo>
                  <a:lnTo>
                    <a:pt x="2344" y="18"/>
                  </a:lnTo>
                  <a:lnTo>
                    <a:pt x="2302" y="36"/>
                  </a:lnTo>
                  <a:lnTo>
                    <a:pt x="230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8" name="Freeform 12"/>
            <p:cNvSpPr>
              <a:spLocks/>
            </p:cNvSpPr>
            <p:nvPr userDrawn="1"/>
          </p:nvSpPr>
          <p:spPr bwMode="hidden">
            <a:xfrm>
              <a:off x="3839" y="1854"/>
              <a:ext cx="577" cy="258"/>
            </a:xfrm>
            <a:custGeom>
              <a:avLst/>
              <a:gdLst/>
              <a:ahLst/>
              <a:cxnLst>
                <a:cxn ang="0">
                  <a:pos x="30" y="245"/>
                </a:cxn>
                <a:cxn ang="0">
                  <a:pos x="18" y="251"/>
                </a:cxn>
                <a:cxn ang="0">
                  <a:pos x="6" y="257"/>
                </a:cxn>
                <a:cxn ang="0">
                  <a:pos x="0" y="257"/>
                </a:cxn>
                <a:cxn ang="0">
                  <a:pos x="305" y="113"/>
                </a:cxn>
                <a:cxn ang="0">
                  <a:pos x="520" y="0"/>
                </a:cxn>
                <a:cxn ang="0">
                  <a:pos x="526" y="6"/>
                </a:cxn>
                <a:cxn ang="0">
                  <a:pos x="544" y="18"/>
                </a:cxn>
                <a:cxn ang="0">
                  <a:pos x="550" y="24"/>
                </a:cxn>
                <a:cxn ang="0">
                  <a:pos x="550" y="36"/>
                </a:cxn>
                <a:cxn ang="0">
                  <a:pos x="544" y="42"/>
                </a:cxn>
                <a:cxn ang="0">
                  <a:pos x="526" y="54"/>
                </a:cxn>
                <a:cxn ang="0">
                  <a:pos x="514" y="60"/>
                </a:cxn>
                <a:cxn ang="0">
                  <a:pos x="502" y="66"/>
                </a:cxn>
                <a:cxn ang="0">
                  <a:pos x="448" y="84"/>
                </a:cxn>
                <a:cxn ang="0">
                  <a:pos x="382" y="113"/>
                </a:cxn>
                <a:cxn ang="0">
                  <a:pos x="305" y="143"/>
                </a:cxn>
                <a:cxn ang="0">
                  <a:pos x="227" y="173"/>
                </a:cxn>
                <a:cxn ang="0">
                  <a:pos x="149" y="203"/>
                </a:cxn>
                <a:cxn ang="0">
                  <a:pos x="83" y="227"/>
                </a:cxn>
                <a:cxn ang="0">
                  <a:pos x="30" y="245"/>
                </a:cxn>
                <a:cxn ang="0">
                  <a:pos x="30" y="245"/>
                </a:cxn>
              </a:cxnLst>
              <a:rect l="0" t="0" r="r" b="b"/>
              <a:pathLst>
                <a:path w="550" h="257">
                  <a:moveTo>
                    <a:pt x="30" y="245"/>
                  </a:moveTo>
                  <a:lnTo>
                    <a:pt x="18" y="251"/>
                  </a:lnTo>
                  <a:lnTo>
                    <a:pt x="6" y="257"/>
                  </a:lnTo>
                  <a:lnTo>
                    <a:pt x="0" y="257"/>
                  </a:lnTo>
                  <a:lnTo>
                    <a:pt x="305" y="113"/>
                  </a:lnTo>
                  <a:lnTo>
                    <a:pt x="520" y="0"/>
                  </a:lnTo>
                  <a:lnTo>
                    <a:pt x="526" y="6"/>
                  </a:lnTo>
                  <a:lnTo>
                    <a:pt x="544" y="18"/>
                  </a:lnTo>
                  <a:lnTo>
                    <a:pt x="550" y="24"/>
                  </a:lnTo>
                  <a:lnTo>
                    <a:pt x="550" y="36"/>
                  </a:lnTo>
                  <a:lnTo>
                    <a:pt x="544" y="42"/>
                  </a:lnTo>
                  <a:lnTo>
                    <a:pt x="526" y="54"/>
                  </a:lnTo>
                  <a:lnTo>
                    <a:pt x="514" y="60"/>
                  </a:lnTo>
                  <a:lnTo>
                    <a:pt x="502" y="66"/>
                  </a:lnTo>
                  <a:lnTo>
                    <a:pt x="448" y="84"/>
                  </a:lnTo>
                  <a:lnTo>
                    <a:pt x="382" y="113"/>
                  </a:lnTo>
                  <a:lnTo>
                    <a:pt x="305" y="143"/>
                  </a:lnTo>
                  <a:lnTo>
                    <a:pt x="227" y="173"/>
                  </a:lnTo>
                  <a:lnTo>
                    <a:pt x="149" y="203"/>
                  </a:lnTo>
                  <a:lnTo>
                    <a:pt x="83" y="227"/>
                  </a:lnTo>
                  <a:lnTo>
                    <a:pt x="30" y="245"/>
                  </a:lnTo>
                  <a:lnTo>
                    <a:pt x="30" y="24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9" name="Freeform 13"/>
            <p:cNvSpPr>
              <a:spLocks/>
            </p:cNvSpPr>
            <p:nvPr userDrawn="1"/>
          </p:nvSpPr>
          <p:spPr bwMode="hidden">
            <a:xfrm>
              <a:off x="5327" y="164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1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0" name="Freeform 14"/>
            <p:cNvSpPr>
              <a:spLocks/>
            </p:cNvSpPr>
            <p:nvPr userDrawn="1"/>
          </p:nvSpPr>
          <p:spPr bwMode="hidden">
            <a:xfrm>
              <a:off x="3839" y="1728"/>
              <a:ext cx="716" cy="383"/>
            </a:xfrm>
            <a:custGeom>
              <a:avLst/>
              <a:gdLst/>
              <a:ahLst/>
              <a:cxnLst>
                <a:cxn ang="0">
                  <a:pos x="659" y="6"/>
                </a:cxn>
                <a:cxn ang="0">
                  <a:pos x="588" y="42"/>
                </a:cxn>
                <a:cxn ang="0">
                  <a:pos x="515" y="84"/>
                </a:cxn>
                <a:cxn ang="0">
                  <a:pos x="509" y="90"/>
                </a:cxn>
                <a:cxn ang="0">
                  <a:pos x="485" y="102"/>
                </a:cxn>
                <a:cxn ang="0">
                  <a:pos x="455" y="120"/>
                </a:cxn>
                <a:cxn ang="0">
                  <a:pos x="425" y="138"/>
                </a:cxn>
                <a:cxn ang="0">
                  <a:pos x="371" y="168"/>
                </a:cxn>
                <a:cxn ang="0">
                  <a:pos x="306" y="198"/>
                </a:cxn>
                <a:cxn ang="0">
                  <a:pos x="186" y="251"/>
                </a:cxn>
                <a:cxn ang="0">
                  <a:pos x="131" y="269"/>
                </a:cxn>
                <a:cxn ang="0">
                  <a:pos x="89" y="287"/>
                </a:cxn>
                <a:cxn ang="0">
                  <a:pos x="53" y="305"/>
                </a:cxn>
                <a:cxn ang="0">
                  <a:pos x="36" y="311"/>
                </a:cxn>
                <a:cxn ang="0">
                  <a:pos x="12" y="329"/>
                </a:cxn>
                <a:cxn ang="0">
                  <a:pos x="0" y="353"/>
                </a:cxn>
                <a:cxn ang="0">
                  <a:pos x="0" y="371"/>
                </a:cxn>
                <a:cxn ang="0">
                  <a:pos x="0" y="383"/>
                </a:cxn>
                <a:cxn ang="0">
                  <a:pos x="0" y="383"/>
                </a:cxn>
                <a:cxn ang="0">
                  <a:pos x="12" y="371"/>
                </a:cxn>
                <a:cxn ang="0">
                  <a:pos x="30" y="353"/>
                </a:cxn>
                <a:cxn ang="0">
                  <a:pos x="53" y="335"/>
                </a:cxn>
                <a:cxn ang="0">
                  <a:pos x="77" y="317"/>
                </a:cxn>
                <a:cxn ang="0">
                  <a:pos x="101" y="311"/>
                </a:cxn>
                <a:cxn ang="0">
                  <a:pos x="131" y="299"/>
                </a:cxn>
                <a:cxn ang="0">
                  <a:pos x="204" y="269"/>
                </a:cxn>
                <a:cxn ang="0">
                  <a:pos x="240" y="251"/>
                </a:cxn>
                <a:cxn ang="0">
                  <a:pos x="270" y="239"/>
                </a:cxn>
                <a:cxn ang="0">
                  <a:pos x="294" y="228"/>
                </a:cxn>
                <a:cxn ang="0">
                  <a:pos x="312" y="222"/>
                </a:cxn>
                <a:cxn ang="0">
                  <a:pos x="330" y="210"/>
                </a:cxn>
                <a:cxn ang="0">
                  <a:pos x="365" y="186"/>
                </a:cxn>
                <a:cxn ang="0">
                  <a:pos x="419" y="156"/>
                </a:cxn>
                <a:cxn ang="0">
                  <a:pos x="473" y="120"/>
                </a:cxn>
                <a:cxn ang="0">
                  <a:pos x="527" y="90"/>
                </a:cxn>
                <a:cxn ang="0">
                  <a:pos x="576" y="60"/>
                </a:cxn>
                <a:cxn ang="0">
                  <a:pos x="612" y="42"/>
                </a:cxn>
                <a:cxn ang="0">
                  <a:pos x="629" y="36"/>
                </a:cxn>
                <a:cxn ang="0">
                  <a:pos x="647" y="30"/>
                </a:cxn>
                <a:cxn ang="0">
                  <a:pos x="677" y="18"/>
                </a:cxn>
                <a:cxn ang="0">
                  <a:pos x="701" y="6"/>
                </a:cxn>
                <a:cxn ang="0">
                  <a:pos x="713" y="0"/>
                </a:cxn>
                <a:cxn ang="0">
                  <a:pos x="713" y="0"/>
                </a:cxn>
                <a:cxn ang="0">
                  <a:pos x="659" y="6"/>
                </a:cxn>
                <a:cxn ang="0">
                  <a:pos x="716" y="63"/>
                </a:cxn>
              </a:cxnLst>
              <a:rect l="0" t="0" r="r" b="b"/>
              <a:pathLst>
                <a:path w="716" h="383">
                  <a:moveTo>
                    <a:pt x="659" y="6"/>
                  </a:moveTo>
                  <a:lnTo>
                    <a:pt x="588" y="42"/>
                  </a:lnTo>
                  <a:lnTo>
                    <a:pt x="515" y="84"/>
                  </a:lnTo>
                  <a:lnTo>
                    <a:pt x="509" y="90"/>
                  </a:lnTo>
                  <a:lnTo>
                    <a:pt x="485" y="102"/>
                  </a:lnTo>
                  <a:lnTo>
                    <a:pt x="455" y="120"/>
                  </a:lnTo>
                  <a:lnTo>
                    <a:pt x="425" y="138"/>
                  </a:lnTo>
                  <a:lnTo>
                    <a:pt x="371" y="168"/>
                  </a:lnTo>
                  <a:lnTo>
                    <a:pt x="306" y="198"/>
                  </a:lnTo>
                  <a:lnTo>
                    <a:pt x="186" y="251"/>
                  </a:lnTo>
                  <a:lnTo>
                    <a:pt x="131" y="269"/>
                  </a:lnTo>
                  <a:lnTo>
                    <a:pt x="89" y="287"/>
                  </a:lnTo>
                  <a:lnTo>
                    <a:pt x="53" y="305"/>
                  </a:lnTo>
                  <a:lnTo>
                    <a:pt x="36" y="311"/>
                  </a:lnTo>
                  <a:lnTo>
                    <a:pt x="12" y="329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12" y="371"/>
                  </a:lnTo>
                  <a:lnTo>
                    <a:pt x="30" y="353"/>
                  </a:lnTo>
                  <a:lnTo>
                    <a:pt x="53" y="335"/>
                  </a:lnTo>
                  <a:lnTo>
                    <a:pt x="77" y="317"/>
                  </a:lnTo>
                  <a:lnTo>
                    <a:pt x="101" y="311"/>
                  </a:lnTo>
                  <a:lnTo>
                    <a:pt x="131" y="299"/>
                  </a:lnTo>
                  <a:lnTo>
                    <a:pt x="204" y="269"/>
                  </a:lnTo>
                  <a:lnTo>
                    <a:pt x="240" y="251"/>
                  </a:lnTo>
                  <a:lnTo>
                    <a:pt x="270" y="239"/>
                  </a:lnTo>
                  <a:lnTo>
                    <a:pt x="294" y="228"/>
                  </a:lnTo>
                  <a:lnTo>
                    <a:pt x="312" y="222"/>
                  </a:lnTo>
                  <a:lnTo>
                    <a:pt x="330" y="210"/>
                  </a:lnTo>
                  <a:lnTo>
                    <a:pt x="365" y="186"/>
                  </a:lnTo>
                  <a:lnTo>
                    <a:pt x="419" y="156"/>
                  </a:lnTo>
                  <a:lnTo>
                    <a:pt x="473" y="120"/>
                  </a:lnTo>
                  <a:lnTo>
                    <a:pt x="527" y="90"/>
                  </a:lnTo>
                  <a:lnTo>
                    <a:pt x="576" y="60"/>
                  </a:lnTo>
                  <a:lnTo>
                    <a:pt x="612" y="42"/>
                  </a:lnTo>
                  <a:lnTo>
                    <a:pt x="629" y="36"/>
                  </a:lnTo>
                  <a:lnTo>
                    <a:pt x="647" y="30"/>
                  </a:lnTo>
                  <a:lnTo>
                    <a:pt x="677" y="18"/>
                  </a:lnTo>
                  <a:lnTo>
                    <a:pt x="701" y="6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659" y="6"/>
                  </a:lnTo>
                  <a:lnTo>
                    <a:pt x="716" y="63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1" name="Freeform 15"/>
            <p:cNvSpPr>
              <a:spLocks/>
            </p:cNvSpPr>
            <p:nvPr userDrawn="1"/>
          </p:nvSpPr>
          <p:spPr bwMode="hidden">
            <a:xfrm>
              <a:off x="3453" y="2271"/>
              <a:ext cx="318" cy="225"/>
            </a:xfrm>
            <a:custGeom>
              <a:avLst/>
              <a:gdLst/>
              <a:ahLst/>
              <a:cxnLst>
                <a:cxn ang="0">
                  <a:pos x="6" y="225"/>
                </a:cxn>
                <a:cxn ang="0">
                  <a:pos x="0" y="195"/>
                </a:cxn>
                <a:cxn ang="0">
                  <a:pos x="315" y="0"/>
                </a:cxn>
                <a:cxn ang="0">
                  <a:pos x="303" y="27"/>
                </a:cxn>
                <a:cxn ang="0">
                  <a:pos x="318" y="42"/>
                </a:cxn>
              </a:cxnLst>
              <a:rect l="0" t="0" r="r" b="b"/>
              <a:pathLst>
                <a:path w="318" h="225">
                  <a:moveTo>
                    <a:pt x="6" y="225"/>
                  </a:moveTo>
                  <a:lnTo>
                    <a:pt x="0" y="195"/>
                  </a:lnTo>
                  <a:lnTo>
                    <a:pt x="315" y="0"/>
                  </a:lnTo>
                  <a:lnTo>
                    <a:pt x="303" y="27"/>
                  </a:lnTo>
                  <a:lnTo>
                    <a:pt x="318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2" name="Freeform 16"/>
            <p:cNvSpPr>
              <a:spLocks/>
            </p:cNvSpPr>
            <p:nvPr userDrawn="1"/>
          </p:nvSpPr>
          <p:spPr bwMode="hidden">
            <a:xfrm>
              <a:off x="0" y="2658"/>
              <a:ext cx="2595" cy="933"/>
            </a:xfrm>
            <a:custGeom>
              <a:avLst/>
              <a:gdLst/>
              <a:ahLst/>
              <a:cxnLst>
                <a:cxn ang="0">
                  <a:pos x="1050" y="657"/>
                </a:cxn>
                <a:cxn ang="0">
                  <a:pos x="1581" y="690"/>
                </a:cxn>
                <a:cxn ang="0">
                  <a:pos x="1671" y="723"/>
                </a:cxn>
                <a:cxn ang="0">
                  <a:pos x="1176" y="621"/>
                </a:cxn>
                <a:cxn ang="0">
                  <a:pos x="1854" y="567"/>
                </a:cxn>
                <a:cxn ang="0">
                  <a:pos x="1869" y="612"/>
                </a:cxn>
                <a:cxn ang="0">
                  <a:pos x="2103" y="861"/>
                </a:cxn>
                <a:cxn ang="0">
                  <a:pos x="1883" y="520"/>
                </a:cxn>
                <a:cxn ang="0">
                  <a:pos x="1842" y="490"/>
                </a:cxn>
                <a:cxn ang="0">
                  <a:pos x="1770" y="466"/>
                </a:cxn>
                <a:cxn ang="0">
                  <a:pos x="1740" y="448"/>
                </a:cxn>
                <a:cxn ang="0">
                  <a:pos x="1758" y="436"/>
                </a:cxn>
                <a:cxn ang="0">
                  <a:pos x="1830" y="430"/>
                </a:cxn>
                <a:cxn ang="0">
                  <a:pos x="1877" y="424"/>
                </a:cxn>
                <a:cxn ang="0">
                  <a:pos x="1955" y="394"/>
                </a:cxn>
                <a:cxn ang="0">
                  <a:pos x="2052" y="396"/>
                </a:cxn>
                <a:cxn ang="0">
                  <a:pos x="2253" y="732"/>
                </a:cxn>
                <a:cxn ang="0">
                  <a:pos x="2415" y="933"/>
                </a:cxn>
                <a:cxn ang="0">
                  <a:pos x="2397" y="828"/>
                </a:cxn>
                <a:cxn ang="0">
                  <a:pos x="2088" y="400"/>
                </a:cxn>
                <a:cxn ang="0">
                  <a:pos x="2046" y="346"/>
                </a:cxn>
                <a:cxn ang="0">
                  <a:pos x="1997" y="304"/>
                </a:cxn>
                <a:cxn ang="0">
                  <a:pos x="1967" y="286"/>
                </a:cxn>
                <a:cxn ang="0">
                  <a:pos x="1973" y="286"/>
                </a:cxn>
                <a:cxn ang="0">
                  <a:pos x="2009" y="286"/>
                </a:cxn>
                <a:cxn ang="0">
                  <a:pos x="2082" y="322"/>
                </a:cxn>
                <a:cxn ang="0">
                  <a:pos x="2199" y="384"/>
                </a:cxn>
                <a:cxn ang="0">
                  <a:pos x="2394" y="448"/>
                </a:cxn>
                <a:cxn ang="0">
                  <a:pos x="2595" y="516"/>
                </a:cxn>
                <a:cxn ang="0">
                  <a:pos x="2388" y="424"/>
                </a:cxn>
                <a:cxn ang="0">
                  <a:pos x="2219" y="340"/>
                </a:cxn>
                <a:cxn ang="0">
                  <a:pos x="2052" y="280"/>
                </a:cxn>
                <a:cxn ang="0">
                  <a:pos x="1955" y="262"/>
                </a:cxn>
                <a:cxn ang="0">
                  <a:pos x="1877" y="274"/>
                </a:cxn>
                <a:cxn ang="0">
                  <a:pos x="1752" y="274"/>
                </a:cxn>
                <a:cxn ang="0">
                  <a:pos x="1661" y="292"/>
                </a:cxn>
                <a:cxn ang="0">
                  <a:pos x="1607" y="316"/>
                </a:cxn>
                <a:cxn ang="0">
                  <a:pos x="1589" y="322"/>
                </a:cxn>
                <a:cxn ang="0">
                  <a:pos x="1409" y="358"/>
                </a:cxn>
                <a:cxn ang="0">
                  <a:pos x="1152" y="442"/>
                </a:cxn>
                <a:cxn ang="0">
                  <a:pos x="966" y="460"/>
                </a:cxn>
                <a:cxn ang="0">
                  <a:pos x="870" y="442"/>
                </a:cxn>
                <a:cxn ang="0">
                  <a:pos x="828" y="430"/>
                </a:cxn>
                <a:cxn ang="0">
                  <a:pos x="743" y="388"/>
                </a:cxn>
                <a:cxn ang="0">
                  <a:pos x="636" y="334"/>
                </a:cxn>
                <a:cxn ang="0">
                  <a:pos x="467" y="256"/>
                </a:cxn>
                <a:cxn ang="0">
                  <a:pos x="0" y="0"/>
                </a:cxn>
                <a:cxn ang="0">
                  <a:pos x="585" y="390"/>
                </a:cxn>
                <a:cxn ang="0">
                  <a:pos x="849" y="543"/>
                </a:cxn>
                <a:cxn ang="0">
                  <a:pos x="897" y="621"/>
                </a:cxn>
              </a:cxnLst>
              <a:rect l="0" t="0" r="r" b="b"/>
              <a:pathLst>
                <a:path w="2595" h="933">
                  <a:moveTo>
                    <a:pt x="981" y="675"/>
                  </a:moveTo>
                  <a:lnTo>
                    <a:pt x="1050" y="657"/>
                  </a:lnTo>
                  <a:lnTo>
                    <a:pt x="1143" y="651"/>
                  </a:lnTo>
                  <a:lnTo>
                    <a:pt x="1581" y="690"/>
                  </a:lnTo>
                  <a:lnTo>
                    <a:pt x="1623" y="738"/>
                  </a:lnTo>
                  <a:lnTo>
                    <a:pt x="1671" y="723"/>
                  </a:lnTo>
                  <a:lnTo>
                    <a:pt x="1656" y="675"/>
                  </a:lnTo>
                  <a:lnTo>
                    <a:pt x="1176" y="621"/>
                  </a:lnTo>
                  <a:lnTo>
                    <a:pt x="1797" y="534"/>
                  </a:lnTo>
                  <a:lnTo>
                    <a:pt x="1854" y="567"/>
                  </a:lnTo>
                  <a:lnTo>
                    <a:pt x="1881" y="585"/>
                  </a:lnTo>
                  <a:lnTo>
                    <a:pt x="1869" y="612"/>
                  </a:lnTo>
                  <a:lnTo>
                    <a:pt x="1995" y="852"/>
                  </a:lnTo>
                  <a:lnTo>
                    <a:pt x="2103" y="861"/>
                  </a:lnTo>
                  <a:lnTo>
                    <a:pt x="1889" y="538"/>
                  </a:lnTo>
                  <a:lnTo>
                    <a:pt x="1883" y="520"/>
                  </a:lnTo>
                  <a:lnTo>
                    <a:pt x="1872" y="508"/>
                  </a:lnTo>
                  <a:lnTo>
                    <a:pt x="1842" y="490"/>
                  </a:lnTo>
                  <a:lnTo>
                    <a:pt x="1806" y="478"/>
                  </a:lnTo>
                  <a:lnTo>
                    <a:pt x="1770" y="466"/>
                  </a:lnTo>
                  <a:lnTo>
                    <a:pt x="1752" y="454"/>
                  </a:lnTo>
                  <a:lnTo>
                    <a:pt x="1740" y="448"/>
                  </a:lnTo>
                  <a:lnTo>
                    <a:pt x="1746" y="436"/>
                  </a:lnTo>
                  <a:lnTo>
                    <a:pt x="1758" y="436"/>
                  </a:lnTo>
                  <a:lnTo>
                    <a:pt x="1782" y="430"/>
                  </a:lnTo>
                  <a:lnTo>
                    <a:pt x="1830" y="430"/>
                  </a:lnTo>
                  <a:lnTo>
                    <a:pt x="1854" y="430"/>
                  </a:lnTo>
                  <a:lnTo>
                    <a:pt x="1877" y="424"/>
                  </a:lnTo>
                  <a:lnTo>
                    <a:pt x="1925" y="400"/>
                  </a:lnTo>
                  <a:lnTo>
                    <a:pt x="1955" y="394"/>
                  </a:lnTo>
                  <a:lnTo>
                    <a:pt x="1979" y="394"/>
                  </a:lnTo>
                  <a:lnTo>
                    <a:pt x="2052" y="396"/>
                  </a:lnTo>
                  <a:lnTo>
                    <a:pt x="2046" y="456"/>
                  </a:lnTo>
                  <a:lnTo>
                    <a:pt x="2253" y="732"/>
                  </a:lnTo>
                  <a:lnTo>
                    <a:pt x="2334" y="816"/>
                  </a:lnTo>
                  <a:lnTo>
                    <a:pt x="2415" y="933"/>
                  </a:lnTo>
                  <a:lnTo>
                    <a:pt x="2430" y="909"/>
                  </a:lnTo>
                  <a:lnTo>
                    <a:pt x="2397" y="828"/>
                  </a:lnTo>
                  <a:lnTo>
                    <a:pt x="2094" y="412"/>
                  </a:lnTo>
                  <a:lnTo>
                    <a:pt x="2088" y="400"/>
                  </a:lnTo>
                  <a:lnTo>
                    <a:pt x="2076" y="376"/>
                  </a:lnTo>
                  <a:lnTo>
                    <a:pt x="2046" y="346"/>
                  </a:lnTo>
                  <a:lnTo>
                    <a:pt x="2015" y="322"/>
                  </a:lnTo>
                  <a:lnTo>
                    <a:pt x="1997" y="304"/>
                  </a:lnTo>
                  <a:lnTo>
                    <a:pt x="1979" y="292"/>
                  </a:lnTo>
                  <a:lnTo>
                    <a:pt x="1967" y="286"/>
                  </a:lnTo>
                  <a:lnTo>
                    <a:pt x="1967" y="286"/>
                  </a:lnTo>
                  <a:lnTo>
                    <a:pt x="1973" y="286"/>
                  </a:lnTo>
                  <a:lnTo>
                    <a:pt x="1985" y="286"/>
                  </a:lnTo>
                  <a:lnTo>
                    <a:pt x="2009" y="286"/>
                  </a:lnTo>
                  <a:lnTo>
                    <a:pt x="2040" y="298"/>
                  </a:lnTo>
                  <a:lnTo>
                    <a:pt x="2082" y="322"/>
                  </a:lnTo>
                  <a:lnTo>
                    <a:pt x="2124" y="348"/>
                  </a:lnTo>
                  <a:lnTo>
                    <a:pt x="2199" y="384"/>
                  </a:lnTo>
                  <a:lnTo>
                    <a:pt x="2325" y="426"/>
                  </a:lnTo>
                  <a:lnTo>
                    <a:pt x="2394" y="448"/>
                  </a:lnTo>
                  <a:lnTo>
                    <a:pt x="2523" y="522"/>
                  </a:lnTo>
                  <a:lnTo>
                    <a:pt x="2595" y="516"/>
                  </a:lnTo>
                  <a:lnTo>
                    <a:pt x="2442" y="454"/>
                  </a:lnTo>
                  <a:lnTo>
                    <a:pt x="2388" y="424"/>
                  </a:lnTo>
                  <a:lnTo>
                    <a:pt x="2327" y="388"/>
                  </a:lnTo>
                  <a:lnTo>
                    <a:pt x="2219" y="340"/>
                  </a:lnTo>
                  <a:lnTo>
                    <a:pt x="2106" y="292"/>
                  </a:lnTo>
                  <a:lnTo>
                    <a:pt x="2052" y="280"/>
                  </a:lnTo>
                  <a:lnTo>
                    <a:pt x="2003" y="268"/>
                  </a:lnTo>
                  <a:lnTo>
                    <a:pt x="1955" y="262"/>
                  </a:lnTo>
                  <a:lnTo>
                    <a:pt x="1919" y="268"/>
                  </a:lnTo>
                  <a:lnTo>
                    <a:pt x="1877" y="274"/>
                  </a:lnTo>
                  <a:lnTo>
                    <a:pt x="1812" y="274"/>
                  </a:lnTo>
                  <a:lnTo>
                    <a:pt x="1752" y="274"/>
                  </a:lnTo>
                  <a:lnTo>
                    <a:pt x="1703" y="286"/>
                  </a:lnTo>
                  <a:lnTo>
                    <a:pt x="1661" y="292"/>
                  </a:lnTo>
                  <a:lnTo>
                    <a:pt x="1631" y="304"/>
                  </a:lnTo>
                  <a:lnTo>
                    <a:pt x="1607" y="316"/>
                  </a:lnTo>
                  <a:lnTo>
                    <a:pt x="1595" y="322"/>
                  </a:lnTo>
                  <a:lnTo>
                    <a:pt x="1589" y="322"/>
                  </a:lnTo>
                  <a:lnTo>
                    <a:pt x="1500" y="334"/>
                  </a:lnTo>
                  <a:lnTo>
                    <a:pt x="1409" y="358"/>
                  </a:lnTo>
                  <a:lnTo>
                    <a:pt x="1236" y="418"/>
                  </a:lnTo>
                  <a:lnTo>
                    <a:pt x="1152" y="442"/>
                  </a:lnTo>
                  <a:lnTo>
                    <a:pt x="1061" y="460"/>
                  </a:lnTo>
                  <a:lnTo>
                    <a:pt x="966" y="460"/>
                  </a:lnTo>
                  <a:lnTo>
                    <a:pt x="918" y="454"/>
                  </a:lnTo>
                  <a:lnTo>
                    <a:pt x="870" y="442"/>
                  </a:lnTo>
                  <a:lnTo>
                    <a:pt x="858" y="436"/>
                  </a:lnTo>
                  <a:lnTo>
                    <a:pt x="828" y="430"/>
                  </a:lnTo>
                  <a:lnTo>
                    <a:pt x="791" y="412"/>
                  </a:lnTo>
                  <a:lnTo>
                    <a:pt x="743" y="388"/>
                  </a:lnTo>
                  <a:lnTo>
                    <a:pt x="690" y="364"/>
                  </a:lnTo>
                  <a:lnTo>
                    <a:pt x="636" y="334"/>
                  </a:lnTo>
                  <a:lnTo>
                    <a:pt x="515" y="280"/>
                  </a:lnTo>
                  <a:lnTo>
                    <a:pt x="467" y="256"/>
                  </a:lnTo>
                  <a:lnTo>
                    <a:pt x="443" y="244"/>
                  </a:lnTo>
                  <a:lnTo>
                    <a:pt x="0" y="0"/>
                  </a:lnTo>
                  <a:lnTo>
                    <a:pt x="123" y="120"/>
                  </a:lnTo>
                  <a:lnTo>
                    <a:pt x="585" y="390"/>
                  </a:lnTo>
                  <a:lnTo>
                    <a:pt x="708" y="462"/>
                  </a:lnTo>
                  <a:lnTo>
                    <a:pt x="849" y="543"/>
                  </a:lnTo>
                  <a:lnTo>
                    <a:pt x="882" y="564"/>
                  </a:lnTo>
                  <a:lnTo>
                    <a:pt x="897" y="621"/>
                  </a:lnTo>
                  <a:lnTo>
                    <a:pt x="981" y="67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3" name="Freeform 17"/>
            <p:cNvSpPr>
              <a:spLocks/>
            </p:cNvSpPr>
            <p:nvPr userDrawn="1"/>
          </p:nvSpPr>
          <p:spPr bwMode="hidden">
            <a:xfrm>
              <a:off x="0" y="2994"/>
              <a:ext cx="2723" cy="1091"/>
            </a:xfrm>
            <a:custGeom>
              <a:avLst/>
              <a:gdLst/>
              <a:ahLst/>
              <a:cxnLst>
                <a:cxn ang="0">
                  <a:pos x="2370" y="72"/>
                </a:cxn>
                <a:cxn ang="0">
                  <a:pos x="2597" y="198"/>
                </a:cxn>
                <a:cxn ang="0">
                  <a:pos x="2639" y="276"/>
                </a:cxn>
                <a:cxn ang="0">
                  <a:pos x="2453" y="264"/>
                </a:cxn>
                <a:cxn ang="0">
                  <a:pos x="2297" y="204"/>
                </a:cxn>
                <a:cxn ang="0">
                  <a:pos x="2112" y="66"/>
                </a:cxn>
                <a:cxn ang="0">
                  <a:pos x="2088" y="72"/>
                </a:cxn>
                <a:cxn ang="0">
                  <a:pos x="2106" y="114"/>
                </a:cxn>
                <a:cxn ang="0">
                  <a:pos x="2412" y="552"/>
                </a:cxn>
                <a:cxn ang="0">
                  <a:pos x="2279" y="564"/>
                </a:cxn>
                <a:cxn ang="0">
                  <a:pos x="2189" y="492"/>
                </a:cxn>
                <a:cxn ang="0">
                  <a:pos x="2058" y="330"/>
                </a:cxn>
                <a:cxn ang="0">
                  <a:pos x="1991" y="234"/>
                </a:cxn>
                <a:cxn ang="0">
                  <a:pos x="1949" y="174"/>
                </a:cxn>
                <a:cxn ang="0">
                  <a:pos x="1824" y="132"/>
                </a:cxn>
                <a:cxn ang="0">
                  <a:pos x="1794" y="144"/>
                </a:cxn>
                <a:cxn ang="0">
                  <a:pos x="1895" y="222"/>
                </a:cxn>
                <a:cxn ang="0">
                  <a:pos x="1943" y="366"/>
                </a:cxn>
                <a:cxn ang="0">
                  <a:pos x="2064" y="630"/>
                </a:cxn>
                <a:cxn ang="0">
                  <a:pos x="2052" y="695"/>
                </a:cxn>
                <a:cxn ang="0">
                  <a:pos x="1955" y="683"/>
                </a:cxn>
                <a:cxn ang="0">
                  <a:pos x="1913" y="636"/>
                </a:cxn>
                <a:cxn ang="0">
                  <a:pos x="1703" y="312"/>
                </a:cxn>
                <a:cxn ang="0">
                  <a:pos x="1637" y="276"/>
                </a:cxn>
                <a:cxn ang="0">
                  <a:pos x="1643" y="318"/>
                </a:cxn>
                <a:cxn ang="0">
                  <a:pos x="1673" y="408"/>
                </a:cxn>
                <a:cxn ang="0">
                  <a:pos x="1716" y="779"/>
                </a:cxn>
                <a:cxn ang="0">
                  <a:pos x="1691" y="737"/>
                </a:cxn>
                <a:cxn ang="0">
                  <a:pos x="1613" y="582"/>
                </a:cxn>
                <a:cxn ang="0">
                  <a:pos x="1494" y="480"/>
                </a:cxn>
                <a:cxn ang="0">
                  <a:pos x="1248" y="528"/>
                </a:cxn>
                <a:cxn ang="0">
                  <a:pos x="996" y="630"/>
                </a:cxn>
                <a:cxn ang="0">
                  <a:pos x="714" y="534"/>
                </a:cxn>
                <a:cxn ang="0">
                  <a:pos x="198" y="288"/>
                </a:cxn>
                <a:cxn ang="0">
                  <a:pos x="0" y="460"/>
                </a:cxn>
                <a:cxn ang="0">
                  <a:pos x="288" y="570"/>
                </a:cxn>
                <a:cxn ang="0">
                  <a:pos x="461" y="654"/>
                </a:cxn>
                <a:cxn ang="0">
                  <a:pos x="725" y="755"/>
                </a:cxn>
                <a:cxn ang="0">
                  <a:pos x="966" y="791"/>
                </a:cxn>
                <a:cxn ang="0">
                  <a:pos x="1176" y="779"/>
                </a:cxn>
                <a:cxn ang="0">
                  <a:pos x="1278" y="791"/>
                </a:cxn>
                <a:cxn ang="0">
                  <a:pos x="1404" y="845"/>
                </a:cxn>
                <a:cxn ang="0">
                  <a:pos x="1416" y="887"/>
                </a:cxn>
                <a:cxn ang="0">
                  <a:pos x="1361" y="923"/>
                </a:cxn>
                <a:cxn ang="0">
                  <a:pos x="1385" y="1007"/>
                </a:cxn>
                <a:cxn ang="0">
                  <a:pos x="1494" y="1085"/>
                </a:cxn>
                <a:cxn ang="0">
                  <a:pos x="1697" y="1043"/>
                </a:cxn>
                <a:cxn ang="0">
                  <a:pos x="1812" y="989"/>
                </a:cxn>
                <a:cxn ang="0">
                  <a:pos x="1973" y="917"/>
                </a:cxn>
                <a:cxn ang="0">
                  <a:pos x="2201" y="899"/>
                </a:cxn>
                <a:cxn ang="0">
                  <a:pos x="2364" y="863"/>
                </a:cxn>
                <a:cxn ang="0">
                  <a:pos x="2400" y="743"/>
                </a:cxn>
                <a:cxn ang="0">
                  <a:pos x="2471" y="701"/>
                </a:cxn>
                <a:cxn ang="0">
                  <a:pos x="2621" y="504"/>
                </a:cxn>
                <a:cxn ang="0">
                  <a:pos x="2693" y="374"/>
                </a:cxn>
              </a:cxnLst>
              <a:rect l="0" t="0" r="r" b="b"/>
              <a:pathLst>
                <a:path w="2723" h="1091">
                  <a:moveTo>
                    <a:pt x="2723" y="299"/>
                  </a:moveTo>
                  <a:lnTo>
                    <a:pt x="2715" y="240"/>
                  </a:lnTo>
                  <a:lnTo>
                    <a:pt x="2656" y="195"/>
                  </a:lnTo>
                  <a:lnTo>
                    <a:pt x="2370" y="72"/>
                  </a:lnTo>
                  <a:lnTo>
                    <a:pt x="2303" y="54"/>
                  </a:lnTo>
                  <a:lnTo>
                    <a:pt x="2585" y="186"/>
                  </a:lnTo>
                  <a:lnTo>
                    <a:pt x="2591" y="192"/>
                  </a:lnTo>
                  <a:lnTo>
                    <a:pt x="2597" y="198"/>
                  </a:lnTo>
                  <a:lnTo>
                    <a:pt x="2621" y="228"/>
                  </a:lnTo>
                  <a:lnTo>
                    <a:pt x="2639" y="258"/>
                  </a:lnTo>
                  <a:lnTo>
                    <a:pt x="2646" y="270"/>
                  </a:lnTo>
                  <a:lnTo>
                    <a:pt x="2639" y="276"/>
                  </a:lnTo>
                  <a:lnTo>
                    <a:pt x="2603" y="282"/>
                  </a:lnTo>
                  <a:lnTo>
                    <a:pt x="2555" y="282"/>
                  </a:lnTo>
                  <a:lnTo>
                    <a:pt x="2507" y="276"/>
                  </a:lnTo>
                  <a:lnTo>
                    <a:pt x="2453" y="264"/>
                  </a:lnTo>
                  <a:lnTo>
                    <a:pt x="2394" y="246"/>
                  </a:lnTo>
                  <a:lnTo>
                    <a:pt x="2340" y="222"/>
                  </a:lnTo>
                  <a:lnTo>
                    <a:pt x="2321" y="216"/>
                  </a:lnTo>
                  <a:lnTo>
                    <a:pt x="2297" y="204"/>
                  </a:lnTo>
                  <a:lnTo>
                    <a:pt x="2171" y="126"/>
                  </a:lnTo>
                  <a:lnTo>
                    <a:pt x="2165" y="120"/>
                  </a:lnTo>
                  <a:lnTo>
                    <a:pt x="2154" y="102"/>
                  </a:lnTo>
                  <a:lnTo>
                    <a:pt x="2112" y="66"/>
                  </a:lnTo>
                  <a:lnTo>
                    <a:pt x="2064" y="24"/>
                  </a:lnTo>
                  <a:lnTo>
                    <a:pt x="2046" y="6"/>
                  </a:lnTo>
                  <a:lnTo>
                    <a:pt x="2034" y="0"/>
                  </a:lnTo>
                  <a:lnTo>
                    <a:pt x="2088" y="72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14"/>
                  </a:lnTo>
                  <a:lnTo>
                    <a:pt x="2112" y="114"/>
                  </a:lnTo>
                  <a:lnTo>
                    <a:pt x="2406" y="516"/>
                  </a:lnTo>
                  <a:lnTo>
                    <a:pt x="2412" y="534"/>
                  </a:lnTo>
                  <a:lnTo>
                    <a:pt x="2412" y="552"/>
                  </a:lnTo>
                  <a:lnTo>
                    <a:pt x="2394" y="576"/>
                  </a:lnTo>
                  <a:lnTo>
                    <a:pt x="2364" y="588"/>
                  </a:lnTo>
                  <a:lnTo>
                    <a:pt x="2321" y="588"/>
                  </a:lnTo>
                  <a:lnTo>
                    <a:pt x="2279" y="564"/>
                  </a:lnTo>
                  <a:lnTo>
                    <a:pt x="2237" y="534"/>
                  </a:lnTo>
                  <a:lnTo>
                    <a:pt x="2201" y="504"/>
                  </a:lnTo>
                  <a:lnTo>
                    <a:pt x="2195" y="498"/>
                  </a:lnTo>
                  <a:lnTo>
                    <a:pt x="2189" y="492"/>
                  </a:lnTo>
                  <a:lnTo>
                    <a:pt x="2171" y="462"/>
                  </a:lnTo>
                  <a:lnTo>
                    <a:pt x="2142" y="420"/>
                  </a:lnTo>
                  <a:lnTo>
                    <a:pt x="2100" y="378"/>
                  </a:lnTo>
                  <a:lnTo>
                    <a:pt x="2058" y="330"/>
                  </a:lnTo>
                  <a:lnTo>
                    <a:pt x="2040" y="318"/>
                  </a:lnTo>
                  <a:lnTo>
                    <a:pt x="2028" y="300"/>
                  </a:lnTo>
                  <a:lnTo>
                    <a:pt x="2009" y="264"/>
                  </a:lnTo>
                  <a:lnTo>
                    <a:pt x="1991" y="234"/>
                  </a:lnTo>
                  <a:lnTo>
                    <a:pt x="1985" y="210"/>
                  </a:lnTo>
                  <a:lnTo>
                    <a:pt x="1973" y="192"/>
                  </a:lnTo>
                  <a:lnTo>
                    <a:pt x="1967" y="180"/>
                  </a:lnTo>
                  <a:lnTo>
                    <a:pt x="1949" y="174"/>
                  </a:lnTo>
                  <a:lnTo>
                    <a:pt x="1907" y="156"/>
                  </a:lnTo>
                  <a:lnTo>
                    <a:pt x="1860" y="138"/>
                  </a:lnTo>
                  <a:lnTo>
                    <a:pt x="1836" y="132"/>
                  </a:lnTo>
                  <a:lnTo>
                    <a:pt x="1824" y="132"/>
                  </a:lnTo>
                  <a:lnTo>
                    <a:pt x="1806" y="132"/>
                  </a:lnTo>
                  <a:lnTo>
                    <a:pt x="1800" y="138"/>
                  </a:lnTo>
                  <a:lnTo>
                    <a:pt x="1794" y="144"/>
                  </a:lnTo>
                  <a:lnTo>
                    <a:pt x="1794" y="144"/>
                  </a:lnTo>
                  <a:lnTo>
                    <a:pt x="1842" y="156"/>
                  </a:lnTo>
                  <a:lnTo>
                    <a:pt x="1872" y="180"/>
                  </a:lnTo>
                  <a:lnTo>
                    <a:pt x="1889" y="204"/>
                  </a:lnTo>
                  <a:lnTo>
                    <a:pt x="1895" y="222"/>
                  </a:lnTo>
                  <a:lnTo>
                    <a:pt x="1889" y="240"/>
                  </a:lnTo>
                  <a:lnTo>
                    <a:pt x="1901" y="270"/>
                  </a:lnTo>
                  <a:lnTo>
                    <a:pt x="1919" y="318"/>
                  </a:lnTo>
                  <a:lnTo>
                    <a:pt x="1943" y="366"/>
                  </a:lnTo>
                  <a:lnTo>
                    <a:pt x="1991" y="480"/>
                  </a:lnTo>
                  <a:lnTo>
                    <a:pt x="2021" y="534"/>
                  </a:lnTo>
                  <a:lnTo>
                    <a:pt x="2040" y="582"/>
                  </a:lnTo>
                  <a:lnTo>
                    <a:pt x="2064" y="630"/>
                  </a:lnTo>
                  <a:lnTo>
                    <a:pt x="2076" y="666"/>
                  </a:lnTo>
                  <a:lnTo>
                    <a:pt x="2082" y="683"/>
                  </a:lnTo>
                  <a:lnTo>
                    <a:pt x="2070" y="695"/>
                  </a:lnTo>
                  <a:lnTo>
                    <a:pt x="2052" y="695"/>
                  </a:lnTo>
                  <a:lnTo>
                    <a:pt x="2021" y="695"/>
                  </a:lnTo>
                  <a:lnTo>
                    <a:pt x="1997" y="695"/>
                  </a:lnTo>
                  <a:lnTo>
                    <a:pt x="1973" y="689"/>
                  </a:lnTo>
                  <a:lnTo>
                    <a:pt x="1955" y="683"/>
                  </a:lnTo>
                  <a:lnTo>
                    <a:pt x="1949" y="683"/>
                  </a:lnTo>
                  <a:lnTo>
                    <a:pt x="1949" y="677"/>
                  </a:lnTo>
                  <a:lnTo>
                    <a:pt x="1943" y="672"/>
                  </a:lnTo>
                  <a:lnTo>
                    <a:pt x="1913" y="636"/>
                  </a:lnTo>
                  <a:lnTo>
                    <a:pt x="1806" y="324"/>
                  </a:lnTo>
                  <a:lnTo>
                    <a:pt x="1776" y="330"/>
                  </a:lnTo>
                  <a:lnTo>
                    <a:pt x="1746" y="330"/>
                  </a:lnTo>
                  <a:lnTo>
                    <a:pt x="1703" y="312"/>
                  </a:lnTo>
                  <a:lnTo>
                    <a:pt x="1673" y="288"/>
                  </a:lnTo>
                  <a:lnTo>
                    <a:pt x="1667" y="276"/>
                  </a:lnTo>
                  <a:lnTo>
                    <a:pt x="1655" y="270"/>
                  </a:lnTo>
                  <a:lnTo>
                    <a:pt x="1637" y="276"/>
                  </a:lnTo>
                  <a:lnTo>
                    <a:pt x="1631" y="288"/>
                  </a:lnTo>
                  <a:lnTo>
                    <a:pt x="1625" y="306"/>
                  </a:lnTo>
                  <a:lnTo>
                    <a:pt x="1625" y="312"/>
                  </a:lnTo>
                  <a:lnTo>
                    <a:pt x="1643" y="318"/>
                  </a:lnTo>
                  <a:lnTo>
                    <a:pt x="1655" y="336"/>
                  </a:lnTo>
                  <a:lnTo>
                    <a:pt x="1667" y="366"/>
                  </a:lnTo>
                  <a:lnTo>
                    <a:pt x="1673" y="402"/>
                  </a:lnTo>
                  <a:lnTo>
                    <a:pt x="1673" y="408"/>
                  </a:lnTo>
                  <a:lnTo>
                    <a:pt x="1673" y="414"/>
                  </a:lnTo>
                  <a:lnTo>
                    <a:pt x="1716" y="761"/>
                  </a:lnTo>
                  <a:lnTo>
                    <a:pt x="1716" y="773"/>
                  </a:lnTo>
                  <a:lnTo>
                    <a:pt x="1716" y="779"/>
                  </a:lnTo>
                  <a:lnTo>
                    <a:pt x="1709" y="773"/>
                  </a:lnTo>
                  <a:lnTo>
                    <a:pt x="1703" y="755"/>
                  </a:lnTo>
                  <a:lnTo>
                    <a:pt x="1697" y="749"/>
                  </a:lnTo>
                  <a:lnTo>
                    <a:pt x="1691" y="737"/>
                  </a:lnTo>
                  <a:lnTo>
                    <a:pt x="1679" y="713"/>
                  </a:lnTo>
                  <a:lnTo>
                    <a:pt x="1661" y="672"/>
                  </a:lnTo>
                  <a:lnTo>
                    <a:pt x="1643" y="630"/>
                  </a:lnTo>
                  <a:lnTo>
                    <a:pt x="1613" y="582"/>
                  </a:lnTo>
                  <a:lnTo>
                    <a:pt x="1589" y="540"/>
                  </a:lnTo>
                  <a:lnTo>
                    <a:pt x="1560" y="510"/>
                  </a:lnTo>
                  <a:lnTo>
                    <a:pt x="1536" y="492"/>
                  </a:lnTo>
                  <a:lnTo>
                    <a:pt x="1494" y="480"/>
                  </a:lnTo>
                  <a:lnTo>
                    <a:pt x="1446" y="480"/>
                  </a:lnTo>
                  <a:lnTo>
                    <a:pt x="1397" y="486"/>
                  </a:lnTo>
                  <a:lnTo>
                    <a:pt x="1349" y="498"/>
                  </a:lnTo>
                  <a:lnTo>
                    <a:pt x="1248" y="528"/>
                  </a:lnTo>
                  <a:lnTo>
                    <a:pt x="1158" y="570"/>
                  </a:lnTo>
                  <a:lnTo>
                    <a:pt x="1104" y="600"/>
                  </a:lnTo>
                  <a:lnTo>
                    <a:pt x="1037" y="624"/>
                  </a:lnTo>
                  <a:lnTo>
                    <a:pt x="996" y="630"/>
                  </a:lnTo>
                  <a:lnTo>
                    <a:pt x="948" y="630"/>
                  </a:lnTo>
                  <a:lnTo>
                    <a:pt x="900" y="618"/>
                  </a:lnTo>
                  <a:lnTo>
                    <a:pt x="840" y="588"/>
                  </a:lnTo>
                  <a:lnTo>
                    <a:pt x="714" y="534"/>
                  </a:lnTo>
                  <a:lnTo>
                    <a:pt x="582" y="474"/>
                  </a:lnTo>
                  <a:lnTo>
                    <a:pt x="443" y="408"/>
                  </a:lnTo>
                  <a:lnTo>
                    <a:pt x="318" y="348"/>
                  </a:lnTo>
                  <a:lnTo>
                    <a:pt x="198" y="288"/>
                  </a:lnTo>
                  <a:lnTo>
                    <a:pt x="149" y="264"/>
                  </a:lnTo>
                  <a:lnTo>
                    <a:pt x="102" y="240"/>
                  </a:lnTo>
                  <a:lnTo>
                    <a:pt x="0" y="187"/>
                  </a:lnTo>
                  <a:lnTo>
                    <a:pt x="0" y="460"/>
                  </a:lnTo>
                  <a:lnTo>
                    <a:pt x="36" y="474"/>
                  </a:lnTo>
                  <a:lnTo>
                    <a:pt x="149" y="516"/>
                  </a:lnTo>
                  <a:lnTo>
                    <a:pt x="216" y="540"/>
                  </a:lnTo>
                  <a:lnTo>
                    <a:pt x="288" y="570"/>
                  </a:lnTo>
                  <a:lnTo>
                    <a:pt x="348" y="594"/>
                  </a:lnTo>
                  <a:lnTo>
                    <a:pt x="396" y="618"/>
                  </a:lnTo>
                  <a:lnTo>
                    <a:pt x="432" y="636"/>
                  </a:lnTo>
                  <a:lnTo>
                    <a:pt x="461" y="654"/>
                  </a:lnTo>
                  <a:lnTo>
                    <a:pt x="504" y="672"/>
                  </a:lnTo>
                  <a:lnTo>
                    <a:pt x="588" y="707"/>
                  </a:lnTo>
                  <a:lnTo>
                    <a:pt x="684" y="743"/>
                  </a:lnTo>
                  <a:lnTo>
                    <a:pt x="725" y="755"/>
                  </a:lnTo>
                  <a:lnTo>
                    <a:pt x="761" y="767"/>
                  </a:lnTo>
                  <a:lnTo>
                    <a:pt x="828" y="779"/>
                  </a:lnTo>
                  <a:lnTo>
                    <a:pt x="894" y="785"/>
                  </a:lnTo>
                  <a:lnTo>
                    <a:pt x="966" y="791"/>
                  </a:lnTo>
                  <a:lnTo>
                    <a:pt x="1031" y="791"/>
                  </a:lnTo>
                  <a:lnTo>
                    <a:pt x="1092" y="785"/>
                  </a:lnTo>
                  <a:lnTo>
                    <a:pt x="1146" y="785"/>
                  </a:lnTo>
                  <a:lnTo>
                    <a:pt x="1176" y="779"/>
                  </a:lnTo>
                  <a:lnTo>
                    <a:pt x="1188" y="779"/>
                  </a:lnTo>
                  <a:lnTo>
                    <a:pt x="1188" y="779"/>
                  </a:lnTo>
                  <a:lnTo>
                    <a:pt x="1236" y="785"/>
                  </a:lnTo>
                  <a:lnTo>
                    <a:pt x="1278" y="791"/>
                  </a:lnTo>
                  <a:lnTo>
                    <a:pt x="1307" y="803"/>
                  </a:lnTo>
                  <a:lnTo>
                    <a:pt x="1337" y="809"/>
                  </a:lnTo>
                  <a:lnTo>
                    <a:pt x="1379" y="827"/>
                  </a:lnTo>
                  <a:lnTo>
                    <a:pt x="1404" y="845"/>
                  </a:lnTo>
                  <a:lnTo>
                    <a:pt x="1416" y="863"/>
                  </a:lnTo>
                  <a:lnTo>
                    <a:pt x="1416" y="875"/>
                  </a:lnTo>
                  <a:lnTo>
                    <a:pt x="1416" y="881"/>
                  </a:lnTo>
                  <a:lnTo>
                    <a:pt x="1416" y="887"/>
                  </a:lnTo>
                  <a:lnTo>
                    <a:pt x="1410" y="887"/>
                  </a:lnTo>
                  <a:lnTo>
                    <a:pt x="1397" y="893"/>
                  </a:lnTo>
                  <a:lnTo>
                    <a:pt x="1379" y="905"/>
                  </a:lnTo>
                  <a:lnTo>
                    <a:pt x="1361" y="923"/>
                  </a:lnTo>
                  <a:lnTo>
                    <a:pt x="1355" y="941"/>
                  </a:lnTo>
                  <a:lnTo>
                    <a:pt x="1361" y="971"/>
                  </a:lnTo>
                  <a:lnTo>
                    <a:pt x="1367" y="989"/>
                  </a:lnTo>
                  <a:lnTo>
                    <a:pt x="1385" y="1007"/>
                  </a:lnTo>
                  <a:lnTo>
                    <a:pt x="1404" y="1025"/>
                  </a:lnTo>
                  <a:lnTo>
                    <a:pt x="1434" y="1049"/>
                  </a:lnTo>
                  <a:lnTo>
                    <a:pt x="1464" y="1067"/>
                  </a:lnTo>
                  <a:lnTo>
                    <a:pt x="1494" y="1085"/>
                  </a:lnTo>
                  <a:lnTo>
                    <a:pt x="1554" y="1091"/>
                  </a:lnTo>
                  <a:lnTo>
                    <a:pt x="1607" y="1085"/>
                  </a:lnTo>
                  <a:lnTo>
                    <a:pt x="1661" y="1067"/>
                  </a:lnTo>
                  <a:lnTo>
                    <a:pt x="1697" y="1043"/>
                  </a:lnTo>
                  <a:lnTo>
                    <a:pt x="1734" y="1019"/>
                  </a:lnTo>
                  <a:lnTo>
                    <a:pt x="1752" y="995"/>
                  </a:lnTo>
                  <a:lnTo>
                    <a:pt x="1758" y="989"/>
                  </a:lnTo>
                  <a:lnTo>
                    <a:pt x="1812" y="989"/>
                  </a:lnTo>
                  <a:lnTo>
                    <a:pt x="1860" y="983"/>
                  </a:lnTo>
                  <a:lnTo>
                    <a:pt x="1907" y="965"/>
                  </a:lnTo>
                  <a:lnTo>
                    <a:pt x="1943" y="941"/>
                  </a:lnTo>
                  <a:lnTo>
                    <a:pt x="1973" y="917"/>
                  </a:lnTo>
                  <a:lnTo>
                    <a:pt x="2003" y="899"/>
                  </a:lnTo>
                  <a:lnTo>
                    <a:pt x="2015" y="881"/>
                  </a:lnTo>
                  <a:lnTo>
                    <a:pt x="2021" y="875"/>
                  </a:lnTo>
                  <a:lnTo>
                    <a:pt x="2201" y="899"/>
                  </a:lnTo>
                  <a:lnTo>
                    <a:pt x="2243" y="905"/>
                  </a:lnTo>
                  <a:lnTo>
                    <a:pt x="2273" y="899"/>
                  </a:lnTo>
                  <a:lnTo>
                    <a:pt x="2327" y="887"/>
                  </a:lnTo>
                  <a:lnTo>
                    <a:pt x="2364" y="863"/>
                  </a:lnTo>
                  <a:lnTo>
                    <a:pt x="2388" y="827"/>
                  </a:lnTo>
                  <a:lnTo>
                    <a:pt x="2400" y="797"/>
                  </a:lnTo>
                  <a:lnTo>
                    <a:pt x="2400" y="767"/>
                  </a:lnTo>
                  <a:lnTo>
                    <a:pt x="2400" y="743"/>
                  </a:lnTo>
                  <a:lnTo>
                    <a:pt x="2400" y="737"/>
                  </a:lnTo>
                  <a:lnTo>
                    <a:pt x="2418" y="737"/>
                  </a:lnTo>
                  <a:lnTo>
                    <a:pt x="2436" y="731"/>
                  </a:lnTo>
                  <a:lnTo>
                    <a:pt x="2471" y="701"/>
                  </a:lnTo>
                  <a:lnTo>
                    <a:pt x="2513" y="660"/>
                  </a:lnTo>
                  <a:lnTo>
                    <a:pt x="2555" y="606"/>
                  </a:lnTo>
                  <a:lnTo>
                    <a:pt x="2591" y="552"/>
                  </a:lnTo>
                  <a:lnTo>
                    <a:pt x="2621" y="504"/>
                  </a:lnTo>
                  <a:lnTo>
                    <a:pt x="2639" y="468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93" y="374"/>
                  </a:lnTo>
                  <a:lnTo>
                    <a:pt x="2723" y="2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0754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00755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0756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0757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+mn-lt"/>
              </a:defRPr>
            </a:lvl1pPr>
          </a:lstStyle>
          <a:p>
            <a:fld id="{E8B47146-DFBA-4AAC-A4EF-3C04187F468A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00758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9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376" r:id="rId1"/>
    <p:sldLayoutId id="2147484377" r:id="rId2"/>
    <p:sldLayoutId id="2147484378" r:id="rId3"/>
    <p:sldLayoutId id="2147484379" r:id="rId4"/>
    <p:sldLayoutId id="2147484380" r:id="rId5"/>
    <p:sldLayoutId id="2147484381" r:id="rId6"/>
    <p:sldLayoutId id="2147484382" r:id="rId7"/>
    <p:sldLayoutId id="2147484383" r:id="rId8"/>
    <p:sldLayoutId id="2147484384" r:id="rId9"/>
    <p:sldLayoutId id="2147484385" r:id="rId10"/>
    <p:sldLayoutId id="2147484386" r:id="rId11"/>
    <p:sldLayoutId id="2147484387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505859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0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1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2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3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5864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5865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5866" name="Rectangle 10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05867" name="Rectangle 11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05868" name="Rectangle 1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5869" name="Rectangle 1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5870" name="Rectangle 1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fld id="{0F0DA515-DC72-41ED-A3D1-A05A0D251C57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389" r:id="rId1"/>
    <p:sldLayoutId id="2147484390" r:id="rId2"/>
    <p:sldLayoutId id="2147484391" r:id="rId3"/>
    <p:sldLayoutId id="2147484392" r:id="rId4"/>
    <p:sldLayoutId id="2147484393" r:id="rId5"/>
    <p:sldLayoutId id="2147484394" r:id="rId6"/>
    <p:sldLayoutId id="2147484395" r:id="rId7"/>
    <p:sldLayoutId id="2147484396" r:id="rId8"/>
    <p:sldLayoutId id="2147484397" r:id="rId9"/>
    <p:sldLayoutId id="2147484398" r:id="rId10"/>
    <p:sldLayoutId id="2147484399" r:id="rId11"/>
    <p:sldLayoutId id="2147484400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5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90980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3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512004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5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6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7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8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9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0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1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2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3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4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5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6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512018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19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0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1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2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3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4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5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6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7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8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9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0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1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2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3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4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5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6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7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8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9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0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1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2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3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4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5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6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7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8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9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0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1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2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3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4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5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6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7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8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9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0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1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2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3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4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5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6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7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8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9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0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1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2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3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4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5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6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7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8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9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0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1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82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3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4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5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6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7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8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9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0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1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2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3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4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5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6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7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8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9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0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1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2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3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4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5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6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7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8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9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0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1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2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3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4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5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6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7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8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9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0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1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2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3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4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5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6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7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8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9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0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1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2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3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4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5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6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7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8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39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0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1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2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3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4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5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6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7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48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49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0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1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2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2153" name="Rectangle 15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01625" y="228600"/>
            <a:ext cx="85407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12154" name="Rectangle 15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1625" y="6245225"/>
            <a:ext cx="22891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512155" name="Rectangle 15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512156" name="Rectangle 15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2891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Arial" charset="0"/>
              </a:defRPr>
            </a:lvl1pPr>
          </a:lstStyle>
          <a:p>
            <a:fld id="{665BAF6C-702B-45FB-AA8D-0BC1B17BB052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12157" name="Rectangle 157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01625" y="1600200"/>
            <a:ext cx="8540750" cy="4498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402" r:id="rId1"/>
    <p:sldLayoutId id="2147484403" r:id="rId2"/>
    <p:sldLayoutId id="2147484404" r:id="rId3"/>
    <p:sldLayoutId id="2147484405" r:id="rId4"/>
    <p:sldLayoutId id="2147484406" r:id="rId5"/>
    <p:sldLayoutId id="2147484407" r:id="rId6"/>
    <p:sldLayoutId id="2147484408" r:id="rId7"/>
    <p:sldLayoutId id="2147484409" r:id="rId8"/>
    <p:sldLayoutId id="2147484410" r:id="rId9"/>
    <p:sldLayoutId id="2147484411" r:id="rId10"/>
    <p:sldLayoutId id="2147484412" r:id="rId11"/>
    <p:sldLayoutId id="2147484413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15075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6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7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8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9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0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1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2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3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4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5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6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7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8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9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0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1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2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5093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15094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15095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5096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5097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1C9577BB-F1DE-42F2-84A8-4CC07895252D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415" r:id="rId1"/>
    <p:sldLayoutId id="2147484416" r:id="rId2"/>
    <p:sldLayoutId id="2147484417" r:id="rId3"/>
    <p:sldLayoutId id="2147484418" r:id="rId4"/>
    <p:sldLayoutId id="2147484419" r:id="rId5"/>
    <p:sldLayoutId id="2147484420" r:id="rId6"/>
    <p:sldLayoutId id="2147484421" r:id="rId7"/>
    <p:sldLayoutId id="2147484422" r:id="rId8"/>
    <p:sldLayoutId id="2147484423" r:id="rId9"/>
    <p:sldLayoutId id="2147484424" r:id="rId10"/>
    <p:sldLayoutId id="2147484425" r:id="rId11"/>
    <p:sldLayoutId id="2147484426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686800" cy="4876800"/>
            <a:chOff x="0" y="0"/>
            <a:chExt cx="5472" cy="3072"/>
          </a:xfrm>
        </p:grpSpPr>
        <p:sp>
          <p:nvSpPr>
            <p:cNvPr id="520195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38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2400">
                <a:latin typeface="Times New Roman" pitchFamily="18" charset="0"/>
              </a:endParaRPr>
            </a:p>
          </p:txBody>
        </p:sp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240" y="893"/>
              <a:ext cx="5232" cy="115"/>
              <a:chOff x="240" y="893"/>
              <a:chExt cx="5232" cy="115"/>
            </a:xfrm>
          </p:grpSpPr>
          <p:sp>
            <p:nvSpPr>
              <p:cNvPr id="520197" name="Rectangle 5"/>
              <p:cNvSpPr>
                <a:spLocks noChangeArrowheads="1"/>
              </p:cNvSpPr>
              <p:nvPr/>
            </p:nvSpPr>
            <p:spPr bwMode="auto">
              <a:xfrm>
                <a:off x="4320" y="893"/>
                <a:ext cx="1152" cy="115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0198" name="Line 6"/>
              <p:cNvSpPr>
                <a:spLocks noChangeShapeType="1"/>
              </p:cNvSpPr>
              <p:nvPr/>
            </p:nvSpPr>
            <p:spPr bwMode="auto">
              <a:xfrm>
                <a:off x="240" y="941"/>
                <a:ext cx="5232" cy="0"/>
              </a:xfrm>
              <a:prstGeom prst="line">
                <a:avLst/>
              </a:prstGeom>
              <a:noFill/>
              <a:ln w="190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0199" name="Rectangle 7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277813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20200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600200"/>
            <a:ext cx="77724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20201" name="Rectangle 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51575"/>
            <a:ext cx="1981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20202" name="Rectangle 1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352800" y="62484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20203" name="Rectangle 1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81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+mn-lt"/>
              </a:defRPr>
            </a:lvl1pPr>
          </a:lstStyle>
          <a:p>
            <a:fld id="{F89DCAE8-1411-46E1-884D-05F0EC392C6D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20204" name="Line 12"/>
          <p:cNvSpPr>
            <a:spLocks noChangeShapeType="1"/>
          </p:cNvSpPr>
          <p:nvPr/>
        </p:nvSpPr>
        <p:spPr bwMode="auto">
          <a:xfrm>
            <a:off x="0" y="4876800"/>
            <a:ext cx="609600" cy="0"/>
          </a:xfrm>
          <a:prstGeom prst="line">
            <a:avLst/>
          </a:prstGeom>
          <a:noFill/>
          <a:ln w="44450">
            <a:solidFill>
              <a:schemeClr val="bg2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28" r:id="rId1"/>
    <p:sldLayoutId id="2147484429" r:id="rId2"/>
    <p:sldLayoutId id="2147484430" r:id="rId3"/>
    <p:sldLayoutId id="2147484431" r:id="rId4"/>
    <p:sldLayoutId id="2147484432" r:id="rId5"/>
    <p:sldLayoutId id="2147484433" r:id="rId6"/>
    <p:sldLayoutId id="2147484434" r:id="rId7"/>
    <p:sldLayoutId id="2147484435" r:id="rId8"/>
    <p:sldLayoutId id="2147484436" r:id="rId9"/>
    <p:sldLayoutId id="2147484437" r:id="rId10"/>
    <p:sldLayoutId id="2147484438" r:id="rId11"/>
    <p:sldLayoutId id="2147484439" r:id="rId12"/>
  </p:sldLayoutIdLst>
  <p:timing>
    <p:tnLst>
      <p:par>
        <p:cTn id="1" dur="indefinite" restart="never" nodeType="tmRoot"/>
      </p:par>
    </p:tnLst>
  </p:timing>
  <p:txStyles>
    <p:titleStyle>
      <a:lvl1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Char char="n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n"/>
        <a:defRPr sz="26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55000"/>
        <a:buFont typeface="Wingdings" pitchFamily="2" charset="2"/>
        <a:buChar char="n"/>
        <a:defRPr sz="23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41" r:id="rId1"/>
    <p:sldLayoutId id="2147484442" r:id="rId2"/>
    <p:sldLayoutId id="2147484443" r:id="rId3"/>
    <p:sldLayoutId id="2147484444" r:id="rId4"/>
    <p:sldLayoutId id="2147484445" r:id="rId5"/>
    <p:sldLayoutId id="2147484446" r:id="rId6"/>
    <p:sldLayoutId id="2147484447" r:id="rId7"/>
    <p:sldLayoutId id="2147484448" r:id="rId8"/>
    <p:sldLayoutId id="2147484449" r:id="rId9"/>
    <p:sldLayoutId id="2147484450" r:id="rId10"/>
    <p:sldLayoutId id="2147484451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7242175" cy="1981200"/>
            <a:chOff x="0" y="0"/>
            <a:chExt cx="4562" cy="1248"/>
          </a:xfrm>
        </p:grpSpPr>
        <p:sp>
          <p:nvSpPr>
            <p:cNvPr id="439299" name="Freeform 3"/>
            <p:cNvSpPr>
              <a:spLocks/>
            </p:cNvSpPr>
            <p:nvPr/>
          </p:nvSpPr>
          <p:spPr bwMode="hidden">
            <a:xfrm>
              <a:off x="0" y="583"/>
              <a:ext cx="4487" cy="665"/>
            </a:xfrm>
            <a:custGeom>
              <a:avLst/>
              <a:gdLst/>
              <a:ahLst/>
              <a:cxnLst>
                <a:cxn ang="0">
                  <a:pos x="4800" y="299"/>
                </a:cxn>
                <a:cxn ang="0">
                  <a:pos x="0" y="665"/>
                </a:cxn>
                <a:cxn ang="0">
                  <a:pos x="0" y="0"/>
                </a:cxn>
                <a:cxn ang="0">
                  <a:pos x="4806" y="1"/>
                </a:cxn>
                <a:cxn ang="0">
                  <a:pos x="4800" y="153"/>
                </a:cxn>
                <a:cxn ang="0">
                  <a:pos x="4800" y="299"/>
                </a:cxn>
              </a:cxnLst>
              <a:rect l="0" t="0" r="r" b="b"/>
              <a:pathLst>
                <a:path w="4806" h="665">
                  <a:moveTo>
                    <a:pt x="4800" y="299"/>
                  </a:moveTo>
                  <a:lnTo>
                    <a:pt x="0" y="665"/>
                  </a:lnTo>
                  <a:lnTo>
                    <a:pt x="0" y="0"/>
                  </a:lnTo>
                  <a:lnTo>
                    <a:pt x="4806" y="1"/>
                  </a:lnTo>
                  <a:lnTo>
                    <a:pt x="4800" y="153"/>
                  </a:lnTo>
                  <a:lnTo>
                    <a:pt x="4800" y="299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39300" name="Freeform 4"/>
            <p:cNvSpPr>
              <a:spLocks/>
            </p:cNvSpPr>
            <p:nvPr/>
          </p:nvSpPr>
          <p:spPr bwMode="hidden">
            <a:xfrm>
              <a:off x="0" y="0"/>
              <a:ext cx="4562" cy="1199"/>
            </a:xfrm>
            <a:custGeom>
              <a:avLst/>
              <a:gdLst/>
              <a:ahLst/>
              <a:cxnLst>
                <a:cxn ang="0">
                  <a:pos x="4560" y="932"/>
                </a:cxn>
                <a:cxn ang="0">
                  <a:pos x="0" y="1199"/>
                </a:cxn>
                <a:cxn ang="0">
                  <a:pos x="0" y="0"/>
                </a:cxn>
                <a:cxn ang="0">
                  <a:pos x="4562" y="0"/>
                </a:cxn>
                <a:cxn ang="0">
                  <a:pos x="4560" y="932"/>
                </a:cxn>
                <a:cxn ang="0">
                  <a:pos x="4560" y="932"/>
                </a:cxn>
              </a:cxnLst>
              <a:rect l="0" t="0" r="r" b="b"/>
              <a:pathLst>
                <a:path w="4562" h="1199">
                  <a:moveTo>
                    <a:pt x="4560" y="932"/>
                  </a:moveTo>
                  <a:lnTo>
                    <a:pt x="0" y="1199"/>
                  </a:lnTo>
                  <a:lnTo>
                    <a:pt x="0" y="0"/>
                  </a:lnTo>
                  <a:lnTo>
                    <a:pt x="4562" y="0"/>
                  </a:lnTo>
                  <a:lnTo>
                    <a:pt x="4560" y="932"/>
                  </a:lnTo>
                  <a:lnTo>
                    <a:pt x="4560" y="93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39301" name="Rectangle 5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39302" name="Rectangle 6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9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39303" name="Rectangle 7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439304" name="Rectangle 8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  <p:sp>
        <p:nvSpPr>
          <p:cNvPr id="439305" name="Rectangle 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453" r:id="rId1"/>
    <p:sldLayoutId id="2147484454" r:id="rId2"/>
    <p:sldLayoutId id="2147484455" r:id="rId3"/>
    <p:sldLayoutId id="2147484456" r:id="rId4"/>
    <p:sldLayoutId id="2147484457" r:id="rId5"/>
    <p:sldLayoutId id="2147484458" r:id="rId6"/>
    <p:sldLayoutId id="2147484459" r:id="rId7"/>
    <p:sldLayoutId id="2147484460" r:id="rId8"/>
    <p:sldLayoutId id="2147484461" r:id="rId9"/>
    <p:sldLayoutId id="2147484462" r:id="rId10"/>
    <p:sldLayoutId id="2147484463" r:id="rId11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§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412675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/>
              <a:ahLst/>
              <a:cxnLst>
                <a:cxn ang="0">
                  <a:pos x="3193" y="1816"/>
                </a:cxn>
                <a:cxn ang="0">
                  <a:pos x="0" y="0"/>
                </a:cxn>
                <a:cxn ang="0">
                  <a:pos x="0" y="522"/>
                </a:cxn>
                <a:cxn ang="0">
                  <a:pos x="3037" y="1978"/>
                </a:cxn>
                <a:cxn ang="0">
                  <a:pos x="5740" y="3273"/>
                </a:cxn>
                <a:cxn ang="0">
                  <a:pos x="5740" y="3267"/>
                </a:cxn>
                <a:cxn ang="0">
                  <a:pos x="3193" y="1816"/>
                </a:cxn>
                <a:cxn ang="0">
                  <a:pos x="3193" y="1816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6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/>
              <a:ahLst/>
              <a:cxnLst>
                <a:cxn ang="0">
                  <a:pos x="3163" y="1714"/>
                </a:cxn>
                <a:cxn ang="0">
                  <a:pos x="431" y="0"/>
                </a:cxn>
                <a:cxn ang="0">
                  <a:pos x="0" y="0"/>
                </a:cxn>
                <a:cxn ang="0">
                  <a:pos x="3086" y="1786"/>
                </a:cxn>
                <a:cxn ang="0">
                  <a:pos x="5591" y="3243"/>
                </a:cxn>
                <a:cxn ang="0">
                  <a:pos x="5591" y="3237"/>
                </a:cxn>
                <a:cxn ang="0">
                  <a:pos x="3163" y="1714"/>
                </a:cxn>
                <a:cxn ang="0">
                  <a:pos x="3163" y="1714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7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/>
              <a:ahLst/>
              <a:cxnLst>
                <a:cxn ang="0">
                  <a:pos x="0" y="156"/>
                </a:cxn>
                <a:cxn ang="0">
                  <a:pos x="4042" y="192"/>
                </a:cxn>
                <a:cxn ang="0">
                  <a:pos x="4042" y="144"/>
                </a:cxn>
                <a:cxn ang="0">
                  <a:pos x="0" y="0"/>
                </a:cxn>
                <a:cxn ang="0">
                  <a:pos x="0" y="156"/>
                </a:cxn>
                <a:cxn ang="0">
                  <a:pos x="0" y="156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8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/>
              <a:ahLst/>
              <a:cxnLst>
                <a:cxn ang="0">
                  <a:pos x="1722" y="66"/>
                </a:cxn>
                <a:cxn ang="0">
                  <a:pos x="1722" y="6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722" y="66"/>
                </a:cxn>
                <a:cxn ang="0">
                  <a:pos x="1722" y="66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9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/>
              <a:ahLst/>
              <a:cxnLst>
                <a:cxn ang="0">
                  <a:pos x="0" y="329"/>
                </a:cxn>
                <a:cxn ang="0">
                  <a:pos x="4789" y="77"/>
                </a:cxn>
                <a:cxn ang="0">
                  <a:pos x="4789" y="0"/>
                </a:cxn>
                <a:cxn ang="0">
                  <a:pos x="0" y="107"/>
                </a:cxn>
                <a:cxn ang="0">
                  <a:pos x="0" y="329"/>
                </a:cxn>
                <a:cxn ang="0">
                  <a:pos x="0" y="329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2680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/>
              <a:ahLst/>
              <a:cxnLst>
                <a:cxn ang="0">
                  <a:pos x="975" y="48"/>
                </a:cxn>
                <a:cxn ang="0">
                  <a:pos x="975" y="0"/>
                </a:cxn>
                <a:cxn ang="0">
                  <a:pos x="0" y="24"/>
                </a:cxn>
                <a:cxn ang="0">
                  <a:pos x="0" y="101"/>
                </a:cxn>
                <a:cxn ang="0">
                  <a:pos x="975" y="48"/>
                </a:cxn>
                <a:cxn ang="0">
                  <a:pos x="975" y="48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1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/>
              <a:ahLst/>
              <a:cxnLst>
                <a:cxn ang="0">
                  <a:pos x="2141" y="0"/>
                </a:cxn>
                <a:cxn ang="0">
                  <a:pos x="0" y="156"/>
                </a:cxn>
                <a:cxn ang="0">
                  <a:pos x="0" y="198"/>
                </a:cxn>
                <a:cxn ang="0">
                  <a:pos x="2141" y="0"/>
                </a:cxn>
                <a:cxn ang="0">
                  <a:pos x="2141" y="0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2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311" y="348"/>
                </a:cxn>
                <a:cxn ang="0">
                  <a:pos x="3623" y="42"/>
                </a:cxn>
                <a:cxn ang="0">
                  <a:pos x="3623" y="0"/>
                </a:cxn>
                <a:cxn ang="0">
                  <a:pos x="0" y="264"/>
                </a:cxn>
                <a:cxn ang="0">
                  <a:pos x="0" y="348"/>
                </a:cxn>
                <a:cxn ang="0">
                  <a:pos x="0" y="348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3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/>
              <a:ahLst/>
              <a:cxnLst>
                <a:cxn ang="0">
                  <a:pos x="2182" y="276"/>
                </a:cxn>
                <a:cxn ang="0">
                  <a:pos x="2517" y="204"/>
                </a:cxn>
                <a:cxn ang="0">
                  <a:pos x="2260" y="0"/>
                </a:cxn>
                <a:cxn ang="0">
                  <a:pos x="0" y="276"/>
                </a:cxn>
                <a:cxn ang="0">
                  <a:pos x="2182" y="276"/>
                </a:cxn>
                <a:cxn ang="0">
                  <a:pos x="2182" y="276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4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/>
              <a:ahLst/>
              <a:cxnLst>
                <a:cxn ang="0">
                  <a:pos x="1405" y="126"/>
                </a:cxn>
                <a:cxn ang="0">
                  <a:pos x="1405" y="0"/>
                </a:cxn>
                <a:cxn ang="0">
                  <a:pos x="0" y="174"/>
                </a:cxn>
                <a:cxn ang="0">
                  <a:pos x="257" y="378"/>
                </a:cxn>
                <a:cxn ang="0">
                  <a:pos x="1405" y="126"/>
                </a:cxn>
                <a:cxn ang="0">
                  <a:pos x="1405" y="126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5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/>
              <a:ahLst/>
              <a:cxnLst>
                <a:cxn ang="0">
                  <a:pos x="729" y="24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729" y="240"/>
                </a:cxn>
                <a:cxn ang="0">
                  <a:pos x="729" y="240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6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5035" y="1672"/>
                </a:cxn>
                <a:cxn ang="0">
                  <a:pos x="5035" y="1666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0" y="72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7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/>
              <a:ahLst/>
              <a:cxnLst>
                <a:cxn ang="0">
                  <a:pos x="729" y="318"/>
                </a:cxn>
                <a:cxn ang="0">
                  <a:pos x="729" y="312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729" y="318"/>
                </a:cxn>
                <a:cxn ang="0">
                  <a:pos x="729" y="318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8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5035" y="2188"/>
                </a:cxn>
                <a:cxn ang="0">
                  <a:pos x="5035" y="2134"/>
                </a:cxn>
                <a:cxn ang="0">
                  <a:pos x="0" y="0"/>
                </a:cxn>
                <a:cxn ang="0">
                  <a:pos x="0" y="396"/>
                </a:cxn>
                <a:cxn ang="0">
                  <a:pos x="0" y="396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9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45" y="2727"/>
                </a:cxn>
                <a:cxn ang="0">
                  <a:pos x="3163" y="2704"/>
                </a:cxn>
                <a:cxn ang="0">
                  <a:pos x="10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0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/>
              <a:ahLst/>
              <a:cxnLst>
                <a:cxn ang="0">
                  <a:pos x="323" y="299"/>
                </a:cxn>
                <a:cxn ang="0">
                  <a:pos x="323" y="263"/>
                </a:cxn>
                <a:cxn ang="0">
                  <a:pos x="18" y="0"/>
                </a:cxn>
                <a:cxn ang="0">
                  <a:pos x="0" y="23"/>
                </a:cxn>
                <a:cxn ang="0">
                  <a:pos x="323" y="299"/>
                </a:cxn>
                <a:cxn ang="0">
                  <a:pos x="323" y="299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1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/>
              <a:ahLst/>
              <a:cxnLst>
                <a:cxn ang="0">
                  <a:pos x="281" y="335"/>
                </a:cxn>
                <a:cxn ang="0">
                  <a:pos x="281" y="173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281" y="335"/>
                </a:cxn>
                <a:cxn ang="0">
                  <a:pos x="281" y="335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2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26" y="2680"/>
                </a:cxn>
                <a:cxn ang="0">
                  <a:pos x="3122" y="2590"/>
                </a:cxn>
                <a:cxn ang="0">
                  <a:pos x="383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3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/>
              <a:ahLst/>
              <a:cxnLst>
                <a:cxn ang="0">
                  <a:pos x="132" y="1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2" y="132"/>
                </a:cxn>
                <a:cxn ang="0">
                  <a:pos x="132" y="132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2" y="132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4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17" y="2536"/>
                </a:cxn>
                <a:cxn ang="0">
                  <a:pos x="2517" y="25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5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8" y="2482"/>
                </a:cxn>
                <a:cxn ang="0">
                  <a:pos x="2200" y="2476"/>
                </a:cxn>
                <a:cxn ang="0">
                  <a:pos x="3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2696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/>
              <a:ahLst/>
              <a:cxnLst>
                <a:cxn ang="0">
                  <a:pos x="84" y="96"/>
                </a:cxn>
                <a:cxn ang="0">
                  <a:pos x="84" y="90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84" y="96"/>
                </a:cxn>
                <a:cxn ang="0">
                  <a:pos x="84" y="96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7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/>
              <a:ahLst/>
              <a:cxnLst>
                <a:cxn ang="0">
                  <a:pos x="155" y="516"/>
                </a:cxn>
                <a:cxn ang="0">
                  <a:pos x="155" y="204"/>
                </a:cxn>
                <a:cxn ang="0">
                  <a:pos x="77" y="0"/>
                </a:cxn>
                <a:cxn ang="0">
                  <a:pos x="0" y="192"/>
                </a:cxn>
                <a:cxn ang="0">
                  <a:pos x="155" y="516"/>
                </a:cxn>
                <a:cxn ang="0">
                  <a:pos x="155" y="516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8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97" y="1043"/>
                </a:cxn>
                <a:cxn ang="0">
                  <a:pos x="574" y="851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9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0"/>
                </a:cxn>
                <a:cxn ang="0">
                  <a:pos x="287" y="797"/>
                </a:cxn>
                <a:cxn ang="0">
                  <a:pos x="341" y="653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0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0" y="3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1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5740" y="1864"/>
                </a:cxn>
                <a:cxn ang="0">
                  <a:pos x="5740" y="1834"/>
                </a:cxn>
                <a:cxn ang="0">
                  <a:pos x="0" y="0"/>
                </a:cxn>
                <a:cxn ang="0">
                  <a:pos x="0" y="371"/>
                </a:cxn>
                <a:cxn ang="0">
                  <a:pos x="0" y="37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2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3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/>
              <a:ahLst/>
              <a:cxnLst>
                <a:cxn ang="0">
                  <a:pos x="0" y="366"/>
                </a:cxn>
                <a:cxn ang="0">
                  <a:pos x="5740" y="1337"/>
                </a:cxn>
                <a:cxn ang="0">
                  <a:pos x="5740" y="1331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0" y="366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4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5740" y="414"/>
                </a:cxn>
                <a:cxn ang="0">
                  <a:pos x="5740" y="402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5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8" y="3177"/>
                </a:cxn>
                <a:cxn ang="0">
                  <a:pos x="4448" y="3153"/>
                </a:cxn>
                <a:cxn ang="0">
                  <a:pos x="12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6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8" y="2614"/>
                </a:cxn>
                <a:cxn ang="0">
                  <a:pos x="2428" y="2608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7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0" y="0"/>
                </a:cxn>
                <a:cxn ang="0">
                  <a:pos x="1800" y="2464"/>
                </a:cxn>
                <a:cxn ang="0">
                  <a:pos x="1800" y="2248"/>
                </a:cxn>
                <a:cxn ang="0">
                  <a:pos x="1794" y="2248"/>
                </a:cxn>
                <a:cxn ang="0">
                  <a:pos x="485" y="0"/>
                </a:cxn>
                <a:cxn ang="0">
                  <a:pos x="485" y="0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8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2" y="2074"/>
                </a:cxn>
                <a:cxn ang="0">
                  <a:pos x="1232" y="2038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9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8" y="1936"/>
                </a:cxn>
                <a:cxn ang="0">
                  <a:pos x="1058" y="193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10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/>
              <a:ahLst/>
              <a:cxnLst>
                <a:cxn ang="0">
                  <a:pos x="771" y="1433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771" y="1487"/>
                </a:cxn>
                <a:cxn ang="0">
                  <a:pos x="771" y="1433"/>
                </a:cxn>
                <a:cxn ang="0">
                  <a:pos x="771" y="1433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12712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6"/>
                  </a:cxn>
                  <a:cxn ang="0">
                    <a:pos x="3635" y="1313"/>
                  </a:cxn>
                  <a:cxn ang="0">
                    <a:pos x="3647" y="1235"/>
                  </a:cxn>
                  <a:cxn ang="0">
                    <a:pos x="3659" y="116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2713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/>
                <a:ahLst/>
                <a:cxnLst>
                  <a:cxn ang="0">
                    <a:pos x="2105" y="665"/>
                  </a:cxn>
                  <a:cxn ang="0">
                    <a:pos x="24" y="0"/>
                  </a:cxn>
                  <a:cxn ang="0">
                    <a:pos x="12" y="72"/>
                  </a:cxn>
                  <a:cxn ang="0">
                    <a:pos x="0" y="150"/>
                  </a:cxn>
                  <a:cxn ang="0">
                    <a:pos x="2105" y="695"/>
                  </a:cxn>
                  <a:cxn ang="0">
                    <a:pos x="2105" y="665"/>
                  </a:cxn>
                  <a:cxn ang="0">
                    <a:pos x="2105" y="665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2714" name="Rectangle 4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1271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12716" name="Rectangle 4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12717" name="Rectangle 4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12718" name="Rectangle 4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61D52E3B-5F10-4954-9FC0-64AE45F545F8}" type="slidenum">
              <a:rPr lang="ru-RU"/>
              <a:pPr/>
              <a:t>‹#›</a:t>
            </a:fld>
            <a:endParaRPr lang="ru-RU"/>
          </a:p>
        </p:txBody>
      </p:sp>
    </p:spTree>
  </p:cSld>
  <p:clrMap bg1="dk1" tx1="lt1" bg2="dk2" tx2="lt2" accent1="accent1" accent2="accent2" accent3="accent3" accent4="accent4" accent5="accent5" accent6="accent6" hlink="hlink" folHlink="folHlink"/>
  <p:sldLayoutIdLst>
    <p:sldLayoutId id="2147484465" r:id="rId1"/>
    <p:sldLayoutId id="2147484466" r:id="rId2"/>
    <p:sldLayoutId id="2147484467" r:id="rId3"/>
    <p:sldLayoutId id="2147484468" r:id="rId4"/>
    <p:sldLayoutId id="2147484469" r:id="rId5"/>
    <p:sldLayoutId id="2147484470" r:id="rId6"/>
    <p:sldLayoutId id="2147484471" r:id="rId7"/>
    <p:sldLayoutId id="2147484472" r:id="rId8"/>
    <p:sldLayoutId id="2147484473" r:id="rId9"/>
    <p:sldLayoutId id="2147484474" r:id="rId10"/>
    <p:sldLayoutId id="2147484475" r:id="rId11"/>
    <p:sldLayoutId id="2147484476" r:id="rId12"/>
    <p:sldLayoutId id="2147484477" r:id="rId13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90000"/>
        <a:buFont typeface="Wingdings" pitchFamily="2" charset="2"/>
        <a:buBlip>
          <a:blip r:embed="rId15"/>
        </a:buBlip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90000"/>
        <a:buFont typeface="Wingdings" pitchFamily="2" charset="2"/>
        <a:buBlip>
          <a:blip r:embed="rId16"/>
        </a:buBlip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460803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4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5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6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7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8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9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0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1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2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3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4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5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6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7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8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9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0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1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2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/>
              <a:ahLst/>
              <a:cxnLst>
                <a:cxn ang="0">
                  <a:pos x="5700" y="86"/>
                </a:cxn>
                <a:cxn ang="0">
                  <a:pos x="5508" y="86"/>
                </a:cxn>
                <a:cxn ang="0">
                  <a:pos x="5454" y="76"/>
                </a:cxn>
                <a:cxn ang="0">
                  <a:pos x="5448" y="65"/>
                </a:cxn>
                <a:cxn ang="0">
                  <a:pos x="5442" y="44"/>
                </a:cxn>
                <a:cxn ang="0">
                  <a:pos x="5414" y="18"/>
                </a:cxn>
                <a:cxn ang="0">
                  <a:pos x="5332" y="7"/>
                </a:cxn>
                <a:cxn ang="0">
                  <a:pos x="5051" y="22"/>
                </a:cxn>
                <a:cxn ang="0">
                  <a:pos x="4986" y="55"/>
                </a:cxn>
                <a:cxn ang="0">
                  <a:pos x="4854" y="102"/>
                </a:cxn>
                <a:cxn ang="0">
                  <a:pos x="4740" y="112"/>
                </a:cxn>
                <a:cxn ang="0">
                  <a:pos x="4662" y="91"/>
                </a:cxn>
                <a:cxn ang="0">
                  <a:pos x="4598" y="25"/>
                </a:cxn>
                <a:cxn ang="0">
                  <a:pos x="4514" y="9"/>
                </a:cxn>
                <a:cxn ang="0">
                  <a:pos x="4410" y="39"/>
                </a:cxn>
                <a:cxn ang="0">
                  <a:pos x="4236" y="81"/>
                </a:cxn>
                <a:cxn ang="0">
                  <a:pos x="4020" y="102"/>
                </a:cxn>
                <a:cxn ang="0">
                  <a:pos x="3810" y="102"/>
                </a:cxn>
                <a:cxn ang="0">
                  <a:pos x="3654" y="76"/>
                </a:cxn>
                <a:cxn ang="0">
                  <a:pos x="3594" y="50"/>
                </a:cxn>
                <a:cxn ang="0">
                  <a:pos x="3528" y="44"/>
                </a:cxn>
                <a:cxn ang="0">
                  <a:pos x="3480" y="55"/>
                </a:cxn>
                <a:cxn ang="0">
                  <a:pos x="3420" y="76"/>
                </a:cxn>
                <a:cxn ang="0">
                  <a:pos x="3048" y="112"/>
                </a:cxn>
                <a:cxn ang="0">
                  <a:pos x="2844" y="128"/>
                </a:cxn>
                <a:cxn ang="0">
                  <a:pos x="2742" y="117"/>
                </a:cxn>
                <a:cxn ang="0">
                  <a:pos x="2710" y="56"/>
                </a:cxn>
                <a:cxn ang="0">
                  <a:pos x="2658" y="50"/>
                </a:cxn>
                <a:cxn ang="0">
                  <a:pos x="2558" y="95"/>
                </a:cxn>
                <a:cxn ang="0">
                  <a:pos x="2444" y="109"/>
                </a:cxn>
                <a:cxn ang="0">
                  <a:pos x="2322" y="91"/>
                </a:cxn>
                <a:cxn ang="0">
                  <a:pos x="2274" y="70"/>
                </a:cxn>
                <a:cxn ang="0">
                  <a:pos x="2185" y="3"/>
                </a:cxn>
                <a:cxn ang="0">
                  <a:pos x="2048" y="64"/>
                </a:cxn>
                <a:cxn ang="0">
                  <a:pos x="1794" y="102"/>
                </a:cxn>
                <a:cxn ang="0">
                  <a:pos x="1560" y="91"/>
                </a:cxn>
                <a:cxn ang="0">
                  <a:pos x="1482" y="76"/>
                </a:cxn>
                <a:cxn ang="0">
                  <a:pos x="1428" y="50"/>
                </a:cxn>
                <a:cxn ang="0">
                  <a:pos x="1374" y="44"/>
                </a:cxn>
                <a:cxn ang="0">
                  <a:pos x="1308" y="55"/>
                </a:cxn>
                <a:cxn ang="0">
                  <a:pos x="1140" y="107"/>
                </a:cxn>
                <a:cxn ang="0">
                  <a:pos x="948" y="143"/>
                </a:cxn>
                <a:cxn ang="0">
                  <a:pos x="708" y="138"/>
                </a:cxn>
                <a:cxn ang="0">
                  <a:pos x="534" y="96"/>
                </a:cxn>
                <a:cxn ang="0">
                  <a:pos x="444" y="55"/>
                </a:cxn>
                <a:cxn ang="0">
                  <a:pos x="396" y="34"/>
                </a:cxn>
                <a:cxn ang="0">
                  <a:pos x="378" y="39"/>
                </a:cxn>
                <a:cxn ang="0">
                  <a:pos x="342" y="70"/>
                </a:cxn>
                <a:cxn ang="0">
                  <a:pos x="288" y="96"/>
                </a:cxn>
                <a:cxn ang="0">
                  <a:pos x="192" y="112"/>
                </a:cxn>
                <a:cxn ang="0">
                  <a:pos x="90" y="112"/>
                </a:cxn>
                <a:cxn ang="0">
                  <a:pos x="0" y="96"/>
                </a:cxn>
                <a:cxn ang="0">
                  <a:pos x="5760" y="44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  <a:lnTo>
                    <a:pt x="576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0823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0824" name="Rectangle 24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60825" name="Rectangle 25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60826" name="Rectangle 26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  <p:sp>
        <p:nvSpPr>
          <p:cNvPr id="460827" name="Rectangle 2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9CB1375B-6907-44D8-B266-535A47B348A1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60828" name="Rectangle 28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73" r:id="rId1"/>
    <p:sldLayoutId id="2147483774" r:id="rId2"/>
    <p:sldLayoutId id="2147483775" r:id="rId3"/>
    <p:sldLayoutId id="2147483776" r:id="rId4"/>
    <p:sldLayoutId id="2147483777" r:id="rId5"/>
    <p:sldLayoutId id="2147483778" r:id="rId6"/>
    <p:sldLayoutId id="2147483779" r:id="rId7"/>
    <p:sldLayoutId id="2147483780" r:id="rId8"/>
    <p:sldLayoutId id="2147483781" r:id="rId9"/>
    <p:sldLayoutId id="2147483782" r:id="rId10"/>
    <p:sldLayoutId id="2147483783" r:id="rId11"/>
    <p:sldLayoutId id="2147483784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25987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8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9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0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1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2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3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4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5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6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7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8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9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0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1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2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3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4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6005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26006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26007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26008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26009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981A3C72-E2BC-46DD-A8AA-34D6A32EDE69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479" r:id="rId1"/>
    <p:sldLayoutId id="2147484480" r:id="rId2"/>
    <p:sldLayoutId id="2147484481" r:id="rId3"/>
    <p:sldLayoutId id="2147484482" r:id="rId4"/>
    <p:sldLayoutId id="2147484483" r:id="rId5"/>
    <p:sldLayoutId id="2147484484" r:id="rId6"/>
    <p:sldLayoutId id="2147484485" r:id="rId7"/>
    <p:sldLayoutId id="2147484486" r:id="rId8"/>
    <p:sldLayoutId id="2147484487" r:id="rId9"/>
    <p:sldLayoutId id="2147484488" r:id="rId10"/>
    <p:sldLayoutId id="2147484489" r:id="rId11"/>
    <p:sldLayoutId id="2147484490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tint val="63529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442371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/>
              <a:ahLst/>
              <a:cxnLst>
                <a:cxn ang="0">
                  <a:pos x="2768" y="18"/>
                </a:cxn>
                <a:cxn ang="0">
                  <a:pos x="2678" y="24"/>
                </a:cxn>
                <a:cxn ang="0">
                  <a:pos x="2613" y="102"/>
                </a:cxn>
                <a:cxn ang="0">
                  <a:pos x="2511" y="156"/>
                </a:cxn>
                <a:cxn ang="0">
                  <a:pos x="2505" y="222"/>
                </a:cxn>
                <a:cxn ang="0">
                  <a:pos x="2487" y="246"/>
                </a:cxn>
                <a:cxn ang="0">
                  <a:pos x="2469" y="252"/>
                </a:cxn>
                <a:cxn ang="0">
                  <a:pos x="2397" y="210"/>
                </a:cxn>
                <a:cxn ang="0">
                  <a:pos x="2260" y="192"/>
                </a:cxn>
                <a:cxn ang="0">
                  <a:pos x="2236" y="186"/>
                </a:cxn>
                <a:cxn ang="0">
                  <a:pos x="2218" y="192"/>
                </a:cxn>
                <a:cxn ang="0">
                  <a:pos x="2146" y="228"/>
                </a:cxn>
                <a:cxn ang="0">
                  <a:pos x="2110" y="240"/>
                </a:cxn>
                <a:cxn ang="0">
                  <a:pos x="2086" y="246"/>
                </a:cxn>
                <a:cxn ang="0">
                  <a:pos x="2074" y="258"/>
                </a:cxn>
                <a:cxn ang="0">
                  <a:pos x="2074" y="276"/>
                </a:cxn>
                <a:cxn ang="0">
                  <a:pos x="2051" y="300"/>
                </a:cxn>
                <a:cxn ang="0">
                  <a:pos x="2033" y="312"/>
                </a:cxn>
                <a:cxn ang="0">
                  <a:pos x="2021" y="324"/>
                </a:cxn>
                <a:cxn ang="0">
                  <a:pos x="2009" y="336"/>
                </a:cxn>
                <a:cxn ang="0">
                  <a:pos x="1979" y="342"/>
                </a:cxn>
                <a:cxn ang="0">
                  <a:pos x="1913" y="336"/>
                </a:cxn>
                <a:cxn ang="0">
                  <a:pos x="1877" y="330"/>
                </a:cxn>
                <a:cxn ang="0">
                  <a:pos x="1865" y="342"/>
                </a:cxn>
                <a:cxn ang="0">
                  <a:pos x="1853" y="354"/>
                </a:cxn>
                <a:cxn ang="0">
                  <a:pos x="1823" y="360"/>
                </a:cxn>
                <a:cxn ang="0">
                  <a:pos x="1764" y="342"/>
                </a:cxn>
                <a:cxn ang="0">
                  <a:pos x="1740" y="342"/>
                </a:cxn>
                <a:cxn ang="0">
                  <a:pos x="1716" y="354"/>
                </a:cxn>
                <a:cxn ang="0">
                  <a:pos x="1656" y="425"/>
                </a:cxn>
                <a:cxn ang="0">
                  <a:pos x="1614" y="569"/>
                </a:cxn>
                <a:cxn ang="0">
                  <a:pos x="1614" y="593"/>
                </a:cxn>
                <a:cxn ang="0">
                  <a:pos x="1620" y="641"/>
                </a:cxn>
                <a:cxn ang="0">
                  <a:pos x="1638" y="659"/>
                </a:cxn>
                <a:cxn ang="0">
                  <a:pos x="1632" y="671"/>
                </a:cxn>
                <a:cxn ang="0">
                  <a:pos x="1620" y="683"/>
                </a:cxn>
                <a:cxn ang="0">
                  <a:pos x="1542" y="689"/>
                </a:cxn>
                <a:cxn ang="0">
                  <a:pos x="1465" y="629"/>
                </a:cxn>
                <a:cxn ang="0">
                  <a:pos x="1333" y="587"/>
                </a:cxn>
                <a:cxn ang="0">
                  <a:pos x="1184" y="671"/>
                </a:cxn>
                <a:cxn ang="0">
                  <a:pos x="1016" y="731"/>
                </a:cxn>
                <a:cxn ang="0">
                  <a:pos x="813" y="743"/>
                </a:cxn>
                <a:cxn ang="0">
                  <a:pos x="628" y="701"/>
                </a:cxn>
                <a:cxn ang="0">
                  <a:pos x="568" y="695"/>
                </a:cxn>
                <a:cxn ang="0">
                  <a:pos x="556" y="701"/>
                </a:cxn>
                <a:cxn ang="0">
                  <a:pos x="520" y="731"/>
                </a:cxn>
                <a:cxn ang="0">
                  <a:pos x="436" y="809"/>
                </a:cxn>
                <a:cxn ang="0">
                  <a:pos x="406" y="821"/>
                </a:cxn>
                <a:cxn ang="0">
                  <a:pos x="382" y="821"/>
                </a:cxn>
                <a:cxn ang="0">
                  <a:pos x="335" y="827"/>
                </a:cxn>
                <a:cxn ang="0">
                  <a:pos x="209" y="851"/>
                </a:cxn>
                <a:cxn ang="0">
                  <a:pos x="173" y="857"/>
                </a:cxn>
                <a:cxn ang="0">
                  <a:pos x="125" y="851"/>
                </a:cxn>
                <a:cxn ang="0">
                  <a:pos x="107" y="857"/>
                </a:cxn>
                <a:cxn ang="0">
                  <a:pos x="101" y="875"/>
                </a:cxn>
                <a:cxn ang="0">
                  <a:pos x="83" y="887"/>
                </a:cxn>
                <a:cxn ang="0">
                  <a:pos x="48" y="899"/>
                </a:cxn>
                <a:cxn ang="0">
                  <a:pos x="2780" y="24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  <a:lnTo>
                    <a:pt x="2780" y="24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2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3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4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5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6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7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8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9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0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1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2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3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4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5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2386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42387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42388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42389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1A40956F-FF80-4D8E-BF62-6034F164B009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42390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492" r:id="rId1"/>
    <p:sldLayoutId id="2147484493" r:id="rId2"/>
    <p:sldLayoutId id="2147484494" r:id="rId3"/>
    <p:sldLayoutId id="2147484495" r:id="rId4"/>
    <p:sldLayoutId id="2147484496" r:id="rId5"/>
    <p:sldLayoutId id="2147484497" r:id="rId6"/>
    <p:sldLayoutId id="2147484498" r:id="rId7"/>
    <p:sldLayoutId id="2147484499" r:id="rId8"/>
    <p:sldLayoutId id="2147484500" r:id="rId9"/>
    <p:sldLayoutId id="2147484501" r:id="rId10"/>
    <p:sldLayoutId id="2147484502" r:id="rId11"/>
    <p:sldLayoutId id="2147484503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u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pitchFamily="2" charset="2"/>
        <a:buChar char="u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460803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4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5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6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7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8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9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0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1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2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3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4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5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6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7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8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9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0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1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2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/>
              <a:ahLst/>
              <a:cxnLst>
                <a:cxn ang="0">
                  <a:pos x="5700" y="86"/>
                </a:cxn>
                <a:cxn ang="0">
                  <a:pos x="5508" y="86"/>
                </a:cxn>
                <a:cxn ang="0">
                  <a:pos x="5454" y="76"/>
                </a:cxn>
                <a:cxn ang="0">
                  <a:pos x="5448" y="65"/>
                </a:cxn>
                <a:cxn ang="0">
                  <a:pos x="5442" y="44"/>
                </a:cxn>
                <a:cxn ang="0">
                  <a:pos x="5414" y="18"/>
                </a:cxn>
                <a:cxn ang="0">
                  <a:pos x="5332" y="7"/>
                </a:cxn>
                <a:cxn ang="0">
                  <a:pos x="5051" y="22"/>
                </a:cxn>
                <a:cxn ang="0">
                  <a:pos x="4986" y="55"/>
                </a:cxn>
                <a:cxn ang="0">
                  <a:pos x="4854" y="102"/>
                </a:cxn>
                <a:cxn ang="0">
                  <a:pos x="4740" y="112"/>
                </a:cxn>
                <a:cxn ang="0">
                  <a:pos x="4662" y="91"/>
                </a:cxn>
                <a:cxn ang="0">
                  <a:pos x="4598" y="25"/>
                </a:cxn>
                <a:cxn ang="0">
                  <a:pos x="4514" y="9"/>
                </a:cxn>
                <a:cxn ang="0">
                  <a:pos x="4410" y="39"/>
                </a:cxn>
                <a:cxn ang="0">
                  <a:pos x="4236" y="81"/>
                </a:cxn>
                <a:cxn ang="0">
                  <a:pos x="4020" y="102"/>
                </a:cxn>
                <a:cxn ang="0">
                  <a:pos x="3810" y="102"/>
                </a:cxn>
                <a:cxn ang="0">
                  <a:pos x="3654" y="76"/>
                </a:cxn>
                <a:cxn ang="0">
                  <a:pos x="3594" y="50"/>
                </a:cxn>
                <a:cxn ang="0">
                  <a:pos x="3528" y="44"/>
                </a:cxn>
                <a:cxn ang="0">
                  <a:pos x="3480" y="55"/>
                </a:cxn>
                <a:cxn ang="0">
                  <a:pos x="3420" y="76"/>
                </a:cxn>
                <a:cxn ang="0">
                  <a:pos x="3048" y="112"/>
                </a:cxn>
                <a:cxn ang="0">
                  <a:pos x="2844" y="128"/>
                </a:cxn>
                <a:cxn ang="0">
                  <a:pos x="2742" y="117"/>
                </a:cxn>
                <a:cxn ang="0">
                  <a:pos x="2710" y="56"/>
                </a:cxn>
                <a:cxn ang="0">
                  <a:pos x="2658" y="50"/>
                </a:cxn>
                <a:cxn ang="0">
                  <a:pos x="2558" y="95"/>
                </a:cxn>
                <a:cxn ang="0">
                  <a:pos x="2444" y="109"/>
                </a:cxn>
                <a:cxn ang="0">
                  <a:pos x="2322" y="91"/>
                </a:cxn>
                <a:cxn ang="0">
                  <a:pos x="2274" y="70"/>
                </a:cxn>
                <a:cxn ang="0">
                  <a:pos x="2185" y="3"/>
                </a:cxn>
                <a:cxn ang="0">
                  <a:pos x="2048" y="64"/>
                </a:cxn>
                <a:cxn ang="0">
                  <a:pos x="1794" y="102"/>
                </a:cxn>
                <a:cxn ang="0">
                  <a:pos x="1560" y="91"/>
                </a:cxn>
                <a:cxn ang="0">
                  <a:pos x="1482" y="76"/>
                </a:cxn>
                <a:cxn ang="0">
                  <a:pos x="1428" y="50"/>
                </a:cxn>
                <a:cxn ang="0">
                  <a:pos x="1374" y="44"/>
                </a:cxn>
                <a:cxn ang="0">
                  <a:pos x="1308" y="55"/>
                </a:cxn>
                <a:cxn ang="0">
                  <a:pos x="1140" y="107"/>
                </a:cxn>
                <a:cxn ang="0">
                  <a:pos x="948" y="143"/>
                </a:cxn>
                <a:cxn ang="0">
                  <a:pos x="708" y="138"/>
                </a:cxn>
                <a:cxn ang="0">
                  <a:pos x="534" y="96"/>
                </a:cxn>
                <a:cxn ang="0">
                  <a:pos x="444" y="55"/>
                </a:cxn>
                <a:cxn ang="0">
                  <a:pos x="396" y="34"/>
                </a:cxn>
                <a:cxn ang="0">
                  <a:pos x="378" y="39"/>
                </a:cxn>
                <a:cxn ang="0">
                  <a:pos x="342" y="70"/>
                </a:cxn>
                <a:cxn ang="0">
                  <a:pos x="288" y="96"/>
                </a:cxn>
                <a:cxn ang="0">
                  <a:pos x="192" y="112"/>
                </a:cxn>
                <a:cxn ang="0">
                  <a:pos x="90" y="112"/>
                </a:cxn>
                <a:cxn ang="0">
                  <a:pos x="0" y="96"/>
                </a:cxn>
                <a:cxn ang="0">
                  <a:pos x="5760" y="44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  <a:lnTo>
                    <a:pt x="576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0823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0824" name="Rectangle 24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60825" name="Rectangle 25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60826" name="Rectangle 26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  <p:sp>
        <p:nvSpPr>
          <p:cNvPr id="460827" name="Rectangle 2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9CB1375B-6907-44D8-B266-535A47B348A1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60828" name="Rectangle 28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505" r:id="rId1"/>
    <p:sldLayoutId id="2147484506" r:id="rId2"/>
    <p:sldLayoutId id="2147484507" r:id="rId3"/>
    <p:sldLayoutId id="2147484508" r:id="rId4"/>
    <p:sldLayoutId id="2147484509" r:id="rId5"/>
    <p:sldLayoutId id="2147484510" r:id="rId6"/>
    <p:sldLayoutId id="2147484511" r:id="rId7"/>
    <p:sldLayoutId id="2147484512" r:id="rId8"/>
    <p:sldLayoutId id="2147484513" r:id="rId9"/>
    <p:sldLayoutId id="2147484514" r:id="rId10"/>
    <p:sldLayoutId id="2147484515" r:id="rId11"/>
    <p:sldLayoutId id="2147484516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39216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588" y="0"/>
            <a:ext cx="9148762" cy="6851650"/>
            <a:chOff x="1" y="0"/>
            <a:chExt cx="5763" cy="4316"/>
          </a:xfrm>
        </p:grpSpPr>
        <p:sp>
          <p:nvSpPr>
            <p:cNvPr id="463875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76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77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463879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0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1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2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3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4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5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6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7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8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9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90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91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892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3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4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5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/>
              <a:ahLst/>
              <a:cxnLst>
                <a:cxn ang="0">
                  <a:pos x="717" y="845"/>
                </a:cxn>
                <a:cxn ang="0">
                  <a:pos x="717" y="821"/>
                </a:cxn>
                <a:cxn ang="0">
                  <a:pos x="574" y="605"/>
                </a:cxn>
                <a:cxn ang="0">
                  <a:pos x="406" y="396"/>
                </a:cxn>
                <a:cxn ang="0">
                  <a:pos x="221" y="19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209" y="198"/>
                </a:cxn>
                <a:cxn ang="0">
                  <a:pos x="400" y="408"/>
                </a:cxn>
                <a:cxn ang="0">
                  <a:pos x="568" y="623"/>
                </a:cxn>
                <a:cxn ang="0">
                  <a:pos x="717" y="845"/>
                </a:cxn>
                <a:cxn ang="0">
                  <a:pos x="717" y="845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6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/>
              <a:ahLst/>
              <a:cxnLst>
                <a:cxn ang="0">
                  <a:pos x="407" y="414"/>
                </a:cxn>
                <a:cxn ang="0">
                  <a:pos x="407" y="396"/>
                </a:cxn>
                <a:cxn ang="0">
                  <a:pos x="222" y="19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08" y="102"/>
                </a:cxn>
                <a:cxn ang="0">
                  <a:pos x="216" y="204"/>
                </a:cxn>
                <a:cxn ang="0">
                  <a:pos x="407" y="414"/>
                </a:cxn>
                <a:cxn ang="0">
                  <a:pos x="407" y="414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7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8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68" y="0"/>
                </a:cxn>
                <a:cxn ang="0">
                  <a:pos x="407" y="132"/>
                </a:cxn>
                <a:cxn ang="0">
                  <a:pos x="257" y="270"/>
                </a:cxn>
                <a:cxn ang="0">
                  <a:pos x="120" y="420"/>
                </a:cxn>
                <a:cxn ang="0">
                  <a:pos x="0" y="575"/>
                </a:cxn>
                <a:cxn ang="0">
                  <a:pos x="0" y="599"/>
                </a:cxn>
                <a:cxn ang="0">
                  <a:pos x="120" y="432"/>
                </a:cxn>
                <a:cxn ang="0">
                  <a:pos x="257" y="282"/>
                </a:cxn>
                <a:cxn ang="0">
                  <a:pos x="413" y="138"/>
                </a:cxn>
                <a:cxn ang="0">
                  <a:pos x="586" y="0"/>
                </a:cxn>
                <a:cxn ang="0">
                  <a:pos x="586" y="0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9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1" y="0"/>
                </a:cxn>
                <a:cxn ang="0">
                  <a:pos x="120" y="114"/>
                </a:cxn>
                <a:cxn ang="0">
                  <a:pos x="60" y="174"/>
                </a:cxn>
                <a:cxn ang="0">
                  <a:pos x="0" y="234"/>
                </a:cxn>
                <a:cxn ang="0">
                  <a:pos x="0" y="252"/>
                </a:cxn>
                <a:cxn ang="0">
                  <a:pos x="126" y="120"/>
                </a:cxn>
                <a:cxn ang="0">
                  <a:pos x="269" y="0"/>
                </a:cxn>
                <a:cxn ang="0">
                  <a:pos x="269" y="0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900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01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02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463904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5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6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7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8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909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10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3911" name="Rectangle 39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63912" name="Rectangle 40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63913" name="Rectangle 41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63914" name="Rectangle 42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5A102B4B-2514-482E-BEEF-0AAFFB3D9B15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6391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518" r:id="rId1"/>
    <p:sldLayoutId id="2147484519" r:id="rId2"/>
    <p:sldLayoutId id="2147484520" r:id="rId3"/>
    <p:sldLayoutId id="2147484521" r:id="rId4"/>
    <p:sldLayoutId id="2147484522" r:id="rId5"/>
    <p:sldLayoutId id="2147484523" r:id="rId6"/>
    <p:sldLayoutId id="2147484524" r:id="rId7"/>
    <p:sldLayoutId id="2147484525" r:id="rId8"/>
    <p:sldLayoutId id="2147484526" r:id="rId9"/>
    <p:sldLayoutId id="2147484527" r:id="rId10"/>
    <p:sldLayoutId id="2147484528" r:id="rId11"/>
    <p:sldLayoutId id="2147484529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Char char="•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4" cstate="email">
            <a:duotone>
              <a:schemeClr val="bg1"/>
              <a:srgbClr val="FFFFFF"/>
            </a:duotone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16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92100"/>
            <a:ext cx="8229600" cy="138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7616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05000"/>
            <a:ext cx="82296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7616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47616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47616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fld id="{896A0848-F165-4512-8A7C-7506420B8CF8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531" r:id="rId1"/>
    <p:sldLayoutId id="2147484532" r:id="rId2"/>
    <p:sldLayoutId id="2147484533" r:id="rId3"/>
    <p:sldLayoutId id="2147484534" r:id="rId4"/>
    <p:sldLayoutId id="2147484535" r:id="rId5"/>
    <p:sldLayoutId id="2147484536" r:id="rId6"/>
    <p:sldLayoutId id="2147484537" r:id="rId7"/>
    <p:sldLayoutId id="2147484538" r:id="rId8"/>
    <p:sldLayoutId id="2147484539" r:id="rId9"/>
    <p:sldLayoutId id="2147484540" r:id="rId10"/>
    <p:sldLayoutId id="2147484541" r:id="rId11"/>
    <p:sldLayoutId id="2147484542" r:id="rId12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120000"/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Font typeface="Tahoma" charset="0"/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120000"/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Font typeface="Tahoma" charset="0"/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pattFill prst="dkHorz">
          <a:fgClr>
            <a:schemeClr val="bg2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2438400"/>
            <a:ext cx="9144000" cy="4046538"/>
            <a:chOff x="0" y="1536"/>
            <a:chExt cx="5760" cy="2549"/>
          </a:xfrm>
        </p:grpSpPr>
        <p:sp>
          <p:nvSpPr>
            <p:cNvPr id="500739" name="Rectangle 3"/>
            <p:cNvSpPr>
              <a:spLocks noChangeArrowheads="1"/>
            </p:cNvSpPr>
            <p:nvPr userDrawn="1"/>
          </p:nvSpPr>
          <p:spPr bwMode="hidden">
            <a:xfrm rot="-1424751">
              <a:off x="2121" y="2592"/>
              <a:ext cx="3072" cy="384"/>
            </a:xfrm>
            <a:prstGeom prst="rect">
              <a:avLst/>
            </a:prstGeom>
            <a:gradFill rotWithShape="0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189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0740" name="Freeform 4"/>
            <p:cNvSpPr>
              <a:spLocks/>
            </p:cNvSpPr>
            <p:nvPr userDrawn="1"/>
          </p:nvSpPr>
          <p:spPr bwMode="hidden">
            <a:xfrm>
              <a:off x="0" y="2664"/>
              <a:ext cx="2688" cy="12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0" y="552"/>
                </a:cxn>
                <a:cxn ang="0">
                  <a:pos x="1968" y="264"/>
                </a:cxn>
                <a:cxn ang="0">
                  <a:pos x="2028" y="270"/>
                </a:cxn>
                <a:cxn ang="0">
                  <a:pos x="2661" y="528"/>
                </a:cxn>
                <a:cxn ang="0">
                  <a:pos x="2688" y="648"/>
                </a:cxn>
                <a:cxn ang="0">
                  <a:pos x="2304" y="1080"/>
                </a:cxn>
                <a:cxn ang="0">
                  <a:pos x="1584" y="1224"/>
                </a:cxn>
                <a:cxn ang="0">
                  <a:pos x="1296" y="936"/>
                </a:cxn>
                <a:cxn ang="0">
                  <a:pos x="864" y="1032"/>
                </a:cxn>
                <a:cxn ang="0">
                  <a:pos x="0" y="552"/>
                </a:cxn>
                <a:cxn ang="0">
                  <a:pos x="0" y="0"/>
                </a:cxn>
              </a:cxnLst>
              <a:rect l="0" t="0" r="r" b="b"/>
              <a:pathLst>
                <a:path w="2688" h="1224">
                  <a:moveTo>
                    <a:pt x="0" y="0"/>
                  </a:moveTo>
                  <a:lnTo>
                    <a:pt x="960" y="552"/>
                  </a:lnTo>
                  <a:lnTo>
                    <a:pt x="1968" y="264"/>
                  </a:lnTo>
                  <a:lnTo>
                    <a:pt x="2028" y="270"/>
                  </a:lnTo>
                  <a:lnTo>
                    <a:pt x="2661" y="528"/>
                  </a:lnTo>
                  <a:lnTo>
                    <a:pt x="2688" y="648"/>
                  </a:lnTo>
                  <a:lnTo>
                    <a:pt x="2304" y="1080"/>
                  </a:lnTo>
                  <a:lnTo>
                    <a:pt x="1584" y="1224"/>
                  </a:lnTo>
                  <a:lnTo>
                    <a:pt x="1296" y="936"/>
                  </a:lnTo>
                  <a:lnTo>
                    <a:pt x="864" y="1032"/>
                  </a:lnTo>
                  <a:lnTo>
                    <a:pt x="0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0741" name="Freeform 5"/>
            <p:cNvSpPr>
              <a:spLocks/>
            </p:cNvSpPr>
            <p:nvPr userDrawn="1"/>
          </p:nvSpPr>
          <p:spPr bwMode="hidden">
            <a:xfrm>
              <a:off x="3359" y="1536"/>
              <a:ext cx="2401" cy="1232"/>
            </a:xfrm>
            <a:custGeom>
              <a:avLst/>
              <a:gdLst/>
              <a:ahLst/>
              <a:cxnLst>
                <a:cxn ang="0">
                  <a:pos x="2208" y="15"/>
                </a:cxn>
                <a:cxn ang="0">
                  <a:pos x="2088" y="57"/>
                </a:cxn>
                <a:cxn ang="0">
                  <a:pos x="1951" y="99"/>
                </a:cxn>
                <a:cxn ang="0">
                  <a:pos x="1704" y="135"/>
                </a:cxn>
                <a:cxn ang="0">
                  <a:pos x="1314" y="177"/>
                </a:cxn>
                <a:cxn ang="0">
                  <a:pos x="1176" y="189"/>
                </a:cxn>
                <a:cxn ang="0">
                  <a:pos x="1122" y="195"/>
                </a:cxn>
                <a:cxn ang="0">
                  <a:pos x="1075" y="231"/>
                </a:cxn>
                <a:cxn ang="0">
                  <a:pos x="924" y="321"/>
                </a:cxn>
                <a:cxn ang="0">
                  <a:pos x="840" y="369"/>
                </a:cxn>
                <a:cxn ang="0">
                  <a:pos x="630" y="458"/>
                </a:cxn>
                <a:cxn ang="0">
                  <a:pos x="529" y="500"/>
                </a:cxn>
                <a:cxn ang="0">
                  <a:pos x="487" y="542"/>
                </a:cxn>
                <a:cxn ang="0">
                  <a:pos x="457" y="590"/>
                </a:cxn>
                <a:cxn ang="0">
                  <a:pos x="402" y="638"/>
                </a:cxn>
                <a:cxn ang="0">
                  <a:pos x="330" y="758"/>
                </a:cxn>
                <a:cxn ang="0">
                  <a:pos x="312" y="788"/>
                </a:cxn>
                <a:cxn ang="0">
                  <a:pos x="252" y="824"/>
                </a:cxn>
                <a:cxn ang="0">
                  <a:pos x="84" y="926"/>
                </a:cxn>
                <a:cxn ang="0">
                  <a:pos x="0" y="992"/>
                </a:cxn>
                <a:cxn ang="0">
                  <a:pos x="12" y="1040"/>
                </a:cxn>
                <a:cxn ang="0">
                  <a:pos x="132" y="1034"/>
                </a:cxn>
                <a:cxn ang="0">
                  <a:pos x="336" y="980"/>
                </a:cxn>
                <a:cxn ang="0">
                  <a:pos x="529" y="896"/>
                </a:cxn>
                <a:cxn ang="0">
                  <a:pos x="576" y="872"/>
                </a:cxn>
                <a:cxn ang="0">
                  <a:pos x="714" y="848"/>
                </a:cxn>
                <a:cxn ang="0">
                  <a:pos x="966" y="794"/>
                </a:cxn>
                <a:cxn ang="0">
                  <a:pos x="1212" y="782"/>
                </a:cxn>
                <a:cxn ang="0">
                  <a:pos x="1416" y="872"/>
                </a:cxn>
                <a:cxn ang="0">
                  <a:pos x="1464" y="932"/>
                </a:cxn>
                <a:cxn ang="0">
                  <a:pos x="1440" y="992"/>
                </a:cxn>
                <a:cxn ang="0">
                  <a:pos x="1302" y="1040"/>
                </a:cxn>
                <a:cxn ang="0">
                  <a:pos x="1158" y="1100"/>
                </a:cxn>
                <a:cxn ang="0">
                  <a:pos x="1093" y="1148"/>
                </a:cxn>
                <a:cxn ang="0">
                  <a:pos x="1075" y="1208"/>
                </a:cxn>
                <a:cxn ang="0">
                  <a:pos x="1093" y="1232"/>
                </a:cxn>
                <a:cxn ang="0">
                  <a:pos x="1152" y="1226"/>
                </a:cxn>
                <a:cxn ang="0">
                  <a:pos x="1332" y="1208"/>
                </a:cxn>
                <a:cxn ang="0">
                  <a:pos x="1434" y="1184"/>
                </a:cxn>
                <a:cxn ang="0">
                  <a:pos x="1464" y="1172"/>
                </a:cxn>
                <a:cxn ang="0">
                  <a:pos x="1578" y="1130"/>
                </a:cxn>
                <a:cxn ang="0">
                  <a:pos x="1758" y="1064"/>
                </a:cxn>
                <a:cxn ang="0">
                  <a:pos x="1872" y="962"/>
                </a:cxn>
                <a:cxn ang="0">
                  <a:pos x="1986" y="800"/>
                </a:cxn>
                <a:cxn ang="0">
                  <a:pos x="2166" y="650"/>
                </a:cxn>
                <a:cxn ang="0">
                  <a:pos x="2257" y="590"/>
                </a:cxn>
                <a:cxn ang="0">
                  <a:pos x="2400" y="57"/>
                </a:cxn>
              </a:cxnLst>
              <a:rect l="0" t="0" r="r" b="b"/>
              <a:pathLst>
                <a:path w="2401" h="1232">
                  <a:moveTo>
                    <a:pt x="2310" y="3"/>
                  </a:moveTo>
                  <a:lnTo>
                    <a:pt x="2280" y="3"/>
                  </a:lnTo>
                  <a:lnTo>
                    <a:pt x="2208" y="15"/>
                  </a:lnTo>
                  <a:lnTo>
                    <a:pt x="2136" y="27"/>
                  </a:lnTo>
                  <a:lnTo>
                    <a:pt x="2112" y="39"/>
                  </a:lnTo>
                  <a:lnTo>
                    <a:pt x="2088" y="57"/>
                  </a:lnTo>
                  <a:lnTo>
                    <a:pt x="2082" y="63"/>
                  </a:lnTo>
                  <a:lnTo>
                    <a:pt x="2076" y="69"/>
                  </a:lnTo>
                  <a:lnTo>
                    <a:pt x="1951" y="99"/>
                  </a:lnTo>
                  <a:lnTo>
                    <a:pt x="1896" y="111"/>
                  </a:lnTo>
                  <a:lnTo>
                    <a:pt x="1836" y="117"/>
                  </a:lnTo>
                  <a:lnTo>
                    <a:pt x="1704" y="135"/>
                  </a:lnTo>
                  <a:lnTo>
                    <a:pt x="1572" y="153"/>
                  </a:lnTo>
                  <a:lnTo>
                    <a:pt x="1434" y="165"/>
                  </a:lnTo>
                  <a:lnTo>
                    <a:pt x="1314" y="177"/>
                  </a:lnTo>
                  <a:lnTo>
                    <a:pt x="1260" y="183"/>
                  </a:lnTo>
                  <a:lnTo>
                    <a:pt x="1212" y="189"/>
                  </a:lnTo>
                  <a:lnTo>
                    <a:pt x="1176" y="189"/>
                  </a:lnTo>
                  <a:lnTo>
                    <a:pt x="1146" y="195"/>
                  </a:lnTo>
                  <a:lnTo>
                    <a:pt x="1128" y="195"/>
                  </a:lnTo>
                  <a:lnTo>
                    <a:pt x="1122" y="195"/>
                  </a:lnTo>
                  <a:lnTo>
                    <a:pt x="1116" y="201"/>
                  </a:lnTo>
                  <a:lnTo>
                    <a:pt x="1105" y="207"/>
                  </a:lnTo>
                  <a:lnTo>
                    <a:pt x="1075" y="231"/>
                  </a:lnTo>
                  <a:lnTo>
                    <a:pt x="1026" y="261"/>
                  </a:lnTo>
                  <a:lnTo>
                    <a:pt x="972" y="291"/>
                  </a:lnTo>
                  <a:lnTo>
                    <a:pt x="924" y="321"/>
                  </a:lnTo>
                  <a:lnTo>
                    <a:pt x="876" y="345"/>
                  </a:lnTo>
                  <a:lnTo>
                    <a:pt x="846" y="363"/>
                  </a:lnTo>
                  <a:lnTo>
                    <a:pt x="840" y="369"/>
                  </a:lnTo>
                  <a:lnTo>
                    <a:pt x="834" y="369"/>
                  </a:lnTo>
                  <a:lnTo>
                    <a:pt x="732" y="417"/>
                  </a:lnTo>
                  <a:lnTo>
                    <a:pt x="630" y="458"/>
                  </a:lnTo>
                  <a:lnTo>
                    <a:pt x="588" y="476"/>
                  </a:lnTo>
                  <a:lnTo>
                    <a:pt x="552" y="488"/>
                  </a:lnTo>
                  <a:lnTo>
                    <a:pt x="529" y="500"/>
                  </a:lnTo>
                  <a:lnTo>
                    <a:pt x="517" y="506"/>
                  </a:lnTo>
                  <a:lnTo>
                    <a:pt x="499" y="524"/>
                  </a:lnTo>
                  <a:lnTo>
                    <a:pt x="487" y="542"/>
                  </a:lnTo>
                  <a:lnTo>
                    <a:pt x="481" y="560"/>
                  </a:lnTo>
                  <a:lnTo>
                    <a:pt x="481" y="578"/>
                  </a:lnTo>
                  <a:lnTo>
                    <a:pt x="457" y="590"/>
                  </a:lnTo>
                  <a:lnTo>
                    <a:pt x="438" y="596"/>
                  </a:lnTo>
                  <a:lnTo>
                    <a:pt x="420" y="614"/>
                  </a:lnTo>
                  <a:lnTo>
                    <a:pt x="402" y="638"/>
                  </a:lnTo>
                  <a:lnTo>
                    <a:pt x="366" y="698"/>
                  </a:lnTo>
                  <a:lnTo>
                    <a:pt x="348" y="728"/>
                  </a:lnTo>
                  <a:lnTo>
                    <a:pt x="330" y="758"/>
                  </a:lnTo>
                  <a:lnTo>
                    <a:pt x="324" y="776"/>
                  </a:lnTo>
                  <a:lnTo>
                    <a:pt x="318" y="782"/>
                  </a:lnTo>
                  <a:lnTo>
                    <a:pt x="312" y="788"/>
                  </a:lnTo>
                  <a:lnTo>
                    <a:pt x="300" y="794"/>
                  </a:lnTo>
                  <a:lnTo>
                    <a:pt x="282" y="806"/>
                  </a:lnTo>
                  <a:lnTo>
                    <a:pt x="252" y="824"/>
                  </a:lnTo>
                  <a:lnTo>
                    <a:pt x="199" y="854"/>
                  </a:lnTo>
                  <a:lnTo>
                    <a:pt x="151" y="884"/>
                  </a:lnTo>
                  <a:lnTo>
                    <a:pt x="84" y="926"/>
                  </a:lnTo>
                  <a:lnTo>
                    <a:pt x="30" y="962"/>
                  </a:lnTo>
                  <a:lnTo>
                    <a:pt x="12" y="974"/>
                  </a:lnTo>
                  <a:lnTo>
                    <a:pt x="0" y="992"/>
                  </a:lnTo>
                  <a:lnTo>
                    <a:pt x="0" y="1004"/>
                  </a:lnTo>
                  <a:lnTo>
                    <a:pt x="0" y="1022"/>
                  </a:lnTo>
                  <a:lnTo>
                    <a:pt x="12" y="1040"/>
                  </a:lnTo>
                  <a:lnTo>
                    <a:pt x="42" y="1046"/>
                  </a:lnTo>
                  <a:lnTo>
                    <a:pt x="84" y="1046"/>
                  </a:lnTo>
                  <a:lnTo>
                    <a:pt x="132" y="1034"/>
                  </a:lnTo>
                  <a:lnTo>
                    <a:pt x="193" y="1022"/>
                  </a:lnTo>
                  <a:lnTo>
                    <a:pt x="264" y="1004"/>
                  </a:lnTo>
                  <a:lnTo>
                    <a:pt x="336" y="980"/>
                  </a:lnTo>
                  <a:lnTo>
                    <a:pt x="408" y="950"/>
                  </a:lnTo>
                  <a:lnTo>
                    <a:pt x="475" y="920"/>
                  </a:lnTo>
                  <a:lnTo>
                    <a:pt x="529" y="896"/>
                  </a:lnTo>
                  <a:lnTo>
                    <a:pt x="564" y="878"/>
                  </a:lnTo>
                  <a:lnTo>
                    <a:pt x="570" y="872"/>
                  </a:lnTo>
                  <a:lnTo>
                    <a:pt x="576" y="872"/>
                  </a:lnTo>
                  <a:lnTo>
                    <a:pt x="606" y="872"/>
                  </a:lnTo>
                  <a:lnTo>
                    <a:pt x="648" y="866"/>
                  </a:lnTo>
                  <a:lnTo>
                    <a:pt x="714" y="848"/>
                  </a:lnTo>
                  <a:lnTo>
                    <a:pt x="793" y="830"/>
                  </a:lnTo>
                  <a:lnTo>
                    <a:pt x="876" y="812"/>
                  </a:lnTo>
                  <a:lnTo>
                    <a:pt x="966" y="794"/>
                  </a:lnTo>
                  <a:lnTo>
                    <a:pt x="1063" y="782"/>
                  </a:lnTo>
                  <a:lnTo>
                    <a:pt x="1152" y="776"/>
                  </a:lnTo>
                  <a:lnTo>
                    <a:pt x="1212" y="782"/>
                  </a:lnTo>
                  <a:lnTo>
                    <a:pt x="1284" y="806"/>
                  </a:lnTo>
                  <a:lnTo>
                    <a:pt x="1357" y="836"/>
                  </a:lnTo>
                  <a:lnTo>
                    <a:pt x="1416" y="872"/>
                  </a:lnTo>
                  <a:lnTo>
                    <a:pt x="1434" y="890"/>
                  </a:lnTo>
                  <a:lnTo>
                    <a:pt x="1452" y="908"/>
                  </a:lnTo>
                  <a:lnTo>
                    <a:pt x="1464" y="932"/>
                  </a:lnTo>
                  <a:lnTo>
                    <a:pt x="1464" y="950"/>
                  </a:lnTo>
                  <a:lnTo>
                    <a:pt x="1458" y="968"/>
                  </a:lnTo>
                  <a:lnTo>
                    <a:pt x="1440" y="992"/>
                  </a:lnTo>
                  <a:lnTo>
                    <a:pt x="1410" y="1004"/>
                  </a:lnTo>
                  <a:lnTo>
                    <a:pt x="1369" y="1022"/>
                  </a:lnTo>
                  <a:lnTo>
                    <a:pt x="1302" y="1040"/>
                  </a:lnTo>
                  <a:lnTo>
                    <a:pt x="1248" y="1064"/>
                  </a:lnTo>
                  <a:lnTo>
                    <a:pt x="1200" y="1082"/>
                  </a:lnTo>
                  <a:lnTo>
                    <a:pt x="1158" y="1100"/>
                  </a:lnTo>
                  <a:lnTo>
                    <a:pt x="1128" y="1118"/>
                  </a:lnTo>
                  <a:lnTo>
                    <a:pt x="1110" y="1130"/>
                  </a:lnTo>
                  <a:lnTo>
                    <a:pt x="1093" y="1148"/>
                  </a:lnTo>
                  <a:lnTo>
                    <a:pt x="1081" y="1160"/>
                  </a:lnTo>
                  <a:lnTo>
                    <a:pt x="1069" y="1190"/>
                  </a:lnTo>
                  <a:lnTo>
                    <a:pt x="1075" y="1208"/>
                  </a:lnTo>
                  <a:lnTo>
                    <a:pt x="1081" y="1220"/>
                  </a:lnTo>
                  <a:lnTo>
                    <a:pt x="1087" y="1226"/>
                  </a:lnTo>
                  <a:lnTo>
                    <a:pt x="1093" y="1232"/>
                  </a:lnTo>
                  <a:lnTo>
                    <a:pt x="1110" y="1232"/>
                  </a:lnTo>
                  <a:lnTo>
                    <a:pt x="1128" y="1226"/>
                  </a:lnTo>
                  <a:lnTo>
                    <a:pt x="1152" y="1226"/>
                  </a:lnTo>
                  <a:lnTo>
                    <a:pt x="1212" y="1220"/>
                  </a:lnTo>
                  <a:lnTo>
                    <a:pt x="1272" y="1214"/>
                  </a:lnTo>
                  <a:lnTo>
                    <a:pt x="1332" y="1208"/>
                  </a:lnTo>
                  <a:lnTo>
                    <a:pt x="1393" y="1196"/>
                  </a:lnTo>
                  <a:lnTo>
                    <a:pt x="1416" y="1190"/>
                  </a:lnTo>
                  <a:lnTo>
                    <a:pt x="1434" y="1184"/>
                  </a:lnTo>
                  <a:lnTo>
                    <a:pt x="1446" y="1178"/>
                  </a:lnTo>
                  <a:lnTo>
                    <a:pt x="1452" y="1178"/>
                  </a:lnTo>
                  <a:lnTo>
                    <a:pt x="1464" y="1172"/>
                  </a:lnTo>
                  <a:lnTo>
                    <a:pt x="1488" y="1166"/>
                  </a:lnTo>
                  <a:lnTo>
                    <a:pt x="1530" y="1148"/>
                  </a:lnTo>
                  <a:lnTo>
                    <a:pt x="1578" y="1130"/>
                  </a:lnTo>
                  <a:lnTo>
                    <a:pt x="1681" y="1094"/>
                  </a:lnTo>
                  <a:lnTo>
                    <a:pt x="1722" y="1076"/>
                  </a:lnTo>
                  <a:lnTo>
                    <a:pt x="1758" y="1064"/>
                  </a:lnTo>
                  <a:lnTo>
                    <a:pt x="1812" y="1040"/>
                  </a:lnTo>
                  <a:lnTo>
                    <a:pt x="1848" y="1004"/>
                  </a:lnTo>
                  <a:lnTo>
                    <a:pt x="1872" y="962"/>
                  </a:lnTo>
                  <a:lnTo>
                    <a:pt x="1890" y="932"/>
                  </a:lnTo>
                  <a:lnTo>
                    <a:pt x="1932" y="866"/>
                  </a:lnTo>
                  <a:lnTo>
                    <a:pt x="1986" y="800"/>
                  </a:lnTo>
                  <a:lnTo>
                    <a:pt x="2046" y="740"/>
                  </a:lnTo>
                  <a:lnTo>
                    <a:pt x="2112" y="692"/>
                  </a:lnTo>
                  <a:lnTo>
                    <a:pt x="2166" y="650"/>
                  </a:lnTo>
                  <a:lnTo>
                    <a:pt x="2214" y="620"/>
                  </a:lnTo>
                  <a:lnTo>
                    <a:pt x="2244" y="596"/>
                  </a:lnTo>
                  <a:lnTo>
                    <a:pt x="2257" y="590"/>
                  </a:lnTo>
                  <a:lnTo>
                    <a:pt x="2257" y="590"/>
                  </a:lnTo>
                  <a:lnTo>
                    <a:pt x="2400" y="518"/>
                  </a:lnTo>
                  <a:lnTo>
                    <a:pt x="2400" y="57"/>
                  </a:lnTo>
                  <a:lnTo>
                    <a:pt x="2401" y="0"/>
                  </a:lnTo>
                  <a:lnTo>
                    <a:pt x="231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2" name="Freeform 6"/>
            <p:cNvSpPr>
              <a:spLocks/>
            </p:cNvSpPr>
            <p:nvPr userDrawn="1"/>
          </p:nvSpPr>
          <p:spPr bwMode="hidden">
            <a:xfrm>
              <a:off x="3792" y="1536"/>
              <a:ext cx="1968" cy="762"/>
            </a:xfrm>
            <a:custGeom>
              <a:avLst/>
              <a:gdLst/>
              <a:ahLst/>
              <a:cxnLst>
                <a:cxn ang="0">
                  <a:pos x="965" y="165"/>
                </a:cxn>
                <a:cxn ang="0">
                  <a:pos x="696" y="200"/>
                </a:cxn>
                <a:cxn ang="0">
                  <a:pos x="693" y="237"/>
                </a:cxn>
                <a:cxn ang="0">
                  <a:pos x="924" y="258"/>
                </a:cxn>
                <a:cxn ang="0">
                  <a:pos x="993" y="267"/>
                </a:cxn>
                <a:cxn ang="0">
                  <a:pos x="681" y="291"/>
                </a:cxn>
                <a:cxn ang="0">
                  <a:pos x="633" y="309"/>
                </a:cxn>
                <a:cxn ang="0">
                  <a:pos x="645" y="336"/>
                </a:cxn>
                <a:cxn ang="0">
                  <a:pos x="672" y="351"/>
                </a:cxn>
                <a:cxn ang="0">
                  <a:pos x="984" y="333"/>
                </a:cxn>
                <a:cxn ang="0">
                  <a:pos x="1080" y="357"/>
                </a:cxn>
                <a:cxn ang="0">
                  <a:pos x="624" y="492"/>
                </a:cxn>
                <a:cxn ang="0">
                  <a:pos x="616" y="536"/>
                </a:cxn>
                <a:cxn ang="0">
                  <a:pos x="8" y="724"/>
                </a:cxn>
                <a:cxn ang="0">
                  <a:pos x="0" y="756"/>
                </a:cxn>
                <a:cxn ang="0">
                  <a:pos x="27" y="762"/>
                </a:cxn>
                <a:cxn ang="0">
                  <a:pos x="664" y="564"/>
                </a:cxn>
                <a:cxn ang="0">
                  <a:pos x="856" y="600"/>
                </a:cxn>
                <a:cxn ang="0">
                  <a:pos x="1158" y="507"/>
                </a:cxn>
                <a:cxn ang="0">
                  <a:pos x="1434" y="465"/>
                </a:cxn>
                <a:cxn ang="0">
                  <a:pos x="1572" y="368"/>
                </a:cxn>
                <a:cxn ang="0">
                  <a:pos x="1712" y="340"/>
                </a:cxn>
                <a:cxn ang="0">
                  <a:pos x="1856" y="328"/>
                </a:cxn>
                <a:cxn ang="0">
                  <a:pos x="1968" y="330"/>
                </a:cxn>
                <a:cxn ang="0">
                  <a:pos x="1968" y="0"/>
                </a:cxn>
                <a:cxn ang="0">
                  <a:pos x="1934" y="3"/>
                </a:cxn>
                <a:cxn ang="0">
                  <a:pos x="1832" y="5"/>
                </a:cxn>
                <a:cxn ang="0">
                  <a:pos x="1682" y="35"/>
                </a:cxn>
                <a:cxn ang="0">
                  <a:pos x="1643" y="72"/>
                </a:cxn>
                <a:cxn ang="0">
                  <a:pos x="1392" y="119"/>
                </a:cxn>
              </a:cxnLst>
              <a:rect l="0" t="0" r="r" b="b"/>
              <a:pathLst>
                <a:path w="1968" h="762">
                  <a:moveTo>
                    <a:pt x="965" y="165"/>
                  </a:moveTo>
                  <a:lnTo>
                    <a:pt x="696" y="200"/>
                  </a:lnTo>
                  <a:lnTo>
                    <a:pt x="693" y="237"/>
                  </a:lnTo>
                  <a:lnTo>
                    <a:pt x="924" y="258"/>
                  </a:lnTo>
                  <a:lnTo>
                    <a:pt x="993" y="267"/>
                  </a:lnTo>
                  <a:lnTo>
                    <a:pt x="681" y="291"/>
                  </a:lnTo>
                  <a:lnTo>
                    <a:pt x="633" y="309"/>
                  </a:lnTo>
                  <a:lnTo>
                    <a:pt x="645" y="336"/>
                  </a:lnTo>
                  <a:lnTo>
                    <a:pt x="672" y="351"/>
                  </a:lnTo>
                  <a:lnTo>
                    <a:pt x="984" y="333"/>
                  </a:lnTo>
                  <a:lnTo>
                    <a:pt x="1080" y="357"/>
                  </a:lnTo>
                  <a:lnTo>
                    <a:pt x="624" y="492"/>
                  </a:lnTo>
                  <a:lnTo>
                    <a:pt x="616" y="536"/>
                  </a:lnTo>
                  <a:lnTo>
                    <a:pt x="8" y="724"/>
                  </a:lnTo>
                  <a:lnTo>
                    <a:pt x="0" y="756"/>
                  </a:lnTo>
                  <a:lnTo>
                    <a:pt x="27" y="762"/>
                  </a:lnTo>
                  <a:lnTo>
                    <a:pt x="664" y="564"/>
                  </a:lnTo>
                  <a:lnTo>
                    <a:pt x="856" y="600"/>
                  </a:lnTo>
                  <a:lnTo>
                    <a:pt x="1158" y="507"/>
                  </a:lnTo>
                  <a:lnTo>
                    <a:pt x="1434" y="465"/>
                  </a:lnTo>
                  <a:lnTo>
                    <a:pt x="1572" y="368"/>
                  </a:lnTo>
                  <a:lnTo>
                    <a:pt x="1712" y="340"/>
                  </a:lnTo>
                  <a:lnTo>
                    <a:pt x="1856" y="328"/>
                  </a:lnTo>
                  <a:lnTo>
                    <a:pt x="1968" y="330"/>
                  </a:lnTo>
                  <a:lnTo>
                    <a:pt x="1968" y="0"/>
                  </a:lnTo>
                  <a:lnTo>
                    <a:pt x="1934" y="3"/>
                  </a:lnTo>
                  <a:lnTo>
                    <a:pt x="1832" y="5"/>
                  </a:lnTo>
                  <a:lnTo>
                    <a:pt x="1682" y="35"/>
                  </a:lnTo>
                  <a:lnTo>
                    <a:pt x="1643" y="72"/>
                  </a:lnTo>
                  <a:lnTo>
                    <a:pt x="1392" y="119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3" name="Freeform 7"/>
            <p:cNvSpPr>
              <a:spLocks/>
            </p:cNvSpPr>
            <p:nvPr userDrawn="1"/>
          </p:nvSpPr>
          <p:spPr bwMode="hidden">
            <a:xfrm>
              <a:off x="3599" y="2477"/>
              <a:ext cx="186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85" y="18"/>
                </a:cxn>
                <a:cxn ang="0">
                  <a:pos x="185" y="36"/>
                </a:cxn>
                <a:cxn ang="0">
                  <a:pos x="179" y="54"/>
                </a:cxn>
                <a:cxn ang="0">
                  <a:pos x="161" y="72"/>
                </a:cxn>
                <a:cxn ang="0">
                  <a:pos x="137" y="96"/>
                </a:cxn>
                <a:cxn ang="0">
                  <a:pos x="101" y="108"/>
                </a:cxn>
                <a:cxn ang="0">
                  <a:pos x="47" y="120"/>
                </a:cxn>
                <a:cxn ang="0">
                  <a:pos x="29" y="120"/>
                </a:cxn>
                <a:cxn ang="0">
                  <a:pos x="17" y="114"/>
                </a:cxn>
                <a:cxn ang="0">
                  <a:pos x="0" y="96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85" y="18"/>
                  </a:lnTo>
                  <a:lnTo>
                    <a:pt x="185" y="36"/>
                  </a:lnTo>
                  <a:lnTo>
                    <a:pt x="179" y="54"/>
                  </a:lnTo>
                  <a:lnTo>
                    <a:pt x="161" y="72"/>
                  </a:lnTo>
                  <a:lnTo>
                    <a:pt x="137" y="96"/>
                  </a:lnTo>
                  <a:lnTo>
                    <a:pt x="101" y="108"/>
                  </a:lnTo>
                  <a:lnTo>
                    <a:pt x="47" y="120"/>
                  </a:lnTo>
                  <a:lnTo>
                    <a:pt x="29" y="120"/>
                  </a:lnTo>
                  <a:lnTo>
                    <a:pt x="17" y="11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4" name="Freeform 8"/>
            <p:cNvSpPr>
              <a:spLocks/>
            </p:cNvSpPr>
            <p:nvPr userDrawn="1"/>
          </p:nvSpPr>
          <p:spPr bwMode="hidden">
            <a:xfrm>
              <a:off x="3779" y="2393"/>
              <a:ext cx="185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79" y="24"/>
                </a:cxn>
                <a:cxn ang="0">
                  <a:pos x="167" y="42"/>
                </a:cxn>
                <a:cxn ang="0">
                  <a:pos x="149" y="66"/>
                </a:cxn>
                <a:cxn ang="0">
                  <a:pos x="131" y="90"/>
                </a:cxn>
                <a:cxn ang="0">
                  <a:pos x="102" y="108"/>
                </a:cxn>
                <a:cxn ang="0">
                  <a:pos x="66" y="120"/>
                </a:cxn>
                <a:cxn ang="0">
                  <a:pos x="18" y="120"/>
                </a:cxn>
                <a:cxn ang="0">
                  <a:pos x="0" y="60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79" y="24"/>
                  </a:lnTo>
                  <a:lnTo>
                    <a:pt x="167" y="42"/>
                  </a:lnTo>
                  <a:lnTo>
                    <a:pt x="149" y="66"/>
                  </a:lnTo>
                  <a:lnTo>
                    <a:pt x="131" y="90"/>
                  </a:lnTo>
                  <a:lnTo>
                    <a:pt x="102" y="108"/>
                  </a:lnTo>
                  <a:lnTo>
                    <a:pt x="66" y="120"/>
                  </a:lnTo>
                  <a:lnTo>
                    <a:pt x="18" y="120"/>
                  </a:lnTo>
                  <a:lnTo>
                    <a:pt x="0" y="6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5" name="Freeform 9"/>
            <p:cNvSpPr>
              <a:spLocks/>
            </p:cNvSpPr>
            <p:nvPr userDrawn="1"/>
          </p:nvSpPr>
          <p:spPr bwMode="hidden">
            <a:xfrm>
              <a:off x="3839" y="1836"/>
              <a:ext cx="528" cy="2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0" y="269"/>
                </a:cxn>
                <a:cxn ang="0">
                  <a:pos x="6" y="251"/>
                </a:cxn>
                <a:cxn ang="0">
                  <a:pos x="6" y="239"/>
                </a:cxn>
                <a:cxn ang="0">
                  <a:pos x="12" y="227"/>
                </a:cxn>
                <a:cxn ang="0">
                  <a:pos x="18" y="221"/>
                </a:cxn>
                <a:cxn ang="0">
                  <a:pos x="36" y="215"/>
                </a:cxn>
                <a:cxn ang="0">
                  <a:pos x="77" y="203"/>
                </a:cxn>
                <a:cxn ang="0">
                  <a:pos x="137" y="179"/>
                </a:cxn>
                <a:cxn ang="0">
                  <a:pos x="209" y="143"/>
                </a:cxn>
                <a:cxn ang="0">
                  <a:pos x="251" y="120"/>
                </a:cxn>
                <a:cxn ang="0">
                  <a:pos x="299" y="96"/>
                </a:cxn>
                <a:cxn ang="0">
                  <a:pos x="394" y="48"/>
                </a:cxn>
                <a:cxn ang="0">
                  <a:pos x="442" y="30"/>
                </a:cxn>
                <a:cxn ang="0">
                  <a:pos x="478" y="12"/>
                </a:cxn>
                <a:cxn ang="0">
                  <a:pos x="502" y="6"/>
                </a:cxn>
                <a:cxn ang="0">
                  <a:pos x="520" y="0"/>
                </a:cxn>
                <a:cxn ang="0">
                  <a:pos x="526" y="0"/>
                </a:cxn>
                <a:cxn ang="0">
                  <a:pos x="520" y="6"/>
                </a:cxn>
                <a:cxn ang="0">
                  <a:pos x="508" y="12"/>
                </a:cxn>
                <a:cxn ang="0">
                  <a:pos x="484" y="24"/>
                </a:cxn>
                <a:cxn ang="0">
                  <a:pos x="460" y="42"/>
                </a:cxn>
                <a:cxn ang="0">
                  <a:pos x="436" y="54"/>
                </a:cxn>
                <a:cxn ang="0">
                  <a:pos x="394" y="78"/>
                </a:cxn>
                <a:cxn ang="0">
                  <a:pos x="340" y="108"/>
                </a:cxn>
                <a:cxn ang="0">
                  <a:pos x="275" y="143"/>
                </a:cxn>
                <a:cxn ang="0">
                  <a:pos x="131" y="221"/>
                </a:cxn>
                <a:cxn ang="0">
                  <a:pos x="65" y="251"/>
                </a:cxn>
                <a:cxn ang="0">
                  <a:pos x="0" y="275"/>
                </a:cxn>
                <a:cxn ang="0">
                  <a:pos x="0" y="275"/>
                </a:cxn>
              </a:cxnLst>
              <a:rect l="0" t="0" r="r" b="b"/>
              <a:pathLst>
                <a:path w="526" h="275">
                  <a:moveTo>
                    <a:pt x="0" y="275"/>
                  </a:moveTo>
                  <a:lnTo>
                    <a:pt x="0" y="269"/>
                  </a:lnTo>
                  <a:lnTo>
                    <a:pt x="6" y="251"/>
                  </a:lnTo>
                  <a:lnTo>
                    <a:pt x="6" y="239"/>
                  </a:lnTo>
                  <a:lnTo>
                    <a:pt x="12" y="227"/>
                  </a:lnTo>
                  <a:lnTo>
                    <a:pt x="18" y="221"/>
                  </a:lnTo>
                  <a:lnTo>
                    <a:pt x="36" y="215"/>
                  </a:lnTo>
                  <a:lnTo>
                    <a:pt x="77" y="203"/>
                  </a:lnTo>
                  <a:lnTo>
                    <a:pt x="137" y="179"/>
                  </a:lnTo>
                  <a:lnTo>
                    <a:pt x="209" y="143"/>
                  </a:lnTo>
                  <a:lnTo>
                    <a:pt x="251" y="120"/>
                  </a:lnTo>
                  <a:lnTo>
                    <a:pt x="299" y="96"/>
                  </a:lnTo>
                  <a:lnTo>
                    <a:pt x="394" y="48"/>
                  </a:lnTo>
                  <a:lnTo>
                    <a:pt x="442" y="30"/>
                  </a:lnTo>
                  <a:lnTo>
                    <a:pt x="478" y="12"/>
                  </a:lnTo>
                  <a:lnTo>
                    <a:pt x="502" y="6"/>
                  </a:lnTo>
                  <a:lnTo>
                    <a:pt x="520" y="0"/>
                  </a:lnTo>
                  <a:lnTo>
                    <a:pt x="526" y="0"/>
                  </a:lnTo>
                  <a:lnTo>
                    <a:pt x="520" y="6"/>
                  </a:lnTo>
                  <a:lnTo>
                    <a:pt x="508" y="12"/>
                  </a:lnTo>
                  <a:lnTo>
                    <a:pt x="484" y="24"/>
                  </a:lnTo>
                  <a:lnTo>
                    <a:pt x="460" y="42"/>
                  </a:lnTo>
                  <a:lnTo>
                    <a:pt x="436" y="54"/>
                  </a:lnTo>
                  <a:lnTo>
                    <a:pt x="394" y="78"/>
                  </a:lnTo>
                  <a:lnTo>
                    <a:pt x="340" y="108"/>
                  </a:lnTo>
                  <a:lnTo>
                    <a:pt x="275" y="143"/>
                  </a:lnTo>
                  <a:lnTo>
                    <a:pt x="131" y="221"/>
                  </a:lnTo>
                  <a:lnTo>
                    <a:pt x="65" y="251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6" name="Freeform 10"/>
            <p:cNvSpPr>
              <a:spLocks/>
            </p:cNvSpPr>
            <p:nvPr userDrawn="1"/>
          </p:nvSpPr>
          <p:spPr bwMode="hidden">
            <a:xfrm>
              <a:off x="3676" y="2015"/>
              <a:ext cx="721" cy="306"/>
            </a:xfrm>
            <a:custGeom>
              <a:avLst/>
              <a:gdLst/>
              <a:ahLst/>
              <a:cxnLst>
                <a:cxn ang="0">
                  <a:pos x="48" y="216"/>
                </a:cxn>
                <a:cxn ang="0">
                  <a:pos x="30" y="252"/>
                </a:cxn>
                <a:cxn ang="0">
                  <a:pos x="12" y="282"/>
                </a:cxn>
                <a:cxn ang="0">
                  <a:pos x="6" y="300"/>
                </a:cxn>
                <a:cxn ang="0">
                  <a:pos x="0" y="306"/>
                </a:cxn>
                <a:cxn ang="0">
                  <a:pos x="48" y="276"/>
                </a:cxn>
                <a:cxn ang="0">
                  <a:pos x="84" y="252"/>
                </a:cxn>
                <a:cxn ang="0">
                  <a:pos x="108" y="234"/>
                </a:cxn>
                <a:cxn ang="0">
                  <a:pos x="120" y="228"/>
                </a:cxn>
                <a:cxn ang="0">
                  <a:pos x="126" y="228"/>
                </a:cxn>
                <a:cxn ang="0">
                  <a:pos x="144" y="222"/>
                </a:cxn>
                <a:cxn ang="0">
                  <a:pos x="168" y="216"/>
                </a:cxn>
                <a:cxn ang="0">
                  <a:pos x="198" y="204"/>
                </a:cxn>
                <a:cxn ang="0">
                  <a:pos x="275" y="180"/>
                </a:cxn>
                <a:cxn ang="0">
                  <a:pos x="371" y="156"/>
                </a:cxn>
                <a:cxn ang="0">
                  <a:pos x="461" y="126"/>
                </a:cxn>
                <a:cxn ang="0">
                  <a:pos x="544" y="102"/>
                </a:cxn>
                <a:cxn ang="0">
                  <a:pos x="574" y="90"/>
                </a:cxn>
                <a:cxn ang="0">
                  <a:pos x="604" y="84"/>
                </a:cxn>
                <a:cxn ang="0">
                  <a:pos x="622" y="78"/>
                </a:cxn>
                <a:cxn ang="0">
                  <a:pos x="628" y="72"/>
                </a:cxn>
                <a:cxn ang="0">
                  <a:pos x="634" y="66"/>
                </a:cxn>
                <a:cxn ang="0">
                  <a:pos x="652" y="60"/>
                </a:cxn>
                <a:cxn ang="0">
                  <a:pos x="694" y="30"/>
                </a:cxn>
                <a:cxn ang="0">
                  <a:pos x="712" y="18"/>
                </a:cxn>
                <a:cxn ang="0">
                  <a:pos x="718" y="6"/>
                </a:cxn>
                <a:cxn ang="0">
                  <a:pos x="712" y="0"/>
                </a:cxn>
                <a:cxn ang="0">
                  <a:pos x="688" y="0"/>
                </a:cxn>
                <a:cxn ang="0">
                  <a:pos x="628" y="0"/>
                </a:cxn>
                <a:cxn ang="0">
                  <a:pos x="580" y="0"/>
                </a:cxn>
                <a:cxn ang="0">
                  <a:pos x="544" y="0"/>
                </a:cxn>
                <a:cxn ang="0">
                  <a:pos x="514" y="18"/>
                </a:cxn>
                <a:cxn ang="0">
                  <a:pos x="485" y="42"/>
                </a:cxn>
                <a:cxn ang="0">
                  <a:pos x="467" y="54"/>
                </a:cxn>
                <a:cxn ang="0">
                  <a:pos x="449" y="60"/>
                </a:cxn>
                <a:cxn ang="0">
                  <a:pos x="425" y="60"/>
                </a:cxn>
                <a:cxn ang="0">
                  <a:pos x="389" y="66"/>
                </a:cxn>
                <a:cxn ang="0">
                  <a:pos x="347" y="84"/>
                </a:cxn>
                <a:cxn ang="0">
                  <a:pos x="311" y="108"/>
                </a:cxn>
                <a:cxn ang="0">
                  <a:pos x="287" y="126"/>
                </a:cxn>
                <a:cxn ang="0">
                  <a:pos x="275" y="132"/>
                </a:cxn>
                <a:cxn ang="0">
                  <a:pos x="257" y="138"/>
                </a:cxn>
                <a:cxn ang="0">
                  <a:pos x="221" y="138"/>
                </a:cxn>
                <a:cxn ang="0">
                  <a:pos x="186" y="138"/>
                </a:cxn>
                <a:cxn ang="0">
                  <a:pos x="180" y="138"/>
                </a:cxn>
                <a:cxn ang="0">
                  <a:pos x="174" y="138"/>
                </a:cxn>
                <a:cxn ang="0">
                  <a:pos x="114" y="162"/>
                </a:cxn>
                <a:cxn ang="0">
                  <a:pos x="48" y="216"/>
                </a:cxn>
                <a:cxn ang="0">
                  <a:pos x="48" y="216"/>
                </a:cxn>
              </a:cxnLst>
              <a:rect l="0" t="0" r="r" b="b"/>
              <a:pathLst>
                <a:path w="718" h="306">
                  <a:moveTo>
                    <a:pt x="48" y="216"/>
                  </a:moveTo>
                  <a:lnTo>
                    <a:pt x="30" y="252"/>
                  </a:lnTo>
                  <a:lnTo>
                    <a:pt x="12" y="282"/>
                  </a:lnTo>
                  <a:lnTo>
                    <a:pt x="6" y="300"/>
                  </a:lnTo>
                  <a:lnTo>
                    <a:pt x="0" y="306"/>
                  </a:lnTo>
                  <a:lnTo>
                    <a:pt x="48" y="276"/>
                  </a:lnTo>
                  <a:lnTo>
                    <a:pt x="84" y="252"/>
                  </a:lnTo>
                  <a:lnTo>
                    <a:pt x="108" y="234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44" y="222"/>
                  </a:lnTo>
                  <a:lnTo>
                    <a:pt x="168" y="216"/>
                  </a:lnTo>
                  <a:lnTo>
                    <a:pt x="198" y="204"/>
                  </a:lnTo>
                  <a:lnTo>
                    <a:pt x="275" y="180"/>
                  </a:lnTo>
                  <a:lnTo>
                    <a:pt x="371" y="156"/>
                  </a:lnTo>
                  <a:lnTo>
                    <a:pt x="461" y="126"/>
                  </a:lnTo>
                  <a:lnTo>
                    <a:pt x="544" y="102"/>
                  </a:lnTo>
                  <a:lnTo>
                    <a:pt x="574" y="90"/>
                  </a:lnTo>
                  <a:lnTo>
                    <a:pt x="604" y="84"/>
                  </a:lnTo>
                  <a:lnTo>
                    <a:pt x="622" y="78"/>
                  </a:lnTo>
                  <a:lnTo>
                    <a:pt x="628" y="72"/>
                  </a:lnTo>
                  <a:lnTo>
                    <a:pt x="634" y="66"/>
                  </a:lnTo>
                  <a:lnTo>
                    <a:pt x="652" y="60"/>
                  </a:lnTo>
                  <a:lnTo>
                    <a:pt x="694" y="30"/>
                  </a:lnTo>
                  <a:lnTo>
                    <a:pt x="712" y="18"/>
                  </a:lnTo>
                  <a:lnTo>
                    <a:pt x="718" y="6"/>
                  </a:lnTo>
                  <a:lnTo>
                    <a:pt x="712" y="0"/>
                  </a:lnTo>
                  <a:lnTo>
                    <a:pt x="688" y="0"/>
                  </a:lnTo>
                  <a:lnTo>
                    <a:pt x="628" y="0"/>
                  </a:lnTo>
                  <a:lnTo>
                    <a:pt x="580" y="0"/>
                  </a:lnTo>
                  <a:lnTo>
                    <a:pt x="544" y="0"/>
                  </a:lnTo>
                  <a:lnTo>
                    <a:pt x="514" y="18"/>
                  </a:lnTo>
                  <a:lnTo>
                    <a:pt x="485" y="42"/>
                  </a:lnTo>
                  <a:lnTo>
                    <a:pt x="467" y="54"/>
                  </a:lnTo>
                  <a:lnTo>
                    <a:pt x="449" y="60"/>
                  </a:lnTo>
                  <a:lnTo>
                    <a:pt x="425" y="60"/>
                  </a:lnTo>
                  <a:lnTo>
                    <a:pt x="389" y="66"/>
                  </a:lnTo>
                  <a:lnTo>
                    <a:pt x="347" y="84"/>
                  </a:lnTo>
                  <a:lnTo>
                    <a:pt x="311" y="108"/>
                  </a:lnTo>
                  <a:lnTo>
                    <a:pt x="287" y="126"/>
                  </a:lnTo>
                  <a:lnTo>
                    <a:pt x="275" y="132"/>
                  </a:lnTo>
                  <a:lnTo>
                    <a:pt x="257" y="138"/>
                  </a:lnTo>
                  <a:lnTo>
                    <a:pt x="221" y="138"/>
                  </a:lnTo>
                  <a:lnTo>
                    <a:pt x="186" y="138"/>
                  </a:lnTo>
                  <a:lnTo>
                    <a:pt x="180" y="138"/>
                  </a:lnTo>
                  <a:lnTo>
                    <a:pt x="174" y="138"/>
                  </a:lnTo>
                  <a:lnTo>
                    <a:pt x="114" y="162"/>
                  </a:lnTo>
                  <a:lnTo>
                    <a:pt x="48" y="216"/>
                  </a:lnTo>
                  <a:lnTo>
                    <a:pt x="48" y="2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7" name="Freeform 11"/>
            <p:cNvSpPr>
              <a:spLocks/>
            </p:cNvSpPr>
            <p:nvPr userDrawn="1"/>
          </p:nvSpPr>
          <p:spPr bwMode="hidden">
            <a:xfrm>
              <a:off x="3358" y="1890"/>
              <a:ext cx="2400" cy="881"/>
            </a:xfrm>
            <a:custGeom>
              <a:avLst/>
              <a:gdLst/>
              <a:ahLst/>
              <a:cxnLst>
                <a:cxn ang="0">
                  <a:pos x="2231" y="54"/>
                </a:cxn>
                <a:cxn ang="0">
                  <a:pos x="2189" y="54"/>
                </a:cxn>
                <a:cxn ang="0">
                  <a:pos x="2147" y="66"/>
                </a:cxn>
                <a:cxn ang="0">
                  <a:pos x="2021" y="101"/>
                </a:cxn>
                <a:cxn ang="0">
                  <a:pos x="1956" y="119"/>
                </a:cxn>
                <a:cxn ang="0">
                  <a:pos x="1860" y="167"/>
                </a:cxn>
                <a:cxn ang="0">
                  <a:pos x="1836" y="245"/>
                </a:cxn>
                <a:cxn ang="0">
                  <a:pos x="1842" y="305"/>
                </a:cxn>
                <a:cxn ang="0">
                  <a:pos x="1758" y="317"/>
                </a:cxn>
                <a:cxn ang="0">
                  <a:pos x="1597" y="263"/>
                </a:cxn>
                <a:cxn ang="0">
                  <a:pos x="1507" y="257"/>
                </a:cxn>
                <a:cxn ang="0">
                  <a:pos x="1399" y="311"/>
                </a:cxn>
                <a:cxn ang="0">
                  <a:pos x="1334" y="353"/>
                </a:cxn>
                <a:cxn ang="0">
                  <a:pos x="1310" y="359"/>
                </a:cxn>
                <a:cxn ang="0">
                  <a:pos x="1214" y="371"/>
                </a:cxn>
                <a:cxn ang="0">
                  <a:pos x="1160" y="365"/>
                </a:cxn>
                <a:cxn ang="0">
                  <a:pos x="1053" y="371"/>
                </a:cxn>
                <a:cxn ang="0">
                  <a:pos x="957" y="383"/>
                </a:cxn>
                <a:cxn ang="0">
                  <a:pos x="921" y="401"/>
                </a:cxn>
                <a:cxn ang="0">
                  <a:pos x="819" y="419"/>
                </a:cxn>
                <a:cxn ang="0">
                  <a:pos x="778" y="419"/>
                </a:cxn>
                <a:cxn ang="0">
                  <a:pos x="664" y="437"/>
                </a:cxn>
                <a:cxn ang="0">
                  <a:pos x="598" y="473"/>
                </a:cxn>
                <a:cxn ang="0">
                  <a:pos x="503" y="467"/>
                </a:cxn>
                <a:cxn ang="0">
                  <a:pos x="431" y="491"/>
                </a:cxn>
                <a:cxn ang="0">
                  <a:pos x="413" y="539"/>
                </a:cxn>
                <a:cxn ang="0">
                  <a:pos x="347" y="569"/>
                </a:cxn>
                <a:cxn ang="0">
                  <a:pos x="222" y="599"/>
                </a:cxn>
                <a:cxn ang="0">
                  <a:pos x="138" y="647"/>
                </a:cxn>
                <a:cxn ang="0">
                  <a:pos x="108" y="659"/>
                </a:cxn>
                <a:cxn ang="0">
                  <a:pos x="0" y="671"/>
                </a:cxn>
                <a:cxn ang="0">
                  <a:pos x="84" y="695"/>
                </a:cxn>
                <a:cxn ang="0">
                  <a:pos x="263" y="653"/>
                </a:cxn>
                <a:cxn ang="0">
                  <a:pos x="473" y="569"/>
                </a:cxn>
                <a:cxn ang="0">
                  <a:pos x="568" y="521"/>
                </a:cxn>
                <a:cxn ang="0">
                  <a:pos x="646" y="515"/>
                </a:cxn>
                <a:cxn ang="0">
                  <a:pos x="873" y="461"/>
                </a:cxn>
                <a:cxn ang="0">
                  <a:pos x="1148" y="425"/>
                </a:cxn>
                <a:cxn ang="0">
                  <a:pos x="1292" y="461"/>
                </a:cxn>
                <a:cxn ang="0">
                  <a:pos x="1417" y="533"/>
                </a:cxn>
                <a:cxn ang="0">
                  <a:pos x="1435" y="617"/>
                </a:cxn>
                <a:cxn ang="0">
                  <a:pos x="1376" y="653"/>
                </a:cxn>
                <a:cxn ang="0">
                  <a:pos x="1226" y="701"/>
                </a:cxn>
                <a:cxn ang="0">
                  <a:pos x="1112" y="755"/>
                </a:cxn>
                <a:cxn ang="0">
                  <a:pos x="1065" y="809"/>
                </a:cxn>
                <a:cxn ang="0">
                  <a:pos x="1077" y="869"/>
                </a:cxn>
                <a:cxn ang="0">
                  <a:pos x="1106" y="881"/>
                </a:cxn>
                <a:cxn ang="0">
                  <a:pos x="1208" y="869"/>
                </a:cxn>
                <a:cxn ang="0">
                  <a:pos x="1388" y="857"/>
                </a:cxn>
                <a:cxn ang="0">
                  <a:pos x="1441" y="851"/>
                </a:cxn>
                <a:cxn ang="0">
                  <a:pos x="1483" y="833"/>
                </a:cxn>
                <a:cxn ang="0">
                  <a:pos x="1675" y="743"/>
                </a:cxn>
                <a:cxn ang="0">
                  <a:pos x="1806" y="689"/>
                </a:cxn>
                <a:cxn ang="0">
                  <a:pos x="1884" y="581"/>
                </a:cxn>
                <a:cxn ang="0">
                  <a:pos x="2039" y="389"/>
                </a:cxn>
                <a:cxn ang="0">
                  <a:pos x="2207" y="269"/>
                </a:cxn>
                <a:cxn ang="0">
                  <a:pos x="2249" y="239"/>
                </a:cxn>
                <a:cxn ang="0">
                  <a:pos x="2392" y="0"/>
                </a:cxn>
                <a:cxn ang="0">
                  <a:pos x="2302" y="36"/>
                </a:cxn>
              </a:cxnLst>
              <a:rect l="0" t="0" r="r" b="b"/>
              <a:pathLst>
                <a:path w="2392" h="881">
                  <a:moveTo>
                    <a:pt x="2302" y="36"/>
                  </a:moveTo>
                  <a:lnTo>
                    <a:pt x="2266" y="48"/>
                  </a:lnTo>
                  <a:lnTo>
                    <a:pt x="2231" y="54"/>
                  </a:lnTo>
                  <a:lnTo>
                    <a:pt x="2201" y="54"/>
                  </a:lnTo>
                  <a:lnTo>
                    <a:pt x="2195" y="54"/>
                  </a:lnTo>
                  <a:lnTo>
                    <a:pt x="2189" y="54"/>
                  </a:lnTo>
                  <a:lnTo>
                    <a:pt x="2189" y="54"/>
                  </a:lnTo>
                  <a:lnTo>
                    <a:pt x="2177" y="60"/>
                  </a:lnTo>
                  <a:lnTo>
                    <a:pt x="2147" y="66"/>
                  </a:lnTo>
                  <a:lnTo>
                    <a:pt x="2105" y="78"/>
                  </a:lnTo>
                  <a:lnTo>
                    <a:pt x="2057" y="89"/>
                  </a:lnTo>
                  <a:lnTo>
                    <a:pt x="2021" y="101"/>
                  </a:lnTo>
                  <a:lnTo>
                    <a:pt x="1997" y="107"/>
                  </a:lnTo>
                  <a:lnTo>
                    <a:pt x="1973" y="113"/>
                  </a:lnTo>
                  <a:lnTo>
                    <a:pt x="1956" y="119"/>
                  </a:lnTo>
                  <a:lnTo>
                    <a:pt x="1926" y="131"/>
                  </a:lnTo>
                  <a:lnTo>
                    <a:pt x="1896" y="137"/>
                  </a:lnTo>
                  <a:lnTo>
                    <a:pt x="1860" y="167"/>
                  </a:lnTo>
                  <a:lnTo>
                    <a:pt x="1842" y="191"/>
                  </a:lnTo>
                  <a:lnTo>
                    <a:pt x="1836" y="221"/>
                  </a:lnTo>
                  <a:lnTo>
                    <a:pt x="1836" y="245"/>
                  </a:lnTo>
                  <a:lnTo>
                    <a:pt x="1842" y="269"/>
                  </a:lnTo>
                  <a:lnTo>
                    <a:pt x="1842" y="293"/>
                  </a:lnTo>
                  <a:lnTo>
                    <a:pt x="1842" y="305"/>
                  </a:lnTo>
                  <a:lnTo>
                    <a:pt x="1824" y="323"/>
                  </a:lnTo>
                  <a:lnTo>
                    <a:pt x="1794" y="329"/>
                  </a:lnTo>
                  <a:lnTo>
                    <a:pt x="1758" y="317"/>
                  </a:lnTo>
                  <a:lnTo>
                    <a:pt x="1716" y="299"/>
                  </a:lnTo>
                  <a:lnTo>
                    <a:pt x="1657" y="275"/>
                  </a:lnTo>
                  <a:lnTo>
                    <a:pt x="1597" y="263"/>
                  </a:lnTo>
                  <a:lnTo>
                    <a:pt x="1543" y="257"/>
                  </a:lnTo>
                  <a:lnTo>
                    <a:pt x="1519" y="257"/>
                  </a:lnTo>
                  <a:lnTo>
                    <a:pt x="1507" y="257"/>
                  </a:lnTo>
                  <a:lnTo>
                    <a:pt x="1489" y="263"/>
                  </a:lnTo>
                  <a:lnTo>
                    <a:pt x="1459" y="275"/>
                  </a:lnTo>
                  <a:lnTo>
                    <a:pt x="1399" y="311"/>
                  </a:lnTo>
                  <a:lnTo>
                    <a:pt x="1376" y="329"/>
                  </a:lnTo>
                  <a:lnTo>
                    <a:pt x="1352" y="341"/>
                  </a:lnTo>
                  <a:lnTo>
                    <a:pt x="1334" y="353"/>
                  </a:lnTo>
                  <a:lnTo>
                    <a:pt x="1328" y="359"/>
                  </a:lnTo>
                  <a:lnTo>
                    <a:pt x="1322" y="359"/>
                  </a:lnTo>
                  <a:lnTo>
                    <a:pt x="1310" y="359"/>
                  </a:lnTo>
                  <a:lnTo>
                    <a:pt x="1286" y="365"/>
                  </a:lnTo>
                  <a:lnTo>
                    <a:pt x="1262" y="365"/>
                  </a:lnTo>
                  <a:lnTo>
                    <a:pt x="1214" y="371"/>
                  </a:lnTo>
                  <a:lnTo>
                    <a:pt x="1196" y="371"/>
                  </a:lnTo>
                  <a:lnTo>
                    <a:pt x="1178" y="365"/>
                  </a:lnTo>
                  <a:lnTo>
                    <a:pt x="1160" y="365"/>
                  </a:lnTo>
                  <a:lnTo>
                    <a:pt x="1130" y="365"/>
                  </a:lnTo>
                  <a:lnTo>
                    <a:pt x="1095" y="365"/>
                  </a:lnTo>
                  <a:lnTo>
                    <a:pt x="1053" y="371"/>
                  </a:lnTo>
                  <a:lnTo>
                    <a:pt x="1017" y="377"/>
                  </a:lnTo>
                  <a:lnTo>
                    <a:pt x="981" y="377"/>
                  </a:lnTo>
                  <a:lnTo>
                    <a:pt x="957" y="383"/>
                  </a:lnTo>
                  <a:lnTo>
                    <a:pt x="945" y="389"/>
                  </a:lnTo>
                  <a:lnTo>
                    <a:pt x="939" y="395"/>
                  </a:lnTo>
                  <a:lnTo>
                    <a:pt x="921" y="401"/>
                  </a:lnTo>
                  <a:lnTo>
                    <a:pt x="879" y="407"/>
                  </a:lnTo>
                  <a:lnTo>
                    <a:pt x="837" y="419"/>
                  </a:lnTo>
                  <a:lnTo>
                    <a:pt x="819" y="419"/>
                  </a:lnTo>
                  <a:lnTo>
                    <a:pt x="808" y="419"/>
                  </a:lnTo>
                  <a:lnTo>
                    <a:pt x="796" y="419"/>
                  </a:lnTo>
                  <a:lnTo>
                    <a:pt x="778" y="419"/>
                  </a:lnTo>
                  <a:lnTo>
                    <a:pt x="754" y="419"/>
                  </a:lnTo>
                  <a:lnTo>
                    <a:pt x="724" y="425"/>
                  </a:lnTo>
                  <a:lnTo>
                    <a:pt x="664" y="437"/>
                  </a:lnTo>
                  <a:lnTo>
                    <a:pt x="640" y="449"/>
                  </a:lnTo>
                  <a:lnTo>
                    <a:pt x="616" y="461"/>
                  </a:lnTo>
                  <a:lnTo>
                    <a:pt x="598" y="473"/>
                  </a:lnTo>
                  <a:lnTo>
                    <a:pt x="580" y="473"/>
                  </a:lnTo>
                  <a:lnTo>
                    <a:pt x="538" y="473"/>
                  </a:lnTo>
                  <a:lnTo>
                    <a:pt x="503" y="467"/>
                  </a:lnTo>
                  <a:lnTo>
                    <a:pt x="461" y="473"/>
                  </a:lnTo>
                  <a:lnTo>
                    <a:pt x="443" y="479"/>
                  </a:lnTo>
                  <a:lnTo>
                    <a:pt x="431" y="491"/>
                  </a:lnTo>
                  <a:lnTo>
                    <a:pt x="425" y="509"/>
                  </a:lnTo>
                  <a:lnTo>
                    <a:pt x="419" y="533"/>
                  </a:lnTo>
                  <a:lnTo>
                    <a:pt x="413" y="539"/>
                  </a:lnTo>
                  <a:lnTo>
                    <a:pt x="407" y="545"/>
                  </a:lnTo>
                  <a:lnTo>
                    <a:pt x="389" y="551"/>
                  </a:lnTo>
                  <a:lnTo>
                    <a:pt x="347" y="569"/>
                  </a:lnTo>
                  <a:lnTo>
                    <a:pt x="299" y="587"/>
                  </a:lnTo>
                  <a:lnTo>
                    <a:pt x="257" y="593"/>
                  </a:lnTo>
                  <a:lnTo>
                    <a:pt x="222" y="599"/>
                  </a:lnTo>
                  <a:lnTo>
                    <a:pt x="180" y="617"/>
                  </a:lnTo>
                  <a:lnTo>
                    <a:pt x="150" y="641"/>
                  </a:lnTo>
                  <a:lnTo>
                    <a:pt x="138" y="647"/>
                  </a:lnTo>
                  <a:lnTo>
                    <a:pt x="132" y="653"/>
                  </a:lnTo>
                  <a:lnTo>
                    <a:pt x="126" y="659"/>
                  </a:lnTo>
                  <a:lnTo>
                    <a:pt x="108" y="659"/>
                  </a:lnTo>
                  <a:lnTo>
                    <a:pt x="96" y="653"/>
                  </a:lnTo>
                  <a:lnTo>
                    <a:pt x="90" y="653"/>
                  </a:lnTo>
                  <a:lnTo>
                    <a:pt x="0" y="671"/>
                  </a:lnTo>
                  <a:lnTo>
                    <a:pt x="12" y="689"/>
                  </a:lnTo>
                  <a:lnTo>
                    <a:pt x="42" y="695"/>
                  </a:lnTo>
                  <a:lnTo>
                    <a:pt x="84" y="695"/>
                  </a:lnTo>
                  <a:lnTo>
                    <a:pt x="132" y="683"/>
                  </a:lnTo>
                  <a:lnTo>
                    <a:pt x="192" y="671"/>
                  </a:lnTo>
                  <a:lnTo>
                    <a:pt x="263" y="653"/>
                  </a:lnTo>
                  <a:lnTo>
                    <a:pt x="335" y="629"/>
                  </a:lnTo>
                  <a:lnTo>
                    <a:pt x="407" y="599"/>
                  </a:lnTo>
                  <a:lnTo>
                    <a:pt x="473" y="569"/>
                  </a:lnTo>
                  <a:lnTo>
                    <a:pt x="527" y="545"/>
                  </a:lnTo>
                  <a:lnTo>
                    <a:pt x="562" y="527"/>
                  </a:lnTo>
                  <a:lnTo>
                    <a:pt x="568" y="521"/>
                  </a:lnTo>
                  <a:lnTo>
                    <a:pt x="574" y="521"/>
                  </a:lnTo>
                  <a:lnTo>
                    <a:pt x="604" y="521"/>
                  </a:lnTo>
                  <a:lnTo>
                    <a:pt x="646" y="515"/>
                  </a:lnTo>
                  <a:lnTo>
                    <a:pt x="712" y="497"/>
                  </a:lnTo>
                  <a:lnTo>
                    <a:pt x="790" y="479"/>
                  </a:lnTo>
                  <a:lnTo>
                    <a:pt x="873" y="461"/>
                  </a:lnTo>
                  <a:lnTo>
                    <a:pt x="963" y="443"/>
                  </a:lnTo>
                  <a:lnTo>
                    <a:pt x="1059" y="431"/>
                  </a:lnTo>
                  <a:lnTo>
                    <a:pt x="1148" y="425"/>
                  </a:lnTo>
                  <a:lnTo>
                    <a:pt x="1178" y="425"/>
                  </a:lnTo>
                  <a:lnTo>
                    <a:pt x="1214" y="437"/>
                  </a:lnTo>
                  <a:lnTo>
                    <a:pt x="1292" y="461"/>
                  </a:lnTo>
                  <a:lnTo>
                    <a:pt x="1340" y="479"/>
                  </a:lnTo>
                  <a:lnTo>
                    <a:pt x="1382" y="503"/>
                  </a:lnTo>
                  <a:lnTo>
                    <a:pt x="1417" y="533"/>
                  </a:lnTo>
                  <a:lnTo>
                    <a:pt x="1441" y="563"/>
                  </a:lnTo>
                  <a:lnTo>
                    <a:pt x="1447" y="587"/>
                  </a:lnTo>
                  <a:lnTo>
                    <a:pt x="1435" y="617"/>
                  </a:lnTo>
                  <a:lnTo>
                    <a:pt x="1423" y="629"/>
                  </a:lnTo>
                  <a:lnTo>
                    <a:pt x="1405" y="641"/>
                  </a:lnTo>
                  <a:lnTo>
                    <a:pt x="1376" y="653"/>
                  </a:lnTo>
                  <a:lnTo>
                    <a:pt x="1346" y="665"/>
                  </a:lnTo>
                  <a:lnTo>
                    <a:pt x="1280" y="683"/>
                  </a:lnTo>
                  <a:lnTo>
                    <a:pt x="1226" y="701"/>
                  </a:lnTo>
                  <a:lnTo>
                    <a:pt x="1178" y="719"/>
                  </a:lnTo>
                  <a:lnTo>
                    <a:pt x="1142" y="743"/>
                  </a:lnTo>
                  <a:lnTo>
                    <a:pt x="1112" y="755"/>
                  </a:lnTo>
                  <a:lnTo>
                    <a:pt x="1089" y="773"/>
                  </a:lnTo>
                  <a:lnTo>
                    <a:pt x="1077" y="791"/>
                  </a:lnTo>
                  <a:lnTo>
                    <a:pt x="1065" y="809"/>
                  </a:lnTo>
                  <a:lnTo>
                    <a:pt x="1059" y="833"/>
                  </a:lnTo>
                  <a:lnTo>
                    <a:pt x="1065" y="857"/>
                  </a:lnTo>
                  <a:lnTo>
                    <a:pt x="1077" y="869"/>
                  </a:lnTo>
                  <a:lnTo>
                    <a:pt x="1083" y="875"/>
                  </a:lnTo>
                  <a:lnTo>
                    <a:pt x="1089" y="881"/>
                  </a:lnTo>
                  <a:lnTo>
                    <a:pt x="1106" y="881"/>
                  </a:lnTo>
                  <a:lnTo>
                    <a:pt x="1124" y="875"/>
                  </a:lnTo>
                  <a:lnTo>
                    <a:pt x="1148" y="875"/>
                  </a:lnTo>
                  <a:lnTo>
                    <a:pt x="1208" y="869"/>
                  </a:lnTo>
                  <a:lnTo>
                    <a:pt x="1268" y="863"/>
                  </a:lnTo>
                  <a:lnTo>
                    <a:pt x="1328" y="863"/>
                  </a:lnTo>
                  <a:lnTo>
                    <a:pt x="1388" y="857"/>
                  </a:lnTo>
                  <a:lnTo>
                    <a:pt x="1411" y="857"/>
                  </a:lnTo>
                  <a:lnTo>
                    <a:pt x="1429" y="851"/>
                  </a:lnTo>
                  <a:lnTo>
                    <a:pt x="1441" y="851"/>
                  </a:lnTo>
                  <a:lnTo>
                    <a:pt x="1447" y="851"/>
                  </a:lnTo>
                  <a:lnTo>
                    <a:pt x="1459" y="845"/>
                  </a:lnTo>
                  <a:lnTo>
                    <a:pt x="1483" y="833"/>
                  </a:lnTo>
                  <a:lnTo>
                    <a:pt x="1525" y="815"/>
                  </a:lnTo>
                  <a:lnTo>
                    <a:pt x="1573" y="791"/>
                  </a:lnTo>
                  <a:lnTo>
                    <a:pt x="1675" y="743"/>
                  </a:lnTo>
                  <a:lnTo>
                    <a:pt x="1716" y="725"/>
                  </a:lnTo>
                  <a:lnTo>
                    <a:pt x="1752" y="713"/>
                  </a:lnTo>
                  <a:lnTo>
                    <a:pt x="1806" y="689"/>
                  </a:lnTo>
                  <a:lnTo>
                    <a:pt x="1842" y="653"/>
                  </a:lnTo>
                  <a:lnTo>
                    <a:pt x="1866" y="611"/>
                  </a:lnTo>
                  <a:lnTo>
                    <a:pt x="1884" y="581"/>
                  </a:lnTo>
                  <a:lnTo>
                    <a:pt x="1926" y="515"/>
                  </a:lnTo>
                  <a:lnTo>
                    <a:pt x="1979" y="449"/>
                  </a:lnTo>
                  <a:lnTo>
                    <a:pt x="2039" y="389"/>
                  </a:lnTo>
                  <a:lnTo>
                    <a:pt x="2105" y="341"/>
                  </a:lnTo>
                  <a:lnTo>
                    <a:pt x="2159" y="299"/>
                  </a:lnTo>
                  <a:lnTo>
                    <a:pt x="2207" y="269"/>
                  </a:lnTo>
                  <a:lnTo>
                    <a:pt x="2237" y="245"/>
                  </a:lnTo>
                  <a:lnTo>
                    <a:pt x="2249" y="239"/>
                  </a:lnTo>
                  <a:lnTo>
                    <a:pt x="2249" y="239"/>
                  </a:lnTo>
                  <a:lnTo>
                    <a:pt x="2392" y="167"/>
                  </a:lnTo>
                  <a:lnTo>
                    <a:pt x="2392" y="60"/>
                  </a:lnTo>
                  <a:lnTo>
                    <a:pt x="2392" y="0"/>
                  </a:lnTo>
                  <a:lnTo>
                    <a:pt x="2344" y="18"/>
                  </a:lnTo>
                  <a:lnTo>
                    <a:pt x="2302" y="36"/>
                  </a:lnTo>
                  <a:lnTo>
                    <a:pt x="230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8" name="Freeform 12"/>
            <p:cNvSpPr>
              <a:spLocks/>
            </p:cNvSpPr>
            <p:nvPr userDrawn="1"/>
          </p:nvSpPr>
          <p:spPr bwMode="hidden">
            <a:xfrm>
              <a:off x="3839" y="1854"/>
              <a:ext cx="577" cy="258"/>
            </a:xfrm>
            <a:custGeom>
              <a:avLst/>
              <a:gdLst/>
              <a:ahLst/>
              <a:cxnLst>
                <a:cxn ang="0">
                  <a:pos x="30" y="245"/>
                </a:cxn>
                <a:cxn ang="0">
                  <a:pos x="18" y="251"/>
                </a:cxn>
                <a:cxn ang="0">
                  <a:pos x="6" y="257"/>
                </a:cxn>
                <a:cxn ang="0">
                  <a:pos x="0" y="257"/>
                </a:cxn>
                <a:cxn ang="0">
                  <a:pos x="305" y="113"/>
                </a:cxn>
                <a:cxn ang="0">
                  <a:pos x="520" y="0"/>
                </a:cxn>
                <a:cxn ang="0">
                  <a:pos x="526" y="6"/>
                </a:cxn>
                <a:cxn ang="0">
                  <a:pos x="544" y="18"/>
                </a:cxn>
                <a:cxn ang="0">
                  <a:pos x="550" y="24"/>
                </a:cxn>
                <a:cxn ang="0">
                  <a:pos x="550" y="36"/>
                </a:cxn>
                <a:cxn ang="0">
                  <a:pos x="544" y="42"/>
                </a:cxn>
                <a:cxn ang="0">
                  <a:pos x="526" y="54"/>
                </a:cxn>
                <a:cxn ang="0">
                  <a:pos x="514" y="60"/>
                </a:cxn>
                <a:cxn ang="0">
                  <a:pos x="502" y="66"/>
                </a:cxn>
                <a:cxn ang="0">
                  <a:pos x="448" y="84"/>
                </a:cxn>
                <a:cxn ang="0">
                  <a:pos x="382" y="113"/>
                </a:cxn>
                <a:cxn ang="0">
                  <a:pos x="305" y="143"/>
                </a:cxn>
                <a:cxn ang="0">
                  <a:pos x="227" y="173"/>
                </a:cxn>
                <a:cxn ang="0">
                  <a:pos x="149" y="203"/>
                </a:cxn>
                <a:cxn ang="0">
                  <a:pos x="83" y="227"/>
                </a:cxn>
                <a:cxn ang="0">
                  <a:pos x="30" y="245"/>
                </a:cxn>
                <a:cxn ang="0">
                  <a:pos x="30" y="245"/>
                </a:cxn>
              </a:cxnLst>
              <a:rect l="0" t="0" r="r" b="b"/>
              <a:pathLst>
                <a:path w="550" h="257">
                  <a:moveTo>
                    <a:pt x="30" y="245"/>
                  </a:moveTo>
                  <a:lnTo>
                    <a:pt x="18" y="251"/>
                  </a:lnTo>
                  <a:lnTo>
                    <a:pt x="6" y="257"/>
                  </a:lnTo>
                  <a:lnTo>
                    <a:pt x="0" y="257"/>
                  </a:lnTo>
                  <a:lnTo>
                    <a:pt x="305" y="113"/>
                  </a:lnTo>
                  <a:lnTo>
                    <a:pt x="520" y="0"/>
                  </a:lnTo>
                  <a:lnTo>
                    <a:pt x="526" y="6"/>
                  </a:lnTo>
                  <a:lnTo>
                    <a:pt x="544" y="18"/>
                  </a:lnTo>
                  <a:lnTo>
                    <a:pt x="550" y="24"/>
                  </a:lnTo>
                  <a:lnTo>
                    <a:pt x="550" y="36"/>
                  </a:lnTo>
                  <a:lnTo>
                    <a:pt x="544" y="42"/>
                  </a:lnTo>
                  <a:lnTo>
                    <a:pt x="526" y="54"/>
                  </a:lnTo>
                  <a:lnTo>
                    <a:pt x="514" y="60"/>
                  </a:lnTo>
                  <a:lnTo>
                    <a:pt x="502" y="66"/>
                  </a:lnTo>
                  <a:lnTo>
                    <a:pt x="448" y="84"/>
                  </a:lnTo>
                  <a:lnTo>
                    <a:pt x="382" y="113"/>
                  </a:lnTo>
                  <a:lnTo>
                    <a:pt x="305" y="143"/>
                  </a:lnTo>
                  <a:lnTo>
                    <a:pt x="227" y="173"/>
                  </a:lnTo>
                  <a:lnTo>
                    <a:pt x="149" y="203"/>
                  </a:lnTo>
                  <a:lnTo>
                    <a:pt x="83" y="227"/>
                  </a:lnTo>
                  <a:lnTo>
                    <a:pt x="30" y="245"/>
                  </a:lnTo>
                  <a:lnTo>
                    <a:pt x="30" y="24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9" name="Freeform 13"/>
            <p:cNvSpPr>
              <a:spLocks/>
            </p:cNvSpPr>
            <p:nvPr userDrawn="1"/>
          </p:nvSpPr>
          <p:spPr bwMode="hidden">
            <a:xfrm>
              <a:off x="5327" y="164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1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0" name="Freeform 14"/>
            <p:cNvSpPr>
              <a:spLocks/>
            </p:cNvSpPr>
            <p:nvPr userDrawn="1"/>
          </p:nvSpPr>
          <p:spPr bwMode="hidden">
            <a:xfrm>
              <a:off x="3839" y="1728"/>
              <a:ext cx="716" cy="383"/>
            </a:xfrm>
            <a:custGeom>
              <a:avLst/>
              <a:gdLst/>
              <a:ahLst/>
              <a:cxnLst>
                <a:cxn ang="0">
                  <a:pos x="659" y="6"/>
                </a:cxn>
                <a:cxn ang="0">
                  <a:pos x="588" y="42"/>
                </a:cxn>
                <a:cxn ang="0">
                  <a:pos x="515" y="84"/>
                </a:cxn>
                <a:cxn ang="0">
                  <a:pos x="509" y="90"/>
                </a:cxn>
                <a:cxn ang="0">
                  <a:pos x="485" y="102"/>
                </a:cxn>
                <a:cxn ang="0">
                  <a:pos x="455" y="120"/>
                </a:cxn>
                <a:cxn ang="0">
                  <a:pos x="425" y="138"/>
                </a:cxn>
                <a:cxn ang="0">
                  <a:pos x="371" y="168"/>
                </a:cxn>
                <a:cxn ang="0">
                  <a:pos x="306" y="198"/>
                </a:cxn>
                <a:cxn ang="0">
                  <a:pos x="186" y="251"/>
                </a:cxn>
                <a:cxn ang="0">
                  <a:pos x="131" y="269"/>
                </a:cxn>
                <a:cxn ang="0">
                  <a:pos x="89" y="287"/>
                </a:cxn>
                <a:cxn ang="0">
                  <a:pos x="53" y="305"/>
                </a:cxn>
                <a:cxn ang="0">
                  <a:pos x="36" y="311"/>
                </a:cxn>
                <a:cxn ang="0">
                  <a:pos x="12" y="329"/>
                </a:cxn>
                <a:cxn ang="0">
                  <a:pos x="0" y="353"/>
                </a:cxn>
                <a:cxn ang="0">
                  <a:pos x="0" y="371"/>
                </a:cxn>
                <a:cxn ang="0">
                  <a:pos x="0" y="383"/>
                </a:cxn>
                <a:cxn ang="0">
                  <a:pos x="0" y="383"/>
                </a:cxn>
                <a:cxn ang="0">
                  <a:pos x="12" y="371"/>
                </a:cxn>
                <a:cxn ang="0">
                  <a:pos x="30" y="353"/>
                </a:cxn>
                <a:cxn ang="0">
                  <a:pos x="53" y="335"/>
                </a:cxn>
                <a:cxn ang="0">
                  <a:pos x="77" y="317"/>
                </a:cxn>
                <a:cxn ang="0">
                  <a:pos x="101" y="311"/>
                </a:cxn>
                <a:cxn ang="0">
                  <a:pos x="131" y="299"/>
                </a:cxn>
                <a:cxn ang="0">
                  <a:pos x="204" y="269"/>
                </a:cxn>
                <a:cxn ang="0">
                  <a:pos x="240" y="251"/>
                </a:cxn>
                <a:cxn ang="0">
                  <a:pos x="270" y="239"/>
                </a:cxn>
                <a:cxn ang="0">
                  <a:pos x="294" y="228"/>
                </a:cxn>
                <a:cxn ang="0">
                  <a:pos x="312" y="222"/>
                </a:cxn>
                <a:cxn ang="0">
                  <a:pos x="330" y="210"/>
                </a:cxn>
                <a:cxn ang="0">
                  <a:pos x="365" y="186"/>
                </a:cxn>
                <a:cxn ang="0">
                  <a:pos x="419" y="156"/>
                </a:cxn>
                <a:cxn ang="0">
                  <a:pos x="473" y="120"/>
                </a:cxn>
                <a:cxn ang="0">
                  <a:pos x="527" y="90"/>
                </a:cxn>
                <a:cxn ang="0">
                  <a:pos x="576" y="60"/>
                </a:cxn>
                <a:cxn ang="0">
                  <a:pos x="612" y="42"/>
                </a:cxn>
                <a:cxn ang="0">
                  <a:pos x="629" y="36"/>
                </a:cxn>
                <a:cxn ang="0">
                  <a:pos x="647" y="30"/>
                </a:cxn>
                <a:cxn ang="0">
                  <a:pos x="677" y="18"/>
                </a:cxn>
                <a:cxn ang="0">
                  <a:pos x="701" y="6"/>
                </a:cxn>
                <a:cxn ang="0">
                  <a:pos x="713" y="0"/>
                </a:cxn>
                <a:cxn ang="0">
                  <a:pos x="713" y="0"/>
                </a:cxn>
                <a:cxn ang="0">
                  <a:pos x="659" y="6"/>
                </a:cxn>
                <a:cxn ang="0">
                  <a:pos x="716" y="63"/>
                </a:cxn>
              </a:cxnLst>
              <a:rect l="0" t="0" r="r" b="b"/>
              <a:pathLst>
                <a:path w="716" h="383">
                  <a:moveTo>
                    <a:pt x="659" y="6"/>
                  </a:moveTo>
                  <a:lnTo>
                    <a:pt x="588" y="42"/>
                  </a:lnTo>
                  <a:lnTo>
                    <a:pt x="515" y="84"/>
                  </a:lnTo>
                  <a:lnTo>
                    <a:pt x="509" y="90"/>
                  </a:lnTo>
                  <a:lnTo>
                    <a:pt x="485" y="102"/>
                  </a:lnTo>
                  <a:lnTo>
                    <a:pt x="455" y="120"/>
                  </a:lnTo>
                  <a:lnTo>
                    <a:pt x="425" y="138"/>
                  </a:lnTo>
                  <a:lnTo>
                    <a:pt x="371" y="168"/>
                  </a:lnTo>
                  <a:lnTo>
                    <a:pt x="306" y="198"/>
                  </a:lnTo>
                  <a:lnTo>
                    <a:pt x="186" y="251"/>
                  </a:lnTo>
                  <a:lnTo>
                    <a:pt x="131" y="269"/>
                  </a:lnTo>
                  <a:lnTo>
                    <a:pt x="89" y="287"/>
                  </a:lnTo>
                  <a:lnTo>
                    <a:pt x="53" y="305"/>
                  </a:lnTo>
                  <a:lnTo>
                    <a:pt x="36" y="311"/>
                  </a:lnTo>
                  <a:lnTo>
                    <a:pt x="12" y="329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12" y="371"/>
                  </a:lnTo>
                  <a:lnTo>
                    <a:pt x="30" y="353"/>
                  </a:lnTo>
                  <a:lnTo>
                    <a:pt x="53" y="335"/>
                  </a:lnTo>
                  <a:lnTo>
                    <a:pt x="77" y="317"/>
                  </a:lnTo>
                  <a:lnTo>
                    <a:pt x="101" y="311"/>
                  </a:lnTo>
                  <a:lnTo>
                    <a:pt x="131" y="299"/>
                  </a:lnTo>
                  <a:lnTo>
                    <a:pt x="204" y="269"/>
                  </a:lnTo>
                  <a:lnTo>
                    <a:pt x="240" y="251"/>
                  </a:lnTo>
                  <a:lnTo>
                    <a:pt x="270" y="239"/>
                  </a:lnTo>
                  <a:lnTo>
                    <a:pt x="294" y="228"/>
                  </a:lnTo>
                  <a:lnTo>
                    <a:pt x="312" y="222"/>
                  </a:lnTo>
                  <a:lnTo>
                    <a:pt x="330" y="210"/>
                  </a:lnTo>
                  <a:lnTo>
                    <a:pt x="365" y="186"/>
                  </a:lnTo>
                  <a:lnTo>
                    <a:pt x="419" y="156"/>
                  </a:lnTo>
                  <a:lnTo>
                    <a:pt x="473" y="120"/>
                  </a:lnTo>
                  <a:lnTo>
                    <a:pt x="527" y="90"/>
                  </a:lnTo>
                  <a:lnTo>
                    <a:pt x="576" y="60"/>
                  </a:lnTo>
                  <a:lnTo>
                    <a:pt x="612" y="42"/>
                  </a:lnTo>
                  <a:lnTo>
                    <a:pt x="629" y="36"/>
                  </a:lnTo>
                  <a:lnTo>
                    <a:pt x="647" y="30"/>
                  </a:lnTo>
                  <a:lnTo>
                    <a:pt x="677" y="18"/>
                  </a:lnTo>
                  <a:lnTo>
                    <a:pt x="701" y="6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659" y="6"/>
                  </a:lnTo>
                  <a:lnTo>
                    <a:pt x="716" y="63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1" name="Freeform 15"/>
            <p:cNvSpPr>
              <a:spLocks/>
            </p:cNvSpPr>
            <p:nvPr userDrawn="1"/>
          </p:nvSpPr>
          <p:spPr bwMode="hidden">
            <a:xfrm>
              <a:off x="3453" y="2271"/>
              <a:ext cx="318" cy="225"/>
            </a:xfrm>
            <a:custGeom>
              <a:avLst/>
              <a:gdLst/>
              <a:ahLst/>
              <a:cxnLst>
                <a:cxn ang="0">
                  <a:pos x="6" y="225"/>
                </a:cxn>
                <a:cxn ang="0">
                  <a:pos x="0" y="195"/>
                </a:cxn>
                <a:cxn ang="0">
                  <a:pos x="315" y="0"/>
                </a:cxn>
                <a:cxn ang="0">
                  <a:pos x="303" y="27"/>
                </a:cxn>
                <a:cxn ang="0">
                  <a:pos x="318" y="42"/>
                </a:cxn>
              </a:cxnLst>
              <a:rect l="0" t="0" r="r" b="b"/>
              <a:pathLst>
                <a:path w="318" h="225">
                  <a:moveTo>
                    <a:pt x="6" y="225"/>
                  </a:moveTo>
                  <a:lnTo>
                    <a:pt x="0" y="195"/>
                  </a:lnTo>
                  <a:lnTo>
                    <a:pt x="315" y="0"/>
                  </a:lnTo>
                  <a:lnTo>
                    <a:pt x="303" y="27"/>
                  </a:lnTo>
                  <a:lnTo>
                    <a:pt x="318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2" name="Freeform 16"/>
            <p:cNvSpPr>
              <a:spLocks/>
            </p:cNvSpPr>
            <p:nvPr userDrawn="1"/>
          </p:nvSpPr>
          <p:spPr bwMode="hidden">
            <a:xfrm>
              <a:off x="0" y="2658"/>
              <a:ext cx="2595" cy="933"/>
            </a:xfrm>
            <a:custGeom>
              <a:avLst/>
              <a:gdLst/>
              <a:ahLst/>
              <a:cxnLst>
                <a:cxn ang="0">
                  <a:pos x="1050" y="657"/>
                </a:cxn>
                <a:cxn ang="0">
                  <a:pos x="1581" y="690"/>
                </a:cxn>
                <a:cxn ang="0">
                  <a:pos x="1671" y="723"/>
                </a:cxn>
                <a:cxn ang="0">
                  <a:pos x="1176" y="621"/>
                </a:cxn>
                <a:cxn ang="0">
                  <a:pos x="1854" y="567"/>
                </a:cxn>
                <a:cxn ang="0">
                  <a:pos x="1869" y="612"/>
                </a:cxn>
                <a:cxn ang="0">
                  <a:pos x="2103" y="861"/>
                </a:cxn>
                <a:cxn ang="0">
                  <a:pos x="1883" y="520"/>
                </a:cxn>
                <a:cxn ang="0">
                  <a:pos x="1842" y="490"/>
                </a:cxn>
                <a:cxn ang="0">
                  <a:pos x="1770" y="466"/>
                </a:cxn>
                <a:cxn ang="0">
                  <a:pos x="1740" y="448"/>
                </a:cxn>
                <a:cxn ang="0">
                  <a:pos x="1758" y="436"/>
                </a:cxn>
                <a:cxn ang="0">
                  <a:pos x="1830" y="430"/>
                </a:cxn>
                <a:cxn ang="0">
                  <a:pos x="1877" y="424"/>
                </a:cxn>
                <a:cxn ang="0">
                  <a:pos x="1955" y="394"/>
                </a:cxn>
                <a:cxn ang="0">
                  <a:pos x="2052" y="396"/>
                </a:cxn>
                <a:cxn ang="0">
                  <a:pos x="2253" y="732"/>
                </a:cxn>
                <a:cxn ang="0">
                  <a:pos x="2415" y="933"/>
                </a:cxn>
                <a:cxn ang="0">
                  <a:pos x="2397" y="828"/>
                </a:cxn>
                <a:cxn ang="0">
                  <a:pos x="2088" y="400"/>
                </a:cxn>
                <a:cxn ang="0">
                  <a:pos x="2046" y="346"/>
                </a:cxn>
                <a:cxn ang="0">
                  <a:pos x="1997" y="304"/>
                </a:cxn>
                <a:cxn ang="0">
                  <a:pos x="1967" y="286"/>
                </a:cxn>
                <a:cxn ang="0">
                  <a:pos x="1973" y="286"/>
                </a:cxn>
                <a:cxn ang="0">
                  <a:pos x="2009" y="286"/>
                </a:cxn>
                <a:cxn ang="0">
                  <a:pos x="2082" y="322"/>
                </a:cxn>
                <a:cxn ang="0">
                  <a:pos x="2199" y="384"/>
                </a:cxn>
                <a:cxn ang="0">
                  <a:pos x="2394" y="448"/>
                </a:cxn>
                <a:cxn ang="0">
                  <a:pos x="2595" y="516"/>
                </a:cxn>
                <a:cxn ang="0">
                  <a:pos x="2388" y="424"/>
                </a:cxn>
                <a:cxn ang="0">
                  <a:pos x="2219" y="340"/>
                </a:cxn>
                <a:cxn ang="0">
                  <a:pos x="2052" y="280"/>
                </a:cxn>
                <a:cxn ang="0">
                  <a:pos x="1955" y="262"/>
                </a:cxn>
                <a:cxn ang="0">
                  <a:pos x="1877" y="274"/>
                </a:cxn>
                <a:cxn ang="0">
                  <a:pos x="1752" y="274"/>
                </a:cxn>
                <a:cxn ang="0">
                  <a:pos x="1661" y="292"/>
                </a:cxn>
                <a:cxn ang="0">
                  <a:pos x="1607" y="316"/>
                </a:cxn>
                <a:cxn ang="0">
                  <a:pos x="1589" y="322"/>
                </a:cxn>
                <a:cxn ang="0">
                  <a:pos x="1409" y="358"/>
                </a:cxn>
                <a:cxn ang="0">
                  <a:pos x="1152" y="442"/>
                </a:cxn>
                <a:cxn ang="0">
                  <a:pos x="966" y="460"/>
                </a:cxn>
                <a:cxn ang="0">
                  <a:pos x="870" y="442"/>
                </a:cxn>
                <a:cxn ang="0">
                  <a:pos x="828" y="430"/>
                </a:cxn>
                <a:cxn ang="0">
                  <a:pos x="743" y="388"/>
                </a:cxn>
                <a:cxn ang="0">
                  <a:pos x="636" y="334"/>
                </a:cxn>
                <a:cxn ang="0">
                  <a:pos x="467" y="256"/>
                </a:cxn>
                <a:cxn ang="0">
                  <a:pos x="0" y="0"/>
                </a:cxn>
                <a:cxn ang="0">
                  <a:pos x="585" y="390"/>
                </a:cxn>
                <a:cxn ang="0">
                  <a:pos x="849" y="543"/>
                </a:cxn>
                <a:cxn ang="0">
                  <a:pos x="897" y="621"/>
                </a:cxn>
              </a:cxnLst>
              <a:rect l="0" t="0" r="r" b="b"/>
              <a:pathLst>
                <a:path w="2595" h="933">
                  <a:moveTo>
                    <a:pt x="981" y="675"/>
                  </a:moveTo>
                  <a:lnTo>
                    <a:pt x="1050" y="657"/>
                  </a:lnTo>
                  <a:lnTo>
                    <a:pt x="1143" y="651"/>
                  </a:lnTo>
                  <a:lnTo>
                    <a:pt x="1581" y="690"/>
                  </a:lnTo>
                  <a:lnTo>
                    <a:pt x="1623" y="738"/>
                  </a:lnTo>
                  <a:lnTo>
                    <a:pt x="1671" y="723"/>
                  </a:lnTo>
                  <a:lnTo>
                    <a:pt x="1656" y="675"/>
                  </a:lnTo>
                  <a:lnTo>
                    <a:pt x="1176" y="621"/>
                  </a:lnTo>
                  <a:lnTo>
                    <a:pt x="1797" y="534"/>
                  </a:lnTo>
                  <a:lnTo>
                    <a:pt x="1854" y="567"/>
                  </a:lnTo>
                  <a:lnTo>
                    <a:pt x="1881" y="585"/>
                  </a:lnTo>
                  <a:lnTo>
                    <a:pt x="1869" y="612"/>
                  </a:lnTo>
                  <a:lnTo>
                    <a:pt x="1995" y="852"/>
                  </a:lnTo>
                  <a:lnTo>
                    <a:pt x="2103" y="861"/>
                  </a:lnTo>
                  <a:lnTo>
                    <a:pt x="1889" y="538"/>
                  </a:lnTo>
                  <a:lnTo>
                    <a:pt x="1883" y="520"/>
                  </a:lnTo>
                  <a:lnTo>
                    <a:pt x="1872" y="508"/>
                  </a:lnTo>
                  <a:lnTo>
                    <a:pt x="1842" y="490"/>
                  </a:lnTo>
                  <a:lnTo>
                    <a:pt x="1806" y="478"/>
                  </a:lnTo>
                  <a:lnTo>
                    <a:pt x="1770" y="466"/>
                  </a:lnTo>
                  <a:lnTo>
                    <a:pt x="1752" y="454"/>
                  </a:lnTo>
                  <a:lnTo>
                    <a:pt x="1740" y="448"/>
                  </a:lnTo>
                  <a:lnTo>
                    <a:pt x="1746" y="436"/>
                  </a:lnTo>
                  <a:lnTo>
                    <a:pt x="1758" y="436"/>
                  </a:lnTo>
                  <a:lnTo>
                    <a:pt x="1782" y="430"/>
                  </a:lnTo>
                  <a:lnTo>
                    <a:pt x="1830" y="430"/>
                  </a:lnTo>
                  <a:lnTo>
                    <a:pt x="1854" y="430"/>
                  </a:lnTo>
                  <a:lnTo>
                    <a:pt x="1877" y="424"/>
                  </a:lnTo>
                  <a:lnTo>
                    <a:pt x="1925" y="400"/>
                  </a:lnTo>
                  <a:lnTo>
                    <a:pt x="1955" y="394"/>
                  </a:lnTo>
                  <a:lnTo>
                    <a:pt x="1979" y="394"/>
                  </a:lnTo>
                  <a:lnTo>
                    <a:pt x="2052" y="396"/>
                  </a:lnTo>
                  <a:lnTo>
                    <a:pt x="2046" y="456"/>
                  </a:lnTo>
                  <a:lnTo>
                    <a:pt x="2253" y="732"/>
                  </a:lnTo>
                  <a:lnTo>
                    <a:pt x="2334" y="816"/>
                  </a:lnTo>
                  <a:lnTo>
                    <a:pt x="2415" y="933"/>
                  </a:lnTo>
                  <a:lnTo>
                    <a:pt x="2430" y="909"/>
                  </a:lnTo>
                  <a:lnTo>
                    <a:pt x="2397" y="828"/>
                  </a:lnTo>
                  <a:lnTo>
                    <a:pt x="2094" y="412"/>
                  </a:lnTo>
                  <a:lnTo>
                    <a:pt x="2088" y="400"/>
                  </a:lnTo>
                  <a:lnTo>
                    <a:pt x="2076" y="376"/>
                  </a:lnTo>
                  <a:lnTo>
                    <a:pt x="2046" y="346"/>
                  </a:lnTo>
                  <a:lnTo>
                    <a:pt x="2015" y="322"/>
                  </a:lnTo>
                  <a:lnTo>
                    <a:pt x="1997" y="304"/>
                  </a:lnTo>
                  <a:lnTo>
                    <a:pt x="1979" y="292"/>
                  </a:lnTo>
                  <a:lnTo>
                    <a:pt x="1967" y="286"/>
                  </a:lnTo>
                  <a:lnTo>
                    <a:pt x="1967" y="286"/>
                  </a:lnTo>
                  <a:lnTo>
                    <a:pt x="1973" y="286"/>
                  </a:lnTo>
                  <a:lnTo>
                    <a:pt x="1985" y="286"/>
                  </a:lnTo>
                  <a:lnTo>
                    <a:pt x="2009" y="286"/>
                  </a:lnTo>
                  <a:lnTo>
                    <a:pt x="2040" y="298"/>
                  </a:lnTo>
                  <a:lnTo>
                    <a:pt x="2082" y="322"/>
                  </a:lnTo>
                  <a:lnTo>
                    <a:pt x="2124" y="348"/>
                  </a:lnTo>
                  <a:lnTo>
                    <a:pt x="2199" y="384"/>
                  </a:lnTo>
                  <a:lnTo>
                    <a:pt x="2325" y="426"/>
                  </a:lnTo>
                  <a:lnTo>
                    <a:pt x="2394" y="448"/>
                  </a:lnTo>
                  <a:lnTo>
                    <a:pt x="2523" y="522"/>
                  </a:lnTo>
                  <a:lnTo>
                    <a:pt x="2595" y="516"/>
                  </a:lnTo>
                  <a:lnTo>
                    <a:pt x="2442" y="454"/>
                  </a:lnTo>
                  <a:lnTo>
                    <a:pt x="2388" y="424"/>
                  </a:lnTo>
                  <a:lnTo>
                    <a:pt x="2327" y="388"/>
                  </a:lnTo>
                  <a:lnTo>
                    <a:pt x="2219" y="340"/>
                  </a:lnTo>
                  <a:lnTo>
                    <a:pt x="2106" y="292"/>
                  </a:lnTo>
                  <a:lnTo>
                    <a:pt x="2052" y="280"/>
                  </a:lnTo>
                  <a:lnTo>
                    <a:pt x="2003" y="268"/>
                  </a:lnTo>
                  <a:lnTo>
                    <a:pt x="1955" y="262"/>
                  </a:lnTo>
                  <a:lnTo>
                    <a:pt x="1919" y="268"/>
                  </a:lnTo>
                  <a:lnTo>
                    <a:pt x="1877" y="274"/>
                  </a:lnTo>
                  <a:lnTo>
                    <a:pt x="1812" y="274"/>
                  </a:lnTo>
                  <a:lnTo>
                    <a:pt x="1752" y="274"/>
                  </a:lnTo>
                  <a:lnTo>
                    <a:pt x="1703" y="286"/>
                  </a:lnTo>
                  <a:lnTo>
                    <a:pt x="1661" y="292"/>
                  </a:lnTo>
                  <a:lnTo>
                    <a:pt x="1631" y="304"/>
                  </a:lnTo>
                  <a:lnTo>
                    <a:pt x="1607" y="316"/>
                  </a:lnTo>
                  <a:lnTo>
                    <a:pt x="1595" y="322"/>
                  </a:lnTo>
                  <a:lnTo>
                    <a:pt x="1589" y="322"/>
                  </a:lnTo>
                  <a:lnTo>
                    <a:pt x="1500" y="334"/>
                  </a:lnTo>
                  <a:lnTo>
                    <a:pt x="1409" y="358"/>
                  </a:lnTo>
                  <a:lnTo>
                    <a:pt x="1236" y="418"/>
                  </a:lnTo>
                  <a:lnTo>
                    <a:pt x="1152" y="442"/>
                  </a:lnTo>
                  <a:lnTo>
                    <a:pt x="1061" y="460"/>
                  </a:lnTo>
                  <a:lnTo>
                    <a:pt x="966" y="460"/>
                  </a:lnTo>
                  <a:lnTo>
                    <a:pt x="918" y="454"/>
                  </a:lnTo>
                  <a:lnTo>
                    <a:pt x="870" y="442"/>
                  </a:lnTo>
                  <a:lnTo>
                    <a:pt x="858" y="436"/>
                  </a:lnTo>
                  <a:lnTo>
                    <a:pt x="828" y="430"/>
                  </a:lnTo>
                  <a:lnTo>
                    <a:pt x="791" y="412"/>
                  </a:lnTo>
                  <a:lnTo>
                    <a:pt x="743" y="388"/>
                  </a:lnTo>
                  <a:lnTo>
                    <a:pt x="690" y="364"/>
                  </a:lnTo>
                  <a:lnTo>
                    <a:pt x="636" y="334"/>
                  </a:lnTo>
                  <a:lnTo>
                    <a:pt x="515" y="280"/>
                  </a:lnTo>
                  <a:lnTo>
                    <a:pt x="467" y="256"/>
                  </a:lnTo>
                  <a:lnTo>
                    <a:pt x="443" y="244"/>
                  </a:lnTo>
                  <a:lnTo>
                    <a:pt x="0" y="0"/>
                  </a:lnTo>
                  <a:lnTo>
                    <a:pt x="123" y="120"/>
                  </a:lnTo>
                  <a:lnTo>
                    <a:pt x="585" y="390"/>
                  </a:lnTo>
                  <a:lnTo>
                    <a:pt x="708" y="462"/>
                  </a:lnTo>
                  <a:lnTo>
                    <a:pt x="849" y="543"/>
                  </a:lnTo>
                  <a:lnTo>
                    <a:pt x="882" y="564"/>
                  </a:lnTo>
                  <a:lnTo>
                    <a:pt x="897" y="621"/>
                  </a:lnTo>
                  <a:lnTo>
                    <a:pt x="981" y="67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3" name="Freeform 17"/>
            <p:cNvSpPr>
              <a:spLocks/>
            </p:cNvSpPr>
            <p:nvPr userDrawn="1"/>
          </p:nvSpPr>
          <p:spPr bwMode="hidden">
            <a:xfrm>
              <a:off x="0" y="2994"/>
              <a:ext cx="2723" cy="1091"/>
            </a:xfrm>
            <a:custGeom>
              <a:avLst/>
              <a:gdLst/>
              <a:ahLst/>
              <a:cxnLst>
                <a:cxn ang="0">
                  <a:pos x="2370" y="72"/>
                </a:cxn>
                <a:cxn ang="0">
                  <a:pos x="2597" y="198"/>
                </a:cxn>
                <a:cxn ang="0">
                  <a:pos x="2639" y="276"/>
                </a:cxn>
                <a:cxn ang="0">
                  <a:pos x="2453" y="264"/>
                </a:cxn>
                <a:cxn ang="0">
                  <a:pos x="2297" y="204"/>
                </a:cxn>
                <a:cxn ang="0">
                  <a:pos x="2112" y="66"/>
                </a:cxn>
                <a:cxn ang="0">
                  <a:pos x="2088" y="72"/>
                </a:cxn>
                <a:cxn ang="0">
                  <a:pos x="2106" y="114"/>
                </a:cxn>
                <a:cxn ang="0">
                  <a:pos x="2412" y="552"/>
                </a:cxn>
                <a:cxn ang="0">
                  <a:pos x="2279" y="564"/>
                </a:cxn>
                <a:cxn ang="0">
                  <a:pos x="2189" y="492"/>
                </a:cxn>
                <a:cxn ang="0">
                  <a:pos x="2058" y="330"/>
                </a:cxn>
                <a:cxn ang="0">
                  <a:pos x="1991" y="234"/>
                </a:cxn>
                <a:cxn ang="0">
                  <a:pos x="1949" y="174"/>
                </a:cxn>
                <a:cxn ang="0">
                  <a:pos x="1824" y="132"/>
                </a:cxn>
                <a:cxn ang="0">
                  <a:pos x="1794" y="144"/>
                </a:cxn>
                <a:cxn ang="0">
                  <a:pos x="1895" y="222"/>
                </a:cxn>
                <a:cxn ang="0">
                  <a:pos x="1943" y="366"/>
                </a:cxn>
                <a:cxn ang="0">
                  <a:pos x="2064" y="630"/>
                </a:cxn>
                <a:cxn ang="0">
                  <a:pos x="2052" y="695"/>
                </a:cxn>
                <a:cxn ang="0">
                  <a:pos x="1955" y="683"/>
                </a:cxn>
                <a:cxn ang="0">
                  <a:pos x="1913" y="636"/>
                </a:cxn>
                <a:cxn ang="0">
                  <a:pos x="1703" y="312"/>
                </a:cxn>
                <a:cxn ang="0">
                  <a:pos x="1637" y="276"/>
                </a:cxn>
                <a:cxn ang="0">
                  <a:pos x="1643" y="318"/>
                </a:cxn>
                <a:cxn ang="0">
                  <a:pos x="1673" y="408"/>
                </a:cxn>
                <a:cxn ang="0">
                  <a:pos x="1716" y="779"/>
                </a:cxn>
                <a:cxn ang="0">
                  <a:pos x="1691" y="737"/>
                </a:cxn>
                <a:cxn ang="0">
                  <a:pos x="1613" y="582"/>
                </a:cxn>
                <a:cxn ang="0">
                  <a:pos x="1494" y="480"/>
                </a:cxn>
                <a:cxn ang="0">
                  <a:pos x="1248" y="528"/>
                </a:cxn>
                <a:cxn ang="0">
                  <a:pos x="996" y="630"/>
                </a:cxn>
                <a:cxn ang="0">
                  <a:pos x="714" y="534"/>
                </a:cxn>
                <a:cxn ang="0">
                  <a:pos x="198" y="288"/>
                </a:cxn>
                <a:cxn ang="0">
                  <a:pos x="0" y="460"/>
                </a:cxn>
                <a:cxn ang="0">
                  <a:pos x="288" y="570"/>
                </a:cxn>
                <a:cxn ang="0">
                  <a:pos x="461" y="654"/>
                </a:cxn>
                <a:cxn ang="0">
                  <a:pos x="725" y="755"/>
                </a:cxn>
                <a:cxn ang="0">
                  <a:pos x="966" y="791"/>
                </a:cxn>
                <a:cxn ang="0">
                  <a:pos x="1176" y="779"/>
                </a:cxn>
                <a:cxn ang="0">
                  <a:pos x="1278" y="791"/>
                </a:cxn>
                <a:cxn ang="0">
                  <a:pos x="1404" y="845"/>
                </a:cxn>
                <a:cxn ang="0">
                  <a:pos x="1416" y="887"/>
                </a:cxn>
                <a:cxn ang="0">
                  <a:pos x="1361" y="923"/>
                </a:cxn>
                <a:cxn ang="0">
                  <a:pos x="1385" y="1007"/>
                </a:cxn>
                <a:cxn ang="0">
                  <a:pos x="1494" y="1085"/>
                </a:cxn>
                <a:cxn ang="0">
                  <a:pos x="1697" y="1043"/>
                </a:cxn>
                <a:cxn ang="0">
                  <a:pos x="1812" y="989"/>
                </a:cxn>
                <a:cxn ang="0">
                  <a:pos x="1973" y="917"/>
                </a:cxn>
                <a:cxn ang="0">
                  <a:pos x="2201" y="899"/>
                </a:cxn>
                <a:cxn ang="0">
                  <a:pos x="2364" y="863"/>
                </a:cxn>
                <a:cxn ang="0">
                  <a:pos x="2400" y="743"/>
                </a:cxn>
                <a:cxn ang="0">
                  <a:pos x="2471" y="701"/>
                </a:cxn>
                <a:cxn ang="0">
                  <a:pos x="2621" y="504"/>
                </a:cxn>
                <a:cxn ang="0">
                  <a:pos x="2693" y="374"/>
                </a:cxn>
              </a:cxnLst>
              <a:rect l="0" t="0" r="r" b="b"/>
              <a:pathLst>
                <a:path w="2723" h="1091">
                  <a:moveTo>
                    <a:pt x="2723" y="299"/>
                  </a:moveTo>
                  <a:lnTo>
                    <a:pt x="2715" y="240"/>
                  </a:lnTo>
                  <a:lnTo>
                    <a:pt x="2656" y="195"/>
                  </a:lnTo>
                  <a:lnTo>
                    <a:pt x="2370" y="72"/>
                  </a:lnTo>
                  <a:lnTo>
                    <a:pt x="2303" y="54"/>
                  </a:lnTo>
                  <a:lnTo>
                    <a:pt x="2585" y="186"/>
                  </a:lnTo>
                  <a:lnTo>
                    <a:pt x="2591" y="192"/>
                  </a:lnTo>
                  <a:lnTo>
                    <a:pt x="2597" y="198"/>
                  </a:lnTo>
                  <a:lnTo>
                    <a:pt x="2621" y="228"/>
                  </a:lnTo>
                  <a:lnTo>
                    <a:pt x="2639" y="258"/>
                  </a:lnTo>
                  <a:lnTo>
                    <a:pt x="2646" y="270"/>
                  </a:lnTo>
                  <a:lnTo>
                    <a:pt x="2639" y="276"/>
                  </a:lnTo>
                  <a:lnTo>
                    <a:pt x="2603" y="282"/>
                  </a:lnTo>
                  <a:lnTo>
                    <a:pt x="2555" y="282"/>
                  </a:lnTo>
                  <a:lnTo>
                    <a:pt x="2507" y="276"/>
                  </a:lnTo>
                  <a:lnTo>
                    <a:pt x="2453" y="264"/>
                  </a:lnTo>
                  <a:lnTo>
                    <a:pt x="2394" y="246"/>
                  </a:lnTo>
                  <a:lnTo>
                    <a:pt x="2340" y="222"/>
                  </a:lnTo>
                  <a:lnTo>
                    <a:pt x="2321" y="216"/>
                  </a:lnTo>
                  <a:lnTo>
                    <a:pt x="2297" y="204"/>
                  </a:lnTo>
                  <a:lnTo>
                    <a:pt x="2171" y="126"/>
                  </a:lnTo>
                  <a:lnTo>
                    <a:pt x="2165" y="120"/>
                  </a:lnTo>
                  <a:lnTo>
                    <a:pt x="2154" y="102"/>
                  </a:lnTo>
                  <a:lnTo>
                    <a:pt x="2112" y="66"/>
                  </a:lnTo>
                  <a:lnTo>
                    <a:pt x="2064" y="24"/>
                  </a:lnTo>
                  <a:lnTo>
                    <a:pt x="2046" y="6"/>
                  </a:lnTo>
                  <a:lnTo>
                    <a:pt x="2034" y="0"/>
                  </a:lnTo>
                  <a:lnTo>
                    <a:pt x="2088" y="72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14"/>
                  </a:lnTo>
                  <a:lnTo>
                    <a:pt x="2112" y="114"/>
                  </a:lnTo>
                  <a:lnTo>
                    <a:pt x="2406" y="516"/>
                  </a:lnTo>
                  <a:lnTo>
                    <a:pt x="2412" y="534"/>
                  </a:lnTo>
                  <a:lnTo>
                    <a:pt x="2412" y="552"/>
                  </a:lnTo>
                  <a:lnTo>
                    <a:pt x="2394" y="576"/>
                  </a:lnTo>
                  <a:lnTo>
                    <a:pt x="2364" y="588"/>
                  </a:lnTo>
                  <a:lnTo>
                    <a:pt x="2321" y="588"/>
                  </a:lnTo>
                  <a:lnTo>
                    <a:pt x="2279" y="564"/>
                  </a:lnTo>
                  <a:lnTo>
                    <a:pt x="2237" y="534"/>
                  </a:lnTo>
                  <a:lnTo>
                    <a:pt x="2201" y="504"/>
                  </a:lnTo>
                  <a:lnTo>
                    <a:pt x="2195" y="498"/>
                  </a:lnTo>
                  <a:lnTo>
                    <a:pt x="2189" y="492"/>
                  </a:lnTo>
                  <a:lnTo>
                    <a:pt x="2171" y="462"/>
                  </a:lnTo>
                  <a:lnTo>
                    <a:pt x="2142" y="420"/>
                  </a:lnTo>
                  <a:lnTo>
                    <a:pt x="2100" y="378"/>
                  </a:lnTo>
                  <a:lnTo>
                    <a:pt x="2058" y="330"/>
                  </a:lnTo>
                  <a:lnTo>
                    <a:pt x="2040" y="318"/>
                  </a:lnTo>
                  <a:lnTo>
                    <a:pt x="2028" y="300"/>
                  </a:lnTo>
                  <a:lnTo>
                    <a:pt x="2009" y="264"/>
                  </a:lnTo>
                  <a:lnTo>
                    <a:pt x="1991" y="234"/>
                  </a:lnTo>
                  <a:lnTo>
                    <a:pt x="1985" y="210"/>
                  </a:lnTo>
                  <a:lnTo>
                    <a:pt x="1973" y="192"/>
                  </a:lnTo>
                  <a:lnTo>
                    <a:pt x="1967" y="180"/>
                  </a:lnTo>
                  <a:lnTo>
                    <a:pt x="1949" y="174"/>
                  </a:lnTo>
                  <a:lnTo>
                    <a:pt x="1907" y="156"/>
                  </a:lnTo>
                  <a:lnTo>
                    <a:pt x="1860" y="138"/>
                  </a:lnTo>
                  <a:lnTo>
                    <a:pt x="1836" y="132"/>
                  </a:lnTo>
                  <a:lnTo>
                    <a:pt x="1824" y="132"/>
                  </a:lnTo>
                  <a:lnTo>
                    <a:pt x="1806" y="132"/>
                  </a:lnTo>
                  <a:lnTo>
                    <a:pt x="1800" y="138"/>
                  </a:lnTo>
                  <a:lnTo>
                    <a:pt x="1794" y="144"/>
                  </a:lnTo>
                  <a:lnTo>
                    <a:pt x="1794" y="144"/>
                  </a:lnTo>
                  <a:lnTo>
                    <a:pt x="1842" y="156"/>
                  </a:lnTo>
                  <a:lnTo>
                    <a:pt x="1872" y="180"/>
                  </a:lnTo>
                  <a:lnTo>
                    <a:pt x="1889" y="204"/>
                  </a:lnTo>
                  <a:lnTo>
                    <a:pt x="1895" y="222"/>
                  </a:lnTo>
                  <a:lnTo>
                    <a:pt x="1889" y="240"/>
                  </a:lnTo>
                  <a:lnTo>
                    <a:pt x="1901" y="270"/>
                  </a:lnTo>
                  <a:lnTo>
                    <a:pt x="1919" y="318"/>
                  </a:lnTo>
                  <a:lnTo>
                    <a:pt x="1943" y="366"/>
                  </a:lnTo>
                  <a:lnTo>
                    <a:pt x="1991" y="480"/>
                  </a:lnTo>
                  <a:lnTo>
                    <a:pt x="2021" y="534"/>
                  </a:lnTo>
                  <a:lnTo>
                    <a:pt x="2040" y="582"/>
                  </a:lnTo>
                  <a:lnTo>
                    <a:pt x="2064" y="630"/>
                  </a:lnTo>
                  <a:lnTo>
                    <a:pt x="2076" y="666"/>
                  </a:lnTo>
                  <a:lnTo>
                    <a:pt x="2082" y="683"/>
                  </a:lnTo>
                  <a:lnTo>
                    <a:pt x="2070" y="695"/>
                  </a:lnTo>
                  <a:lnTo>
                    <a:pt x="2052" y="695"/>
                  </a:lnTo>
                  <a:lnTo>
                    <a:pt x="2021" y="695"/>
                  </a:lnTo>
                  <a:lnTo>
                    <a:pt x="1997" y="695"/>
                  </a:lnTo>
                  <a:lnTo>
                    <a:pt x="1973" y="689"/>
                  </a:lnTo>
                  <a:lnTo>
                    <a:pt x="1955" y="683"/>
                  </a:lnTo>
                  <a:lnTo>
                    <a:pt x="1949" y="683"/>
                  </a:lnTo>
                  <a:lnTo>
                    <a:pt x="1949" y="677"/>
                  </a:lnTo>
                  <a:lnTo>
                    <a:pt x="1943" y="672"/>
                  </a:lnTo>
                  <a:lnTo>
                    <a:pt x="1913" y="636"/>
                  </a:lnTo>
                  <a:lnTo>
                    <a:pt x="1806" y="324"/>
                  </a:lnTo>
                  <a:lnTo>
                    <a:pt x="1776" y="330"/>
                  </a:lnTo>
                  <a:lnTo>
                    <a:pt x="1746" y="330"/>
                  </a:lnTo>
                  <a:lnTo>
                    <a:pt x="1703" y="312"/>
                  </a:lnTo>
                  <a:lnTo>
                    <a:pt x="1673" y="288"/>
                  </a:lnTo>
                  <a:lnTo>
                    <a:pt x="1667" y="276"/>
                  </a:lnTo>
                  <a:lnTo>
                    <a:pt x="1655" y="270"/>
                  </a:lnTo>
                  <a:lnTo>
                    <a:pt x="1637" y="276"/>
                  </a:lnTo>
                  <a:lnTo>
                    <a:pt x="1631" y="288"/>
                  </a:lnTo>
                  <a:lnTo>
                    <a:pt x="1625" y="306"/>
                  </a:lnTo>
                  <a:lnTo>
                    <a:pt x="1625" y="312"/>
                  </a:lnTo>
                  <a:lnTo>
                    <a:pt x="1643" y="318"/>
                  </a:lnTo>
                  <a:lnTo>
                    <a:pt x="1655" y="336"/>
                  </a:lnTo>
                  <a:lnTo>
                    <a:pt x="1667" y="366"/>
                  </a:lnTo>
                  <a:lnTo>
                    <a:pt x="1673" y="402"/>
                  </a:lnTo>
                  <a:lnTo>
                    <a:pt x="1673" y="408"/>
                  </a:lnTo>
                  <a:lnTo>
                    <a:pt x="1673" y="414"/>
                  </a:lnTo>
                  <a:lnTo>
                    <a:pt x="1716" y="761"/>
                  </a:lnTo>
                  <a:lnTo>
                    <a:pt x="1716" y="773"/>
                  </a:lnTo>
                  <a:lnTo>
                    <a:pt x="1716" y="779"/>
                  </a:lnTo>
                  <a:lnTo>
                    <a:pt x="1709" y="773"/>
                  </a:lnTo>
                  <a:lnTo>
                    <a:pt x="1703" y="755"/>
                  </a:lnTo>
                  <a:lnTo>
                    <a:pt x="1697" y="749"/>
                  </a:lnTo>
                  <a:lnTo>
                    <a:pt x="1691" y="737"/>
                  </a:lnTo>
                  <a:lnTo>
                    <a:pt x="1679" y="713"/>
                  </a:lnTo>
                  <a:lnTo>
                    <a:pt x="1661" y="672"/>
                  </a:lnTo>
                  <a:lnTo>
                    <a:pt x="1643" y="630"/>
                  </a:lnTo>
                  <a:lnTo>
                    <a:pt x="1613" y="582"/>
                  </a:lnTo>
                  <a:lnTo>
                    <a:pt x="1589" y="540"/>
                  </a:lnTo>
                  <a:lnTo>
                    <a:pt x="1560" y="510"/>
                  </a:lnTo>
                  <a:lnTo>
                    <a:pt x="1536" y="492"/>
                  </a:lnTo>
                  <a:lnTo>
                    <a:pt x="1494" y="480"/>
                  </a:lnTo>
                  <a:lnTo>
                    <a:pt x="1446" y="480"/>
                  </a:lnTo>
                  <a:lnTo>
                    <a:pt x="1397" y="486"/>
                  </a:lnTo>
                  <a:lnTo>
                    <a:pt x="1349" y="498"/>
                  </a:lnTo>
                  <a:lnTo>
                    <a:pt x="1248" y="528"/>
                  </a:lnTo>
                  <a:lnTo>
                    <a:pt x="1158" y="570"/>
                  </a:lnTo>
                  <a:lnTo>
                    <a:pt x="1104" y="600"/>
                  </a:lnTo>
                  <a:lnTo>
                    <a:pt x="1037" y="624"/>
                  </a:lnTo>
                  <a:lnTo>
                    <a:pt x="996" y="630"/>
                  </a:lnTo>
                  <a:lnTo>
                    <a:pt x="948" y="630"/>
                  </a:lnTo>
                  <a:lnTo>
                    <a:pt x="900" y="618"/>
                  </a:lnTo>
                  <a:lnTo>
                    <a:pt x="840" y="588"/>
                  </a:lnTo>
                  <a:lnTo>
                    <a:pt x="714" y="534"/>
                  </a:lnTo>
                  <a:lnTo>
                    <a:pt x="582" y="474"/>
                  </a:lnTo>
                  <a:lnTo>
                    <a:pt x="443" y="408"/>
                  </a:lnTo>
                  <a:lnTo>
                    <a:pt x="318" y="348"/>
                  </a:lnTo>
                  <a:lnTo>
                    <a:pt x="198" y="288"/>
                  </a:lnTo>
                  <a:lnTo>
                    <a:pt x="149" y="264"/>
                  </a:lnTo>
                  <a:lnTo>
                    <a:pt x="102" y="240"/>
                  </a:lnTo>
                  <a:lnTo>
                    <a:pt x="0" y="187"/>
                  </a:lnTo>
                  <a:lnTo>
                    <a:pt x="0" y="460"/>
                  </a:lnTo>
                  <a:lnTo>
                    <a:pt x="36" y="474"/>
                  </a:lnTo>
                  <a:lnTo>
                    <a:pt x="149" y="516"/>
                  </a:lnTo>
                  <a:lnTo>
                    <a:pt x="216" y="540"/>
                  </a:lnTo>
                  <a:lnTo>
                    <a:pt x="288" y="570"/>
                  </a:lnTo>
                  <a:lnTo>
                    <a:pt x="348" y="594"/>
                  </a:lnTo>
                  <a:lnTo>
                    <a:pt x="396" y="618"/>
                  </a:lnTo>
                  <a:lnTo>
                    <a:pt x="432" y="636"/>
                  </a:lnTo>
                  <a:lnTo>
                    <a:pt x="461" y="654"/>
                  </a:lnTo>
                  <a:lnTo>
                    <a:pt x="504" y="672"/>
                  </a:lnTo>
                  <a:lnTo>
                    <a:pt x="588" y="707"/>
                  </a:lnTo>
                  <a:lnTo>
                    <a:pt x="684" y="743"/>
                  </a:lnTo>
                  <a:lnTo>
                    <a:pt x="725" y="755"/>
                  </a:lnTo>
                  <a:lnTo>
                    <a:pt x="761" y="767"/>
                  </a:lnTo>
                  <a:lnTo>
                    <a:pt x="828" y="779"/>
                  </a:lnTo>
                  <a:lnTo>
                    <a:pt x="894" y="785"/>
                  </a:lnTo>
                  <a:lnTo>
                    <a:pt x="966" y="791"/>
                  </a:lnTo>
                  <a:lnTo>
                    <a:pt x="1031" y="791"/>
                  </a:lnTo>
                  <a:lnTo>
                    <a:pt x="1092" y="785"/>
                  </a:lnTo>
                  <a:lnTo>
                    <a:pt x="1146" y="785"/>
                  </a:lnTo>
                  <a:lnTo>
                    <a:pt x="1176" y="779"/>
                  </a:lnTo>
                  <a:lnTo>
                    <a:pt x="1188" y="779"/>
                  </a:lnTo>
                  <a:lnTo>
                    <a:pt x="1188" y="779"/>
                  </a:lnTo>
                  <a:lnTo>
                    <a:pt x="1236" y="785"/>
                  </a:lnTo>
                  <a:lnTo>
                    <a:pt x="1278" y="791"/>
                  </a:lnTo>
                  <a:lnTo>
                    <a:pt x="1307" y="803"/>
                  </a:lnTo>
                  <a:lnTo>
                    <a:pt x="1337" y="809"/>
                  </a:lnTo>
                  <a:lnTo>
                    <a:pt x="1379" y="827"/>
                  </a:lnTo>
                  <a:lnTo>
                    <a:pt x="1404" y="845"/>
                  </a:lnTo>
                  <a:lnTo>
                    <a:pt x="1416" y="863"/>
                  </a:lnTo>
                  <a:lnTo>
                    <a:pt x="1416" y="875"/>
                  </a:lnTo>
                  <a:lnTo>
                    <a:pt x="1416" y="881"/>
                  </a:lnTo>
                  <a:lnTo>
                    <a:pt x="1416" y="887"/>
                  </a:lnTo>
                  <a:lnTo>
                    <a:pt x="1410" y="887"/>
                  </a:lnTo>
                  <a:lnTo>
                    <a:pt x="1397" y="893"/>
                  </a:lnTo>
                  <a:lnTo>
                    <a:pt x="1379" y="905"/>
                  </a:lnTo>
                  <a:lnTo>
                    <a:pt x="1361" y="923"/>
                  </a:lnTo>
                  <a:lnTo>
                    <a:pt x="1355" y="941"/>
                  </a:lnTo>
                  <a:lnTo>
                    <a:pt x="1361" y="971"/>
                  </a:lnTo>
                  <a:lnTo>
                    <a:pt x="1367" y="989"/>
                  </a:lnTo>
                  <a:lnTo>
                    <a:pt x="1385" y="1007"/>
                  </a:lnTo>
                  <a:lnTo>
                    <a:pt x="1404" y="1025"/>
                  </a:lnTo>
                  <a:lnTo>
                    <a:pt x="1434" y="1049"/>
                  </a:lnTo>
                  <a:lnTo>
                    <a:pt x="1464" y="1067"/>
                  </a:lnTo>
                  <a:lnTo>
                    <a:pt x="1494" y="1085"/>
                  </a:lnTo>
                  <a:lnTo>
                    <a:pt x="1554" y="1091"/>
                  </a:lnTo>
                  <a:lnTo>
                    <a:pt x="1607" y="1085"/>
                  </a:lnTo>
                  <a:lnTo>
                    <a:pt x="1661" y="1067"/>
                  </a:lnTo>
                  <a:lnTo>
                    <a:pt x="1697" y="1043"/>
                  </a:lnTo>
                  <a:lnTo>
                    <a:pt x="1734" y="1019"/>
                  </a:lnTo>
                  <a:lnTo>
                    <a:pt x="1752" y="995"/>
                  </a:lnTo>
                  <a:lnTo>
                    <a:pt x="1758" y="989"/>
                  </a:lnTo>
                  <a:lnTo>
                    <a:pt x="1812" y="989"/>
                  </a:lnTo>
                  <a:lnTo>
                    <a:pt x="1860" y="983"/>
                  </a:lnTo>
                  <a:lnTo>
                    <a:pt x="1907" y="965"/>
                  </a:lnTo>
                  <a:lnTo>
                    <a:pt x="1943" y="941"/>
                  </a:lnTo>
                  <a:lnTo>
                    <a:pt x="1973" y="917"/>
                  </a:lnTo>
                  <a:lnTo>
                    <a:pt x="2003" y="899"/>
                  </a:lnTo>
                  <a:lnTo>
                    <a:pt x="2015" y="881"/>
                  </a:lnTo>
                  <a:lnTo>
                    <a:pt x="2021" y="875"/>
                  </a:lnTo>
                  <a:lnTo>
                    <a:pt x="2201" y="899"/>
                  </a:lnTo>
                  <a:lnTo>
                    <a:pt x="2243" y="905"/>
                  </a:lnTo>
                  <a:lnTo>
                    <a:pt x="2273" y="899"/>
                  </a:lnTo>
                  <a:lnTo>
                    <a:pt x="2327" y="887"/>
                  </a:lnTo>
                  <a:lnTo>
                    <a:pt x="2364" y="863"/>
                  </a:lnTo>
                  <a:lnTo>
                    <a:pt x="2388" y="827"/>
                  </a:lnTo>
                  <a:lnTo>
                    <a:pt x="2400" y="797"/>
                  </a:lnTo>
                  <a:lnTo>
                    <a:pt x="2400" y="767"/>
                  </a:lnTo>
                  <a:lnTo>
                    <a:pt x="2400" y="743"/>
                  </a:lnTo>
                  <a:lnTo>
                    <a:pt x="2400" y="737"/>
                  </a:lnTo>
                  <a:lnTo>
                    <a:pt x="2418" y="737"/>
                  </a:lnTo>
                  <a:lnTo>
                    <a:pt x="2436" y="731"/>
                  </a:lnTo>
                  <a:lnTo>
                    <a:pt x="2471" y="701"/>
                  </a:lnTo>
                  <a:lnTo>
                    <a:pt x="2513" y="660"/>
                  </a:lnTo>
                  <a:lnTo>
                    <a:pt x="2555" y="606"/>
                  </a:lnTo>
                  <a:lnTo>
                    <a:pt x="2591" y="552"/>
                  </a:lnTo>
                  <a:lnTo>
                    <a:pt x="2621" y="504"/>
                  </a:lnTo>
                  <a:lnTo>
                    <a:pt x="2639" y="468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93" y="374"/>
                  </a:lnTo>
                  <a:lnTo>
                    <a:pt x="2723" y="2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0754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00755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0756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0757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+mn-lt"/>
              </a:defRPr>
            </a:lvl1pPr>
          </a:lstStyle>
          <a:p>
            <a:fld id="{E8B47146-DFBA-4AAC-A4EF-3C04187F468A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00758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9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544" r:id="rId1"/>
    <p:sldLayoutId id="2147484545" r:id="rId2"/>
    <p:sldLayoutId id="2147484546" r:id="rId3"/>
    <p:sldLayoutId id="2147484547" r:id="rId4"/>
    <p:sldLayoutId id="2147484548" r:id="rId5"/>
    <p:sldLayoutId id="2147484549" r:id="rId6"/>
    <p:sldLayoutId id="2147484550" r:id="rId7"/>
    <p:sldLayoutId id="2147484551" r:id="rId8"/>
    <p:sldLayoutId id="2147484552" r:id="rId9"/>
    <p:sldLayoutId id="2147484553" r:id="rId10"/>
    <p:sldLayoutId id="2147484554" r:id="rId11"/>
    <p:sldLayoutId id="2147484555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505859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0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1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2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3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5864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5865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5866" name="Rectangle 10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05867" name="Rectangle 11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05868" name="Rectangle 1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5869" name="Rectangle 1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5870" name="Rectangle 1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fld id="{0F0DA515-DC72-41ED-A3D1-A05A0D251C57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557" r:id="rId1"/>
    <p:sldLayoutId id="2147484558" r:id="rId2"/>
    <p:sldLayoutId id="2147484559" r:id="rId3"/>
    <p:sldLayoutId id="2147484560" r:id="rId4"/>
    <p:sldLayoutId id="2147484561" r:id="rId5"/>
    <p:sldLayoutId id="2147484562" r:id="rId6"/>
    <p:sldLayoutId id="2147484563" r:id="rId7"/>
    <p:sldLayoutId id="2147484564" r:id="rId8"/>
    <p:sldLayoutId id="2147484565" r:id="rId9"/>
    <p:sldLayoutId id="2147484566" r:id="rId10"/>
    <p:sldLayoutId id="2147484567" r:id="rId11"/>
    <p:sldLayoutId id="2147484568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5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90980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3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512004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5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6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7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8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9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0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1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2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3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4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5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6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512018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19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0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1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2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3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4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5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6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7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8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9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0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1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2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3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4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5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6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7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8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9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0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1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2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3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4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5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6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7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8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9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0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1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2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3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4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5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6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7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8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9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0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1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2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3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4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5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6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7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8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9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0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1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2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3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4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5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6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7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8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9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0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1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82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3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4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5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6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7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8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9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0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1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2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3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4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5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6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7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8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9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0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1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2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3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4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5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6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7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8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9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0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1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2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3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4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5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6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7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8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9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0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1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2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3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4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5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6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7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8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9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0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1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2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3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4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5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6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7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8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39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0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1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2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3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4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5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6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7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48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49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0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1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2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2153" name="Rectangle 15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01625" y="228600"/>
            <a:ext cx="85407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12154" name="Rectangle 15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1625" y="6245225"/>
            <a:ext cx="22891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512155" name="Rectangle 15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512156" name="Rectangle 15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2891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Arial" charset="0"/>
              </a:defRPr>
            </a:lvl1pPr>
          </a:lstStyle>
          <a:p>
            <a:fld id="{665BAF6C-702B-45FB-AA8D-0BC1B17BB052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12157" name="Rectangle 157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01625" y="1600200"/>
            <a:ext cx="8540750" cy="4498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570" r:id="rId1"/>
    <p:sldLayoutId id="2147484571" r:id="rId2"/>
    <p:sldLayoutId id="2147484572" r:id="rId3"/>
    <p:sldLayoutId id="2147484573" r:id="rId4"/>
    <p:sldLayoutId id="2147484574" r:id="rId5"/>
    <p:sldLayoutId id="2147484575" r:id="rId6"/>
    <p:sldLayoutId id="2147484576" r:id="rId7"/>
    <p:sldLayoutId id="2147484577" r:id="rId8"/>
    <p:sldLayoutId id="2147484578" r:id="rId9"/>
    <p:sldLayoutId id="2147484579" r:id="rId10"/>
    <p:sldLayoutId id="2147484580" r:id="rId11"/>
    <p:sldLayoutId id="2147484581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15075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6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7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8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9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0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1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2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3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4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5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6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7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8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9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0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1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2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5093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15094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15095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5096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5097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1C9577BB-F1DE-42F2-84A8-4CC07895252D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583" r:id="rId1"/>
    <p:sldLayoutId id="2147484584" r:id="rId2"/>
    <p:sldLayoutId id="2147484585" r:id="rId3"/>
    <p:sldLayoutId id="2147484586" r:id="rId4"/>
    <p:sldLayoutId id="2147484587" r:id="rId5"/>
    <p:sldLayoutId id="2147484588" r:id="rId6"/>
    <p:sldLayoutId id="2147484589" r:id="rId7"/>
    <p:sldLayoutId id="2147484590" r:id="rId8"/>
    <p:sldLayoutId id="2147484591" r:id="rId9"/>
    <p:sldLayoutId id="2147484592" r:id="rId10"/>
    <p:sldLayoutId id="2147484593" r:id="rId11"/>
    <p:sldLayoutId id="2147484594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686800" cy="4876800"/>
            <a:chOff x="0" y="0"/>
            <a:chExt cx="5472" cy="3072"/>
          </a:xfrm>
        </p:grpSpPr>
        <p:sp>
          <p:nvSpPr>
            <p:cNvPr id="520195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38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2400">
                <a:latin typeface="Times New Roman" pitchFamily="18" charset="0"/>
              </a:endParaRPr>
            </a:p>
          </p:txBody>
        </p:sp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240" y="893"/>
              <a:ext cx="5232" cy="115"/>
              <a:chOff x="240" y="893"/>
              <a:chExt cx="5232" cy="115"/>
            </a:xfrm>
          </p:grpSpPr>
          <p:sp>
            <p:nvSpPr>
              <p:cNvPr id="520197" name="Rectangle 5"/>
              <p:cNvSpPr>
                <a:spLocks noChangeArrowheads="1"/>
              </p:cNvSpPr>
              <p:nvPr/>
            </p:nvSpPr>
            <p:spPr bwMode="auto">
              <a:xfrm>
                <a:off x="4320" y="893"/>
                <a:ext cx="1152" cy="115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0198" name="Line 6"/>
              <p:cNvSpPr>
                <a:spLocks noChangeShapeType="1"/>
              </p:cNvSpPr>
              <p:nvPr/>
            </p:nvSpPr>
            <p:spPr bwMode="auto">
              <a:xfrm>
                <a:off x="240" y="941"/>
                <a:ext cx="5232" cy="0"/>
              </a:xfrm>
              <a:prstGeom prst="line">
                <a:avLst/>
              </a:prstGeom>
              <a:noFill/>
              <a:ln w="190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0199" name="Rectangle 7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277813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20200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600200"/>
            <a:ext cx="77724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20201" name="Rectangle 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51575"/>
            <a:ext cx="1981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20202" name="Rectangle 1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352800" y="62484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20203" name="Rectangle 1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81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+mn-lt"/>
              </a:defRPr>
            </a:lvl1pPr>
          </a:lstStyle>
          <a:p>
            <a:fld id="{F89DCAE8-1411-46E1-884D-05F0EC392C6D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20204" name="Line 12"/>
          <p:cNvSpPr>
            <a:spLocks noChangeShapeType="1"/>
          </p:cNvSpPr>
          <p:nvPr/>
        </p:nvSpPr>
        <p:spPr bwMode="auto">
          <a:xfrm>
            <a:off x="0" y="4876800"/>
            <a:ext cx="609600" cy="0"/>
          </a:xfrm>
          <a:prstGeom prst="line">
            <a:avLst/>
          </a:prstGeom>
          <a:noFill/>
          <a:ln w="44450">
            <a:solidFill>
              <a:schemeClr val="bg2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96" r:id="rId1"/>
    <p:sldLayoutId id="2147484597" r:id="rId2"/>
    <p:sldLayoutId id="2147484598" r:id="rId3"/>
    <p:sldLayoutId id="2147484599" r:id="rId4"/>
    <p:sldLayoutId id="2147484600" r:id="rId5"/>
    <p:sldLayoutId id="2147484601" r:id="rId6"/>
    <p:sldLayoutId id="2147484602" r:id="rId7"/>
    <p:sldLayoutId id="2147484603" r:id="rId8"/>
    <p:sldLayoutId id="2147484604" r:id="rId9"/>
    <p:sldLayoutId id="2147484605" r:id="rId10"/>
    <p:sldLayoutId id="2147484606" r:id="rId11"/>
    <p:sldLayoutId id="2147484607" r:id="rId12"/>
  </p:sldLayoutIdLst>
  <p:timing>
    <p:tnLst>
      <p:par>
        <p:cTn id="1" dur="indefinite" restart="never" nodeType="tmRoot"/>
      </p:par>
    </p:tnLst>
  </p:timing>
  <p:txStyles>
    <p:titleStyle>
      <a:lvl1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Char char="n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n"/>
        <a:defRPr sz="26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55000"/>
        <a:buFont typeface="Wingdings" pitchFamily="2" charset="2"/>
        <a:buChar char="n"/>
        <a:defRPr sz="23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39216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588" y="0"/>
            <a:ext cx="9148762" cy="6851650"/>
            <a:chOff x="1" y="0"/>
            <a:chExt cx="5763" cy="4316"/>
          </a:xfrm>
        </p:grpSpPr>
        <p:sp>
          <p:nvSpPr>
            <p:cNvPr id="463875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76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77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463879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0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1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2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3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4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5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6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7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8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9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90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91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892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3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4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5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/>
              <a:ahLst/>
              <a:cxnLst>
                <a:cxn ang="0">
                  <a:pos x="717" y="845"/>
                </a:cxn>
                <a:cxn ang="0">
                  <a:pos x="717" y="821"/>
                </a:cxn>
                <a:cxn ang="0">
                  <a:pos x="574" y="605"/>
                </a:cxn>
                <a:cxn ang="0">
                  <a:pos x="406" y="396"/>
                </a:cxn>
                <a:cxn ang="0">
                  <a:pos x="221" y="19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209" y="198"/>
                </a:cxn>
                <a:cxn ang="0">
                  <a:pos x="400" y="408"/>
                </a:cxn>
                <a:cxn ang="0">
                  <a:pos x="568" y="623"/>
                </a:cxn>
                <a:cxn ang="0">
                  <a:pos x="717" y="845"/>
                </a:cxn>
                <a:cxn ang="0">
                  <a:pos x="717" y="845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6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/>
              <a:ahLst/>
              <a:cxnLst>
                <a:cxn ang="0">
                  <a:pos x="407" y="414"/>
                </a:cxn>
                <a:cxn ang="0">
                  <a:pos x="407" y="396"/>
                </a:cxn>
                <a:cxn ang="0">
                  <a:pos x="222" y="19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08" y="102"/>
                </a:cxn>
                <a:cxn ang="0">
                  <a:pos x="216" y="204"/>
                </a:cxn>
                <a:cxn ang="0">
                  <a:pos x="407" y="414"/>
                </a:cxn>
                <a:cxn ang="0">
                  <a:pos x="407" y="414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7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8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68" y="0"/>
                </a:cxn>
                <a:cxn ang="0">
                  <a:pos x="407" y="132"/>
                </a:cxn>
                <a:cxn ang="0">
                  <a:pos x="257" y="270"/>
                </a:cxn>
                <a:cxn ang="0">
                  <a:pos x="120" y="420"/>
                </a:cxn>
                <a:cxn ang="0">
                  <a:pos x="0" y="575"/>
                </a:cxn>
                <a:cxn ang="0">
                  <a:pos x="0" y="599"/>
                </a:cxn>
                <a:cxn ang="0">
                  <a:pos x="120" y="432"/>
                </a:cxn>
                <a:cxn ang="0">
                  <a:pos x="257" y="282"/>
                </a:cxn>
                <a:cxn ang="0">
                  <a:pos x="413" y="138"/>
                </a:cxn>
                <a:cxn ang="0">
                  <a:pos x="586" y="0"/>
                </a:cxn>
                <a:cxn ang="0">
                  <a:pos x="586" y="0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9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1" y="0"/>
                </a:cxn>
                <a:cxn ang="0">
                  <a:pos x="120" y="114"/>
                </a:cxn>
                <a:cxn ang="0">
                  <a:pos x="60" y="174"/>
                </a:cxn>
                <a:cxn ang="0">
                  <a:pos x="0" y="234"/>
                </a:cxn>
                <a:cxn ang="0">
                  <a:pos x="0" y="252"/>
                </a:cxn>
                <a:cxn ang="0">
                  <a:pos x="126" y="120"/>
                </a:cxn>
                <a:cxn ang="0">
                  <a:pos x="269" y="0"/>
                </a:cxn>
                <a:cxn ang="0">
                  <a:pos x="269" y="0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900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01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02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463904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5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6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7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8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909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10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3911" name="Rectangle 39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63912" name="Rectangle 40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63913" name="Rectangle 41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63914" name="Rectangle 42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5A102B4B-2514-482E-BEEF-0AAFFB3D9B15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6391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86" r:id="rId1"/>
    <p:sldLayoutId id="2147483787" r:id="rId2"/>
    <p:sldLayoutId id="2147483788" r:id="rId3"/>
    <p:sldLayoutId id="2147483789" r:id="rId4"/>
    <p:sldLayoutId id="2147483790" r:id="rId5"/>
    <p:sldLayoutId id="2147483791" r:id="rId6"/>
    <p:sldLayoutId id="2147483792" r:id="rId7"/>
    <p:sldLayoutId id="2147483793" r:id="rId8"/>
    <p:sldLayoutId id="2147483794" r:id="rId9"/>
    <p:sldLayoutId id="2147483795" r:id="rId10"/>
    <p:sldLayoutId id="2147483796" r:id="rId11"/>
    <p:sldLayoutId id="2147483797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Char char="•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dk1" tx1="lt1" bg2="dk2" tx2="lt2" accent1="accent1" accent2="accent2" accent3="accent3" accent4="accent4" accent5="accent5" accent6="accent6" hlink="hlink" folHlink="folHlink"/>
  <p:sldLayoutIdLst>
    <p:sldLayoutId id="2147484609" r:id="rId1"/>
    <p:sldLayoutId id="2147484610" r:id="rId2"/>
    <p:sldLayoutId id="2147484611" r:id="rId3"/>
    <p:sldLayoutId id="2147484612" r:id="rId4"/>
    <p:sldLayoutId id="2147484613" r:id="rId5"/>
    <p:sldLayoutId id="2147484614" r:id="rId6"/>
    <p:sldLayoutId id="2147484615" r:id="rId7"/>
    <p:sldLayoutId id="2147484616" r:id="rId8"/>
    <p:sldLayoutId id="2147484617" r:id="rId9"/>
    <p:sldLayoutId id="2147484618" r:id="rId10"/>
    <p:sldLayoutId id="214748461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>
                <a:gamma/>
                <a:shade val="57647"/>
                <a:invGamma/>
              </a:schemeClr>
            </a:gs>
            <a:gs pos="100000">
              <a:schemeClr val="bg1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412675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/>
              <a:ahLst/>
              <a:cxnLst>
                <a:cxn ang="0">
                  <a:pos x="3193" y="1816"/>
                </a:cxn>
                <a:cxn ang="0">
                  <a:pos x="0" y="0"/>
                </a:cxn>
                <a:cxn ang="0">
                  <a:pos x="0" y="522"/>
                </a:cxn>
                <a:cxn ang="0">
                  <a:pos x="3037" y="1978"/>
                </a:cxn>
                <a:cxn ang="0">
                  <a:pos x="5740" y="3273"/>
                </a:cxn>
                <a:cxn ang="0">
                  <a:pos x="5740" y="3267"/>
                </a:cxn>
                <a:cxn ang="0">
                  <a:pos x="3193" y="1816"/>
                </a:cxn>
                <a:cxn ang="0">
                  <a:pos x="3193" y="1816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6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/>
              <a:ahLst/>
              <a:cxnLst>
                <a:cxn ang="0">
                  <a:pos x="3163" y="1714"/>
                </a:cxn>
                <a:cxn ang="0">
                  <a:pos x="431" y="0"/>
                </a:cxn>
                <a:cxn ang="0">
                  <a:pos x="0" y="0"/>
                </a:cxn>
                <a:cxn ang="0">
                  <a:pos x="3086" y="1786"/>
                </a:cxn>
                <a:cxn ang="0">
                  <a:pos x="5591" y="3243"/>
                </a:cxn>
                <a:cxn ang="0">
                  <a:pos x="5591" y="3237"/>
                </a:cxn>
                <a:cxn ang="0">
                  <a:pos x="3163" y="1714"/>
                </a:cxn>
                <a:cxn ang="0">
                  <a:pos x="3163" y="1714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7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/>
              <a:ahLst/>
              <a:cxnLst>
                <a:cxn ang="0">
                  <a:pos x="0" y="156"/>
                </a:cxn>
                <a:cxn ang="0">
                  <a:pos x="4042" y="192"/>
                </a:cxn>
                <a:cxn ang="0">
                  <a:pos x="4042" y="144"/>
                </a:cxn>
                <a:cxn ang="0">
                  <a:pos x="0" y="0"/>
                </a:cxn>
                <a:cxn ang="0">
                  <a:pos x="0" y="156"/>
                </a:cxn>
                <a:cxn ang="0">
                  <a:pos x="0" y="156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8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/>
              <a:ahLst/>
              <a:cxnLst>
                <a:cxn ang="0">
                  <a:pos x="1722" y="66"/>
                </a:cxn>
                <a:cxn ang="0">
                  <a:pos x="1722" y="6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722" y="66"/>
                </a:cxn>
                <a:cxn ang="0">
                  <a:pos x="1722" y="66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9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/>
              <a:ahLst/>
              <a:cxnLst>
                <a:cxn ang="0">
                  <a:pos x="0" y="329"/>
                </a:cxn>
                <a:cxn ang="0">
                  <a:pos x="4789" y="77"/>
                </a:cxn>
                <a:cxn ang="0">
                  <a:pos x="4789" y="0"/>
                </a:cxn>
                <a:cxn ang="0">
                  <a:pos x="0" y="107"/>
                </a:cxn>
                <a:cxn ang="0">
                  <a:pos x="0" y="329"/>
                </a:cxn>
                <a:cxn ang="0">
                  <a:pos x="0" y="329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2680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/>
              <a:ahLst/>
              <a:cxnLst>
                <a:cxn ang="0">
                  <a:pos x="975" y="48"/>
                </a:cxn>
                <a:cxn ang="0">
                  <a:pos x="975" y="0"/>
                </a:cxn>
                <a:cxn ang="0">
                  <a:pos x="0" y="24"/>
                </a:cxn>
                <a:cxn ang="0">
                  <a:pos x="0" y="101"/>
                </a:cxn>
                <a:cxn ang="0">
                  <a:pos x="975" y="48"/>
                </a:cxn>
                <a:cxn ang="0">
                  <a:pos x="975" y="48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1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/>
              <a:ahLst/>
              <a:cxnLst>
                <a:cxn ang="0">
                  <a:pos x="2141" y="0"/>
                </a:cxn>
                <a:cxn ang="0">
                  <a:pos x="0" y="156"/>
                </a:cxn>
                <a:cxn ang="0">
                  <a:pos x="0" y="198"/>
                </a:cxn>
                <a:cxn ang="0">
                  <a:pos x="2141" y="0"/>
                </a:cxn>
                <a:cxn ang="0">
                  <a:pos x="2141" y="0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2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311" y="348"/>
                </a:cxn>
                <a:cxn ang="0">
                  <a:pos x="3623" y="42"/>
                </a:cxn>
                <a:cxn ang="0">
                  <a:pos x="3623" y="0"/>
                </a:cxn>
                <a:cxn ang="0">
                  <a:pos x="0" y="264"/>
                </a:cxn>
                <a:cxn ang="0">
                  <a:pos x="0" y="348"/>
                </a:cxn>
                <a:cxn ang="0">
                  <a:pos x="0" y="348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3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/>
              <a:ahLst/>
              <a:cxnLst>
                <a:cxn ang="0">
                  <a:pos x="2182" y="276"/>
                </a:cxn>
                <a:cxn ang="0">
                  <a:pos x="2517" y="204"/>
                </a:cxn>
                <a:cxn ang="0">
                  <a:pos x="2260" y="0"/>
                </a:cxn>
                <a:cxn ang="0">
                  <a:pos x="0" y="276"/>
                </a:cxn>
                <a:cxn ang="0">
                  <a:pos x="2182" y="276"/>
                </a:cxn>
                <a:cxn ang="0">
                  <a:pos x="2182" y="276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4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/>
              <a:ahLst/>
              <a:cxnLst>
                <a:cxn ang="0">
                  <a:pos x="1405" y="126"/>
                </a:cxn>
                <a:cxn ang="0">
                  <a:pos x="1405" y="0"/>
                </a:cxn>
                <a:cxn ang="0">
                  <a:pos x="0" y="174"/>
                </a:cxn>
                <a:cxn ang="0">
                  <a:pos x="257" y="378"/>
                </a:cxn>
                <a:cxn ang="0">
                  <a:pos x="1405" y="126"/>
                </a:cxn>
                <a:cxn ang="0">
                  <a:pos x="1405" y="126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5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/>
              <a:ahLst/>
              <a:cxnLst>
                <a:cxn ang="0">
                  <a:pos x="729" y="24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729" y="240"/>
                </a:cxn>
                <a:cxn ang="0">
                  <a:pos x="729" y="240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6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5035" y="1672"/>
                </a:cxn>
                <a:cxn ang="0">
                  <a:pos x="5035" y="1666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0" y="72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7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/>
              <a:ahLst/>
              <a:cxnLst>
                <a:cxn ang="0">
                  <a:pos x="729" y="318"/>
                </a:cxn>
                <a:cxn ang="0">
                  <a:pos x="729" y="312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729" y="318"/>
                </a:cxn>
                <a:cxn ang="0">
                  <a:pos x="729" y="318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8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5035" y="2188"/>
                </a:cxn>
                <a:cxn ang="0">
                  <a:pos x="5035" y="2134"/>
                </a:cxn>
                <a:cxn ang="0">
                  <a:pos x="0" y="0"/>
                </a:cxn>
                <a:cxn ang="0">
                  <a:pos x="0" y="396"/>
                </a:cxn>
                <a:cxn ang="0">
                  <a:pos x="0" y="396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9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45" y="2727"/>
                </a:cxn>
                <a:cxn ang="0">
                  <a:pos x="3163" y="2704"/>
                </a:cxn>
                <a:cxn ang="0">
                  <a:pos x="10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0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/>
              <a:ahLst/>
              <a:cxnLst>
                <a:cxn ang="0">
                  <a:pos x="323" y="299"/>
                </a:cxn>
                <a:cxn ang="0">
                  <a:pos x="323" y="263"/>
                </a:cxn>
                <a:cxn ang="0">
                  <a:pos x="18" y="0"/>
                </a:cxn>
                <a:cxn ang="0">
                  <a:pos x="0" y="23"/>
                </a:cxn>
                <a:cxn ang="0">
                  <a:pos x="323" y="299"/>
                </a:cxn>
                <a:cxn ang="0">
                  <a:pos x="323" y="299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1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/>
              <a:ahLst/>
              <a:cxnLst>
                <a:cxn ang="0">
                  <a:pos x="281" y="335"/>
                </a:cxn>
                <a:cxn ang="0">
                  <a:pos x="281" y="173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281" y="335"/>
                </a:cxn>
                <a:cxn ang="0">
                  <a:pos x="281" y="335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2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26" y="2680"/>
                </a:cxn>
                <a:cxn ang="0">
                  <a:pos x="3122" y="2590"/>
                </a:cxn>
                <a:cxn ang="0">
                  <a:pos x="383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3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/>
              <a:ahLst/>
              <a:cxnLst>
                <a:cxn ang="0">
                  <a:pos x="132" y="1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2" y="132"/>
                </a:cxn>
                <a:cxn ang="0">
                  <a:pos x="132" y="132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2" y="132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4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17" y="2536"/>
                </a:cxn>
                <a:cxn ang="0">
                  <a:pos x="2517" y="25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5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8" y="2482"/>
                </a:cxn>
                <a:cxn ang="0">
                  <a:pos x="2200" y="2476"/>
                </a:cxn>
                <a:cxn ang="0">
                  <a:pos x="3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2696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/>
              <a:ahLst/>
              <a:cxnLst>
                <a:cxn ang="0">
                  <a:pos x="84" y="96"/>
                </a:cxn>
                <a:cxn ang="0">
                  <a:pos x="84" y="90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84" y="96"/>
                </a:cxn>
                <a:cxn ang="0">
                  <a:pos x="84" y="96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7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/>
              <a:ahLst/>
              <a:cxnLst>
                <a:cxn ang="0">
                  <a:pos x="155" y="516"/>
                </a:cxn>
                <a:cxn ang="0">
                  <a:pos x="155" y="204"/>
                </a:cxn>
                <a:cxn ang="0">
                  <a:pos x="77" y="0"/>
                </a:cxn>
                <a:cxn ang="0">
                  <a:pos x="0" y="192"/>
                </a:cxn>
                <a:cxn ang="0">
                  <a:pos x="155" y="516"/>
                </a:cxn>
                <a:cxn ang="0">
                  <a:pos x="155" y="516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8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97" y="1043"/>
                </a:cxn>
                <a:cxn ang="0">
                  <a:pos x="574" y="851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9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0"/>
                </a:cxn>
                <a:cxn ang="0">
                  <a:pos x="287" y="797"/>
                </a:cxn>
                <a:cxn ang="0">
                  <a:pos x="341" y="653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0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0" y="3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1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5740" y="1864"/>
                </a:cxn>
                <a:cxn ang="0">
                  <a:pos x="5740" y="1834"/>
                </a:cxn>
                <a:cxn ang="0">
                  <a:pos x="0" y="0"/>
                </a:cxn>
                <a:cxn ang="0">
                  <a:pos x="0" y="371"/>
                </a:cxn>
                <a:cxn ang="0">
                  <a:pos x="0" y="37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2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3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/>
              <a:ahLst/>
              <a:cxnLst>
                <a:cxn ang="0">
                  <a:pos x="0" y="366"/>
                </a:cxn>
                <a:cxn ang="0">
                  <a:pos x="5740" y="1337"/>
                </a:cxn>
                <a:cxn ang="0">
                  <a:pos x="5740" y="1331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0" y="366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4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5740" y="414"/>
                </a:cxn>
                <a:cxn ang="0">
                  <a:pos x="5740" y="402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5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8" y="3177"/>
                </a:cxn>
                <a:cxn ang="0">
                  <a:pos x="4448" y="3153"/>
                </a:cxn>
                <a:cxn ang="0">
                  <a:pos x="12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6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8" y="2614"/>
                </a:cxn>
                <a:cxn ang="0">
                  <a:pos x="2428" y="2608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7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0" y="0"/>
                </a:cxn>
                <a:cxn ang="0">
                  <a:pos x="1800" y="2464"/>
                </a:cxn>
                <a:cxn ang="0">
                  <a:pos x="1800" y="2248"/>
                </a:cxn>
                <a:cxn ang="0">
                  <a:pos x="1794" y="2248"/>
                </a:cxn>
                <a:cxn ang="0">
                  <a:pos x="485" y="0"/>
                </a:cxn>
                <a:cxn ang="0">
                  <a:pos x="485" y="0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8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2" y="2074"/>
                </a:cxn>
                <a:cxn ang="0">
                  <a:pos x="1232" y="2038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9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8" y="1936"/>
                </a:cxn>
                <a:cxn ang="0">
                  <a:pos x="1058" y="193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10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/>
              <a:ahLst/>
              <a:cxnLst>
                <a:cxn ang="0">
                  <a:pos x="771" y="1433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771" y="1487"/>
                </a:cxn>
                <a:cxn ang="0">
                  <a:pos x="771" y="1433"/>
                </a:cxn>
                <a:cxn ang="0">
                  <a:pos x="771" y="1433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12712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6"/>
                  </a:cxn>
                  <a:cxn ang="0">
                    <a:pos x="3635" y="1313"/>
                  </a:cxn>
                  <a:cxn ang="0">
                    <a:pos x="3647" y="1235"/>
                  </a:cxn>
                  <a:cxn ang="0">
                    <a:pos x="3659" y="116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2713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/>
                <a:ahLst/>
                <a:cxnLst>
                  <a:cxn ang="0">
                    <a:pos x="2105" y="665"/>
                  </a:cxn>
                  <a:cxn ang="0">
                    <a:pos x="24" y="0"/>
                  </a:cxn>
                  <a:cxn ang="0">
                    <a:pos x="12" y="72"/>
                  </a:cxn>
                  <a:cxn ang="0">
                    <a:pos x="0" y="150"/>
                  </a:cxn>
                  <a:cxn ang="0">
                    <a:pos x="2105" y="695"/>
                  </a:cxn>
                  <a:cxn ang="0">
                    <a:pos x="2105" y="665"/>
                  </a:cxn>
                  <a:cxn ang="0">
                    <a:pos x="2105" y="665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2714" name="Rectangle 4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1271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12716" name="Rectangle 4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12717" name="Rectangle 4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12718" name="Rectangle 4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61D52E3B-5F10-4954-9FC0-64AE45F545F8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621" r:id="rId1"/>
    <p:sldLayoutId id="2147484622" r:id="rId2"/>
    <p:sldLayoutId id="2147484623" r:id="rId3"/>
    <p:sldLayoutId id="2147484624" r:id="rId4"/>
    <p:sldLayoutId id="2147484625" r:id="rId5"/>
    <p:sldLayoutId id="2147484626" r:id="rId6"/>
    <p:sldLayoutId id="2147484627" r:id="rId7"/>
    <p:sldLayoutId id="2147484628" r:id="rId8"/>
    <p:sldLayoutId id="2147484629" r:id="rId9"/>
    <p:sldLayoutId id="2147484630" r:id="rId10"/>
    <p:sldLayoutId id="2147484631" r:id="rId11"/>
    <p:sldLayoutId id="2147484632" r:id="rId12"/>
    <p:sldLayoutId id="2147484633" r:id="rId13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90000"/>
        <a:buFont typeface="Wingdings" pitchFamily="2" charset="2"/>
        <a:buBlip>
          <a:blip r:embed="rId15"/>
        </a:buBlip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90000"/>
        <a:buFont typeface="Wingdings" pitchFamily="2" charset="2"/>
        <a:buBlip>
          <a:blip r:embed="rId16"/>
        </a:buBlip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25987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8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9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0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1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2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3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4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5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6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7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8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9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0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1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2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3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4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6005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26006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26007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26008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26009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981A3C72-E2BC-46DD-A8AA-34D6A32EDE69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635" r:id="rId1"/>
    <p:sldLayoutId id="2147484636" r:id="rId2"/>
    <p:sldLayoutId id="2147484637" r:id="rId3"/>
    <p:sldLayoutId id="2147484638" r:id="rId4"/>
    <p:sldLayoutId id="2147484639" r:id="rId5"/>
    <p:sldLayoutId id="2147484640" r:id="rId6"/>
    <p:sldLayoutId id="2147484641" r:id="rId7"/>
    <p:sldLayoutId id="2147484642" r:id="rId8"/>
    <p:sldLayoutId id="2147484643" r:id="rId9"/>
    <p:sldLayoutId id="2147484644" r:id="rId10"/>
    <p:sldLayoutId id="2147484645" r:id="rId11"/>
    <p:sldLayoutId id="2147484646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tint val="63529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442371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/>
              <a:ahLst/>
              <a:cxnLst>
                <a:cxn ang="0">
                  <a:pos x="2768" y="18"/>
                </a:cxn>
                <a:cxn ang="0">
                  <a:pos x="2678" y="24"/>
                </a:cxn>
                <a:cxn ang="0">
                  <a:pos x="2613" y="102"/>
                </a:cxn>
                <a:cxn ang="0">
                  <a:pos x="2511" y="156"/>
                </a:cxn>
                <a:cxn ang="0">
                  <a:pos x="2505" y="222"/>
                </a:cxn>
                <a:cxn ang="0">
                  <a:pos x="2487" y="246"/>
                </a:cxn>
                <a:cxn ang="0">
                  <a:pos x="2469" y="252"/>
                </a:cxn>
                <a:cxn ang="0">
                  <a:pos x="2397" y="210"/>
                </a:cxn>
                <a:cxn ang="0">
                  <a:pos x="2260" y="192"/>
                </a:cxn>
                <a:cxn ang="0">
                  <a:pos x="2236" y="186"/>
                </a:cxn>
                <a:cxn ang="0">
                  <a:pos x="2218" y="192"/>
                </a:cxn>
                <a:cxn ang="0">
                  <a:pos x="2146" y="228"/>
                </a:cxn>
                <a:cxn ang="0">
                  <a:pos x="2110" y="240"/>
                </a:cxn>
                <a:cxn ang="0">
                  <a:pos x="2086" y="246"/>
                </a:cxn>
                <a:cxn ang="0">
                  <a:pos x="2074" y="258"/>
                </a:cxn>
                <a:cxn ang="0">
                  <a:pos x="2074" y="276"/>
                </a:cxn>
                <a:cxn ang="0">
                  <a:pos x="2051" y="300"/>
                </a:cxn>
                <a:cxn ang="0">
                  <a:pos x="2033" y="312"/>
                </a:cxn>
                <a:cxn ang="0">
                  <a:pos x="2021" y="324"/>
                </a:cxn>
                <a:cxn ang="0">
                  <a:pos x="2009" y="336"/>
                </a:cxn>
                <a:cxn ang="0">
                  <a:pos x="1979" y="342"/>
                </a:cxn>
                <a:cxn ang="0">
                  <a:pos x="1913" y="336"/>
                </a:cxn>
                <a:cxn ang="0">
                  <a:pos x="1877" y="330"/>
                </a:cxn>
                <a:cxn ang="0">
                  <a:pos x="1865" y="342"/>
                </a:cxn>
                <a:cxn ang="0">
                  <a:pos x="1853" y="354"/>
                </a:cxn>
                <a:cxn ang="0">
                  <a:pos x="1823" y="360"/>
                </a:cxn>
                <a:cxn ang="0">
                  <a:pos x="1764" y="342"/>
                </a:cxn>
                <a:cxn ang="0">
                  <a:pos x="1740" y="342"/>
                </a:cxn>
                <a:cxn ang="0">
                  <a:pos x="1716" y="354"/>
                </a:cxn>
                <a:cxn ang="0">
                  <a:pos x="1656" y="425"/>
                </a:cxn>
                <a:cxn ang="0">
                  <a:pos x="1614" y="569"/>
                </a:cxn>
                <a:cxn ang="0">
                  <a:pos x="1614" y="593"/>
                </a:cxn>
                <a:cxn ang="0">
                  <a:pos x="1620" y="641"/>
                </a:cxn>
                <a:cxn ang="0">
                  <a:pos x="1638" y="659"/>
                </a:cxn>
                <a:cxn ang="0">
                  <a:pos x="1632" y="671"/>
                </a:cxn>
                <a:cxn ang="0">
                  <a:pos x="1620" y="683"/>
                </a:cxn>
                <a:cxn ang="0">
                  <a:pos x="1542" y="689"/>
                </a:cxn>
                <a:cxn ang="0">
                  <a:pos x="1465" y="629"/>
                </a:cxn>
                <a:cxn ang="0">
                  <a:pos x="1333" y="587"/>
                </a:cxn>
                <a:cxn ang="0">
                  <a:pos x="1184" y="671"/>
                </a:cxn>
                <a:cxn ang="0">
                  <a:pos x="1016" y="731"/>
                </a:cxn>
                <a:cxn ang="0">
                  <a:pos x="813" y="743"/>
                </a:cxn>
                <a:cxn ang="0">
                  <a:pos x="628" y="701"/>
                </a:cxn>
                <a:cxn ang="0">
                  <a:pos x="568" y="695"/>
                </a:cxn>
                <a:cxn ang="0">
                  <a:pos x="556" y="701"/>
                </a:cxn>
                <a:cxn ang="0">
                  <a:pos x="520" y="731"/>
                </a:cxn>
                <a:cxn ang="0">
                  <a:pos x="436" y="809"/>
                </a:cxn>
                <a:cxn ang="0">
                  <a:pos x="406" y="821"/>
                </a:cxn>
                <a:cxn ang="0">
                  <a:pos x="382" y="821"/>
                </a:cxn>
                <a:cxn ang="0">
                  <a:pos x="335" y="827"/>
                </a:cxn>
                <a:cxn ang="0">
                  <a:pos x="209" y="851"/>
                </a:cxn>
                <a:cxn ang="0">
                  <a:pos x="173" y="857"/>
                </a:cxn>
                <a:cxn ang="0">
                  <a:pos x="125" y="851"/>
                </a:cxn>
                <a:cxn ang="0">
                  <a:pos x="107" y="857"/>
                </a:cxn>
                <a:cxn ang="0">
                  <a:pos x="101" y="875"/>
                </a:cxn>
                <a:cxn ang="0">
                  <a:pos x="83" y="887"/>
                </a:cxn>
                <a:cxn ang="0">
                  <a:pos x="48" y="899"/>
                </a:cxn>
                <a:cxn ang="0">
                  <a:pos x="2780" y="24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  <a:lnTo>
                    <a:pt x="2780" y="24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2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3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4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5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6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7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8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9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0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1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2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3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4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5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2386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42387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42388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42389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1A40956F-FF80-4D8E-BF62-6034F164B009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42390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648" r:id="rId1"/>
    <p:sldLayoutId id="2147484649" r:id="rId2"/>
    <p:sldLayoutId id="2147484650" r:id="rId3"/>
    <p:sldLayoutId id="2147484651" r:id="rId4"/>
    <p:sldLayoutId id="2147484652" r:id="rId5"/>
    <p:sldLayoutId id="2147484653" r:id="rId6"/>
    <p:sldLayoutId id="2147484654" r:id="rId7"/>
    <p:sldLayoutId id="2147484655" r:id="rId8"/>
    <p:sldLayoutId id="2147484656" r:id="rId9"/>
    <p:sldLayoutId id="2147484657" r:id="rId10"/>
    <p:sldLayoutId id="2147484658" r:id="rId11"/>
    <p:sldLayoutId id="2147484659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u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pitchFamily="2" charset="2"/>
        <a:buChar char="u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460803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4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5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6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7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8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9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0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1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2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3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4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5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6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7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8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9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0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1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2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/>
              <a:ahLst/>
              <a:cxnLst>
                <a:cxn ang="0">
                  <a:pos x="5700" y="86"/>
                </a:cxn>
                <a:cxn ang="0">
                  <a:pos x="5508" y="86"/>
                </a:cxn>
                <a:cxn ang="0">
                  <a:pos x="5454" y="76"/>
                </a:cxn>
                <a:cxn ang="0">
                  <a:pos x="5448" y="65"/>
                </a:cxn>
                <a:cxn ang="0">
                  <a:pos x="5442" y="44"/>
                </a:cxn>
                <a:cxn ang="0">
                  <a:pos x="5414" y="18"/>
                </a:cxn>
                <a:cxn ang="0">
                  <a:pos x="5332" y="7"/>
                </a:cxn>
                <a:cxn ang="0">
                  <a:pos x="5051" y="22"/>
                </a:cxn>
                <a:cxn ang="0">
                  <a:pos x="4986" y="55"/>
                </a:cxn>
                <a:cxn ang="0">
                  <a:pos x="4854" y="102"/>
                </a:cxn>
                <a:cxn ang="0">
                  <a:pos x="4740" y="112"/>
                </a:cxn>
                <a:cxn ang="0">
                  <a:pos x="4662" y="91"/>
                </a:cxn>
                <a:cxn ang="0">
                  <a:pos x="4598" y="25"/>
                </a:cxn>
                <a:cxn ang="0">
                  <a:pos x="4514" y="9"/>
                </a:cxn>
                <a:cxn ang="0">
                  <a:pos x="4410" y="39"/>
                </a:cxn>
                <a:cxn ang="0">
                  <a:pos x="4236" y="81"/>
                </a:cxn>
                <a:cxn ang="0">
                  <a:pos x="4020" y="102"/>
                </a:cxn>
                <a:cxn ang="0">
                  <a:pos x="3810" y="102"/>
                </a:cxn>
                <a:cxn ang="0">
                  <a:pos x="3654" y="76"/>
                </a:cxn>
                <a:cxn ang="0">
                  <a:pos x="3594" y="50"/>
                </a:cxn>
                <a:cxn ang="0">
                  <a:pos x="3528" y="44"/>
                </a:cxn>
                <a:cxn ang="0">
                  <a:pos x="3480" y="55"/>
                </a:cxn>
                <a:cxn ang="0">
                  <a:pos x="3420" y="76"/>
                </a:cxn>
                <a:cxn ang="0">
                  <a:pos x="3048" y="112"/>
                </a:cxn>
                <a:cxn ang="0">
                  <a:pos x="2844" y="128"/>
                </a:cxn>
                <a:cxn ang="0">
                  <a:pos x="2742" y="117"/>
                </a:cxn>
                <a:cxn ang="0">
                  <a:pos x="2710" y="56"/>
                </a:cxn>
                <a:cxn ang="0">
                  <a:pos x="2658" y="50"/>
                </a:cxn>
                <a:cxn ang="0">
                  <a:pos x="2558" y="95"/>
                </a:cxn>
                <a:cxn ang="0">
                  <a:pos x="2444" y="109"/>
                </a:cxn>
                <a:cxn ang="0">
                  <a:pos x="2322" y="91"/>
                </a:cxn>
                <a:cxn ang="0">
                  <a:pos x="2274" y="70"/>
                </a:cxn>
                <a:cxn ang="0">
                  <a:pos x="2185" y="3"/>
                </a:cxn>
                <a:cxn ang="0">
                  <a:pos x="2048" y="64"/>
                </a:cxn>
                <a:cxn ang="0">
                  <a:pos x="1794" y="102"/>
                </a:cxn>
                <a:cxn ang="0">
                  <a:pos x="1560" y="91"/>
                </a:cxn>
                <a:cxn ang="0">
                  <a:pos x="1482" y="76"/>
                </a:cxn>
                <a:cxn ang="0">
                  <a:pos x="1428" y="50"/>
                </a:cxn>
                <a:cxn ang="0">
                  <a:pos x="1374" y="44"/>
                </a:cxn>
                <a:cxn ang="0">
                  <a:pos x="1308" y="55"/>
                </a:cxn>
                <a:cxn ang="0">
                  <a:pos x="1140" y="107"/>
                </a:cxn>
                <a:cxn ang="0">
                  <a:pos x="948" y="143"/>
                </a:cxn>
                <a:cxn ang="0">
                  <a:pos x="708" y="138"/>
                </a:cxn>
                <a:cxn ang="0">
                  <a:pos x="534" y="96"/>
                </a:cxn>
                <a:cxn ang="0">
                  <a:pos x="444" y="55"/>
                </a:cxn>
                <a:cxn ang="0">
                  <a:pos x="396" y="34"/>
                </a:cxn>
                <a:cxn ang="0">
                  <a:pos x="378" y="39"/>
                </a:cxn>
                <a:cxn ang="0">
                  <a:pos x="342" y="70"/>
                </a:cxn>
                <a:cxn ang="0">
                  <a:pos x="288" y="96"/>
                </a:cxn>
                <a:cxn ang="0">
                  <a:pos x="192" y="112"/>
                </a:cxn>
                <a:cxn ang="0">
                  <a:pos x="90" y="112"/>
                </a:cxn>
                <a:cxn ang="0">
                  <a:pos x="0" y="96"/>
                </a:cxn>
                <a:cxn ang="0">
                  <a:pos x="5760" y="44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  <a:lnTo>
                    <a:pt x="576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0823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0824" name="Rectangle 24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60825" name="Rectangle 25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60826" name="Rectangle 26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  <p:sp>
        <p:nvSpPr>
          <p:cNvPr id="460827" name="Rectangle 2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9CB1375B-6907-44D8-B266-535A47B348A1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60828" name="Rectangle 28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661" r:id="rId1"/>
    <p:sldLayoutId id="2147484662" r:id="rId2"/>
    <p:sldLayoutId id="2147484663" r:id="rId3"/>
    <p:sldLayoutId id="2147484664" r:id="rId4"/>
    <p:sldLayoutId id="2147484665" r:id="rId5"/>
    <p:sldLayoutId id="2147484666" r:id="rId6"/>
    <p:sldLayoutId id="2147484667" r:id="rId7"/>
    <p:sldLayoutId id="2147484668" r:id="rId8"/>
    <p:sldLayoutId id="2147484669" r:id="rId9"/>
    <p:sldLayoutId id="2147484670" r:id="rId10"/>
    <p:sldLayoutId id="2147484671" r:id="rId11"/>
    <p:sldLayoutId id="2147484672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39216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588" y="0"/>
            <a:ext cx="9148762" cy="6851650"/>
            <a:chOff x="1" y="0"/>
            <a:chExt cx="5763" cy="4316"/>
          </a:xfrm>
        </p:grpSpPr>
        <p:sp>
          <p:nvSpPr>
            <p:cNvPr id="463875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76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77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463879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0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1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2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3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4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5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6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7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8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9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90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91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892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3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4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5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/>
              <a:ahLst/>
              <a:cxnLst>
                <a:cxn ang="0">
                  <a:pos x="717" y="845"/>
                </a:cxn>
                <a:cxn ang="0">
                  <a:pos x="717" y="821"/>
                </a:cxn>
                <a:cxn ang="0">
                  <a:pos x="574" y="605"/>
                </a:cxn>
                <a:cxn ang="0">
                  <a:pos x="406" y="396"/>
                </a:cxn>
                <a:cxn ang="0">
                  <a:pos x="221" y="19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209" y="198"/>
                </a:cxn>
                <a:cxn ang="0">
                  <a:pos x="400" y="408"/>
                </a:cxn>
                <a:cxn ang="0">
                  <a:pos x="568" y="623"/>
                </a:cxn>
                <a:cxn ang="0">
                  <a:pos x="717" y="845"/>
                </a:cxn>
                <a:cxn ang="0">
                  <a:pos x="717" y="845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6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/>
              <a:ahLst/>
              <a:cxnLst>
                <a:cxn ang="0">
                  <a:pos x="407" y="414"/>
                </a:cxn>
                <a:cxn ang="0">
                  <a:pos x="407" y="396"/>
                </a:cxn>
                <a:cxn ang="0">
                  <a:pos x="222" y="19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08" y="102"/>
                </a:cxn>
                <a:cxn ang="0">
                  <a:pos x="216" y="204"/>
                </a:cxn>
                <a:cxn ang="0">
                  <a:pos x="407" y="414"/>
                </a:cxn>
                <a:cxn ang="0">
                  <a:pos x="407" y="414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7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8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68" y="0"/>
                </a:cxn>
                <a:cxn ang="0">
                  <a:pos x="407" y="132"/>
                </a:cxn>
                <a:cxn ang="0">
                  <a:pos x="257" y="270"/>
                </a:cxn>
                <a:cxn ang="0">
                  <a:pos x="120" y="420"/>
                </a:cxn>
                <a:cxn ang="0">
                  <a:pos x="0" y="575"/>
                </a:cxn>
                <a:cxn ang="0">
                  <a:pos x="0" y="599"/>
                </a:cxn>
                <a:cxn ang="0">
                  <a:pos x="120" y="432"/>
                </a:cxn>
                <a:cxn ang="0">
                  <a:pos x="257" y="282"/>
                </a:cxn>
                <a:cxn ang="0">
                  <a:pos x="413" y="138"/>
                </a:cxn>
                <a:cxn ang="0">
                  <a:pos x="586" y="0"/>
                </a:cxn>
                <a:cxn ang="0">
                  <a:pos x="586" y="0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9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1" y="0"/>
                </a:cxn>
                <a:cxn ang="0">
                  <a:pos x="120" y="114"/>
                </a:cxn>
                <a:cxn ang="0">
                  <a:pos x="60" y="174"/>
                </a:cxn>
                <a:cxn ang="0">
                  <a:pos x="0" y="234"/>
                </a:cxn>
                <a:cxn ang="0">
                  <a:pos x="0" y="252"/>
                </a:cxn>
                <a:cxn ang="0">
                  <a:pos x="126" y="120"/>
                </a:cxn>
                <a:cxn ang="0">
                  <a:pos x="269" y="0"/>
                </a:cxn>
                <a:cxn ang="0">
                  <a:pos x="269" y="0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900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01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02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463904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5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6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7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8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909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10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3911" name="Rectangle 39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63912" name="Rectangle 40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63913" name="Rectangle 41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63914" name="Rectangle 42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5A102B4B-2514-482E-BEEF-0AAFFB3D9B15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6391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674" r:id="rId1"/>
    <p:sldLayoutId id="2147484675" r:id="rId2"/>
    <p:sldLayoutId id="2147484676" r:id="rId3"/>
    <p:sldLayoutId id="2147484677" r:id="rId4"/>
    <p:sldLayoutId id="2147484678" r:id="rId5"/>
    <p:sldLayoutId id="2147484679" r:id="rId6"/>
    <p:sldLayoutId id="2147484680" r:id="rId7"/>
    <p:sldLayoutId id="2147484681" r:id="rId8"/>
    <p:sldLayoutId id="2147484682" r:id="rId9"/>
    <p:sldLayoutId id="2147484683" r:id="rId10"/>
    <p:sldLayoutId id="2147484684" r:id="rId11"/>
    <p:sldLayoutId id="2147484685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Char char="•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4" cstate="email">
            <a:duotone>
              <a:schemeClr val="bg1"/>
              <a:srgbClr val="FFFFFF"/>
            </a:duotone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16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92100"/>
            <a:ext cx="8229600" cy="138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7616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05000"/>
            <a:ext cx="82296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7616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47616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47616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fld id="{896A0848-F165-4512-8A7C-7506420B8CF8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687" r:id="rId1"/>
    <p:sldLayoutId id="2147484688" r:id="rId2"/>
    <p:sldLayoutId id="2147484689" r:id="rId3"/>
    <p:sldLayoutId id="2147484690" r:id="rId4"/>
    <p:sldLayoutId id="2147484691" r:id="rId5"/>
    <p:sldLayoutId id="2147484692" r:id="rId6"/>
    <p:sldLayoutId id="2147484693" r:id="rId7"/>
    <p:sldLayoutId id="2147484694" r:id="rId8"/>
    <p:sldLayoutId id="2147484695" r:id="rId9"/>
    <p:sldLayoutId id="2147484696" r:id="rId10"/>
    <p:sldLayoutId id="2147484697" r:id="rId11"/>
    <p:sldLayoutId id="2147484698" r:id="rId12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120000"/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Font typeface="Tahoma" charset="0"/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120000"/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Font typeface="Tahoma" charset="0"/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pattFill prst="dkHorz">
          <a:fgClr>
            <a:schemeClr val="bg2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2438400"/>
            <a:ext cx="9144000" cy="4046538"/>
            <a:chOff x="0" y="1536"/>
            <a:chExt cx="5760" cy="2549"/>
          </a:xfrm>
        </p:grpSpPr>
        <p:sp>
          <p:nvSpPr>
            <p:cNvPr id="500739" name="Rectangle 3"/>
            <p:cNvSpPr>
              <a:spLocks noChangeArrowheads="1"/>
            </p:cNvSpPr>
            <p:nvPr userDrawn="1"/>
          </p:nvSpPr>
          <p:spPr bwMode="hidden">
            <a:xfrm rot="-1424751">
              <a:off x="2121" y="2592"/>
              <a:ext cx="3072" cy="384"/>
            </a:xfrm>
            <a:prstGeom prst="rect">
              <a:avLst/>
            </a:prstGeom>
            <a:gradFill rotWithShape="0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189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0740" name="Freeform 4"/>
            <p:cNvSpPr>
              <a:spLocks/>
            </p:cNvSpPr>
            <p:nvPr userDrawn="1"/>
          </p:nvSpPr>
          <p:spPr bwMode="hidden">
            <a:xfrm>
              <a:off x="0" y="2664"/>
              <a:ext cx="2688" cy="12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0" y="552"/>
                </a:cxn>
                <a:cxn ang="0">
                  <a:pos x="1968" y="264"/>
                </a:cxn>
                <a:cxn ang="0">
                  <a:pos x="2028" y="270"/>
                </a:cxn>
                <a:cxn ang="0">
                  <a:pos x="2661" y="528"/>
                </a:cxn>
                <a:cxn ang="0">
                  <a:pos x="2688" y="648"/>
                </a:cxn>
                <a:cxn ang="0">
                  <a:pos x="2304" y="1080"/>
                </a:cxn>
                <a:cxn ang="0">
                  <a:pos x="1584" y="1224"/>
                </a:cxn>
                <a:cxn ang="0">
                  <a:pos x="1296" y="936"/>
                </a:cxn>
                <a:cxn ang="0">
                  <a:pos x="864" y="1032"/>
                </a:cxn>
                <a:cxn ang="0">
                  <a:pos x="0" y="552"/>
                </a:cxn>
                <a:cxn ang="0">
                  <a:pos x="0" y="0"/>
                </a:cxn>
              </a:cxnLst>
              <a:rect l="0" t="0" r="r" b="b"/>
              <a:pathLst>
                <a:path w="2688" h="1224">
                  <a:moveTo>
                    <a:pt x="0" y="0"/>
                  </a:moveTo>
                  <a:lnTo>
                    <a:pt x="960" y="552"/>
                  </a:lnTo>
                  <a:lnTo>
                    <a:pt x="1968" y="264"/>
                  </a:lnTo>
                  <a:lnTo>
                    <a:pt x="2028" y="270"/>
                  </a:lnTo>
                  <a:lnTo>
                    <a:pt x="2661" y="528"/>
                  </a:lnTo>
                  <a:lnTo>
                    <a:pt x="2688" y="648"/>
                  </a:lnTo>
                  <a:lnTo>
                    <a:pt x="2304" y="1080"/>
                  </a:lnTo>
                  <a:lnTo>
                    <a:pt x="1584" y="1224"/>
                  </a:lnTo>
                  <a:lnTo>
                    <a:pt x="1296" y="936"/>
                  </a:lnTo>
                  <a:lnTo>
                    <a:pt x="864" y="1032"/>
                  </a:lnTo>
                  <a:lnTo>
                    <a:pt x="0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0741" name="Freeform 5"/>
            <p:cNvSpPr>
              <a:spLocks/>
            </p:cNvSpPr>
            <p:nvPr userDrawn="1"/>
          </p:nvSpPr>
          <p:spPr bwMode="hidden">
            <a:xfrm>
              <a:off x="3359" y="1536"/>
              <a:ext cx="2401" cy="1232"/>
            </a:xfrm>
            <a:custGeom>
              <a:avLst/>
              <a:gdLst/>
              <a:ahLst/>
              <a:cxnLst>
                <a:cxn ang="0">
                  <a:pos x="2208" y="15"/>
                </a:cxn>
                <a:cxn ang="0">
                  <a:pos x="2088" y="57"/>
                </a:cxn>
                <a:cxn ang="0">
                  <a:pos x="1951" y="99"/>
                </a:cxn>
                <a:cxn ang="0">
                  <a:pos x="1704" y="135"/>
                </a:cxn>
                <a:cxn ang="0">
                  <a:pos x="1314" y="177"/>
                </a:cxn>
                <a:cxn ang="0">
                  <a:pos x="1176" y="189"/>
                </a:cxn>
                <a:cxn ang="0">
                  <a:pos x="1122" y="195"/>
                </a:cxn>
                <a:cxn ang="0">
                  <a:pos x="1075" y="231"/>
                </a:cxn>
                <a:cxn ang="0">
                  <a:pos x="924" y="321"/>
                </a:cxn>
                <a:cxn ang="0">
                  <a:pos x="840" y="369"/>
                </a:cxn>
                <a:cxn ang="0">
                  <a:pos x="630" y="458"/>
                </a:cxn>
                <a:cxn ang="0">
                  <a:pos x="529" y="500"/>
                </a:cxn>
                <a:cxn ang="0">
                  <a:pos x="487" y="542"/>
                </a:cxn>
                <a:cxn ang="0">
                  <a:pos x="457" y="590"/>
                </a:cxn>
                <a:cxn ang="0">
                  <a:pos x="402" y="638"/>
                </a:cxn>
                <a:cxn ang="0">
                  <a:pos x="330" y="758"/>
                </a:cxn>
                <a:cxn ang="0">
                  <a:pos x="312" y="788"/>
                </a:cxn>
                <a:cxn ang="0">
                  <a:pos x="252" y="824"/>
                </a:cxn>
                <a:cxn ang="0">
                  <a:pos x="84" y="926"/>
                </a:cxn>
                <a:cxn ang="0">
                  <a:pos x="0" y="992"/>
                </a:cxn>
                <a:cxn ang="0">
                  <a:pos x="12" y="1040"/>
                </a:cxn>
                <a:cxn ang="0">
                  <a:pos x="132" y="1034"/>
                </a:cxn>
                <a:cxn ang="0">
                  <a:pos x="336" y="980"/>
                </a:cxn>
                <a:cxn ang="0">
                  <a:pos x="529" y="896"/>
                </a:cxn>
                <a:cxn ang="0">
                  <a:pos x="576" y="872"/>
                </a:cxn>
                <a:cxn ang="0">
                  <a:pos x="714" y="848"/>
                </a:cxn>
                <a:cxn ang="0">
                  <a:pos x="966" y="794"/>
                </a:cxn>
                <a:cxn ang="0">
                  <a:pos x="1212" y="782"/>
                </a:cxn>
                <a:cxn ang="0">
                  <a:pos x="1416" y="872"/>
                </a:cxn>
                <a:cxn ang="0">
                  <a:pos x="1464" y="932"/>
                </a:cxn>
                <a:cxn ang="0">
                  <a:pos x="1440" y="992"/>
                </a:cxn>
                <a:cxn ang="0">
                  <a:pos x="1302" y="1040"/>
                </a:cxn>
                <a:cxn ang="0">
                  <a:pos x="1158" y="1100"/>
                </a:cxn>
                <a:cxn ang="0">
                  <a:pos x="1093" y="1148"/>
                </a:cxn>
                <a:cxn ang="0">
                  <a:pos x="1075" y="1208"/>
                </a:cxn>
                <a:cxn ang="0">
                  <a:pos x="1093" y="1232"/>
                </a:cxn>
                <a:cxn ang="0">
                  <a:pos x="1152" y="1226"/>
                </a:cxn>
                <a:cxn ang="0">
                  <a:pos x="1332" y="1208"/>
                </a:cxn>
                <a:cxn ang="0">
                  <a:pos x="1434" y="1184"/>
                </a:cxn>
                <a:cxn ang="0">
                  <a:pos x="1464" y="1172"/>
                </a:cxn>
                <a:cxn ang="0">
                  <a:pos x="1578" y="1130"/>
                </a:cxn>
                <a:cxn ang="0">
                  <a:pos x="1758" y="1064"/>
                </a:cxn>
                <a:cxn ang="0">
                  <a:pos x="1872" y="962"/>
                </a:cxn>
                <a:cxn ang="0">
                  <a:pos x="1986" y="800"/>
                </a:cxn>
                <a:cxn ang="0">
                  <a:pos x="2166" y="650"/>
                </a:cxn>
                <a:cxn ang="0">
                  <a:pos x="2257" y="590"/>
                </a:cxn>
                <a:cxn ang="0">
                  <a:pos x="2400" y="57"/>
                </a:cxn>
              </a:cxnLst>
              <a:rect l="0" t="0" r="r" b="b"/>
              <a:pathLst>
                <a:path w="2401" h="1232">
                  <a:moveTo>
                    <a:pt x="2310" y="3"/>
                  </a:moveTo>
                  <a:lnTo>
                    <a:pt x="2280" y="3"/>
                  </a:lnTo>
                  <a:lnTo>
                    <a:pt x="2208" y="15"/>
                  </a:lnTo>
                  <a:lnTo>
                    <a:pt x="2136" y="27"/>
                  </a:lnTo>
                  <a:lnTo>
                    <a:pt x="2112" y="39"/>
                  </a:lnTo>
                  <a:lnTo>
                    <a:pt x="2088" y="57"/>
                  </a:lnTo>
                  <a:lnTo>
                    <a:pt x="2082" y="63"/>
                  </a:lnTo>
                  <a:lnTo>
                    <a:pt x="2076" y="69"/>
                  </a:lnTo>
                  <a:lnTo>
                    <a:pt x="1951" y="99"/>
                  </a:lnTo>
                  <a:lnTo>
                    <a:pt x="1896" y="111"/>
                  </a:lnTo>
                  <a:lnTo>
                    <a:pt x="1836" y="117"/>
                  </a:lnTo>
                  <a:lnTo>
                    <a:pt x="1704" y="135"/>
                  </a:lnTo>
                  <a:lnTo>
                    <a:pt x="1572" y="153"/>
                  </a:lnTo>
                  <a:lnTo>
                    <a:pt x="1434" y="165"/>
                  </a:lnTo>
                  <a:lnTo>
                    <a:pt x="1314" y="177"/>
                  </a:lnTo>
                  <a:lnTo>
                    <a:pt x="1260" y="183"/>
                  </a:lnTo>
                  <a:lnTo>
                    <a:pt x="1212" y="189"/>
                  </a:lnTo>
                  <a:lnTo>
                    <a:pt x="1176" y="189"/>
                  </a:lnTo>
                  <a:lnTo>
                    <a:pt x="1146" y="195"/>
                  </a:lnTo>
                  <a:lnTo>
                    <a:pt x="1128" y="195"/>
                  </a:lnTo>
                  <a:lnTo>
                    <a:pt x="1122" y="195"/>
                  </a:lnTo>
                  <a:lnTo>
                    <a:pt x="1116" y="201"/>
                  </a:lnTo>
                  <a:lnTo>
                    <a:pt x="1105" y="207"/>
                  </a:lnTo>
                  <a:lnTo>
                    <a:pt x="1075" y="231"/>
                  </a:lnTo>
                  <a:lnTo>
                    <a:pt x="1026" y="261"/>
                  </a:lnTo>
                  <a:lnTo>
                    <a:pt x="972" y="291"/>
                  </a:lnTo>
                  <a:lnTo>
                    <a:pt x="924" y="321"/>
                  </a:lnTo>
                  <a:lnTo>
                    <a:pt x="876" y="345"/>
                  </a:lnTo>
                  <a:lnTo>
                    <a:pt x="846" y="363"/>
                  </a:lnTo>
                  <a:lnTo>
                    <a:pt x="840" y="369"/>
                  </a:lnTo>
                  <a:lnTo>
                    <a:pt x="834" y="369"/>
                  </a:lnTo>
                  <a:lnTo>
                    <a:pt x="732" y="417"/>
                  </a:lnTo>
                  <a:lnTo>
                    <a:pt x="630" y="458"/>
                  </a:lnTo>
                  <a:lnTo>
                    <a:pt x="588" y="476"/>
                  </a:lnTo>
                  <a:lnTo>
                    <a:pt x="552" y="488"/>
                  </a:lnTo>
                  <a:lnTo>
                    <a:pt x="529" y="500"/>
                  </a:lnTo>
                  <a:lnTo>
                    <a:pt x="517" y="506"/>
                  </a:lnTo>
                  <a:lnTo>
                    <a:pt x="499" y="524"/>
                  </a:lnTo>
                  <a:lnTo>
                    <a:pt x="487" y="542"/>
                  </a:lnTo>
                  <a:lnTo>
                    <a:pt x="481" y="560"/>
                  </a:lnTo>
                  <a:lnTo>
                    <a:pt x="481" y="578"/>
                  </a:lnTo>
                  <a:lnTo>
                    <a:pt x="457" y="590"/>
                  </a:lnTo>
                  <a:lnTo>
                    <a:pt x="438" y="596"/>
                  </a:lnTo>
                  <a:lnTo>
                    <a:pt x="420" y="614"/>
                  </a:lnTo>
                  <a:lnTo>
                    <a:pt x="402" y="638"/>
                  </a:lnTo>
                  <a:lnTo>
                    <a:pt x="366" y="698"/>
                  </a:lnTo>
                  <a:lnTo>
                    <a:pt x="348" y="728"/>
                  </a:lnTo>
                  <a:lnTo>
                    <a:pt x="330" y="758"/>
                  </a:lnTo>
                  <a:lnTo>
                    <a:pt x="324" y="776"/>
                  </a:lnTo>
                  <a:lnTo>
                    <a:pt x="318" y="782"/>
                  </a:lnTo>
                  <a:lnTo>
                    <a:pt x="312" y="788"/>
                  </a:lnTo>
                  <a:lnTo>
                    <a:pt x="300" y="794"/>
                  </a:lnTo>
                  <a:lnTo>
                    <a:pt x="282" y="806"/>
                  </a:lnTo>
                  <a:lnTo>
                    <a:pt x="252" y="824"/>
                  </a:lnTo>
                  <a:lnTo>
                    <a:pt x="199" y="854"/>
                  </a:lnTo>
                  <a:lnTo>
                    <a:pt x="151" y="884"/>
                  </a:lnTo>
                  <a:lnTo>
                    <a:pt x="84" y="926"/>
                  </a:lnTo>
                  <a:lnTo>
                    <a:pt x="30" y="962"/>
                  </a:lnTo>
                  <a:lnTo>
                    <a:pt x="12" y="974"/>
                  </a:lnTo>
                  <a:lnTo>
                    <a:pt x="0" y="992"/>
                  </a:lnTo>
                  <a:lnTo>
                    <a:pt x="0" y="1004"/>
                  </a:lnTo>
                  <a:lnTo>
                    <a:pt x="0" y="1022"/>
                  </a:lnTo>
                  <a:lnTo>
                    <a:pt x="12" y="1040"/>
                  </a:lnTo>
                  <a:lnTo>
                    <a:pt x="42" y="1046"/>
                  </a:lnTo>
                  <a:lnTo>
                    <a:pt x="84" y="1046"/>
                  </a:lnTo>
                  <a:lnTo>
                    <a:pt x="132" y="1034"/>
                  </a:lnTo>
                  <a:lnTo>
                    <a:pt x="193" y="1022"/>
                  </a:lnTo>
                  <a:lnTo>
                    <a:pt x="264" y="1004"/>
                  </a:lnTo>
                  <a:lnTo>
                    <a:pt x="336" y="980"/>
                  </a:lnTo>
                  <a:lnTo>
                    <a:pt x="408" y="950"/>
                  </a:lnTo>
                  <a:lnTo>
                    <a:pt x="475" y="920"/>
                  </a:lnTo>
                  <a:lnTo>
                    <a:pt x="529" y="896"/>
                  </a:lnTo>
                  <a:lnTo>
                    <a:pt x="564" y="878"/>
                  </a:lnTo>
                  <a:lnTo>
                    <a:pt x="570" y="872"/>
                  </a:lnTo>
                  <a:lnTo>
                    <a:pt x="576" y="872"/>
                  </a:lnTo>
                  <a:lnTo>
                    <a:pt x="606" y="872"/>
                  </a:lnTo>
                  <a:lnTo>
                    <a:pt x="648" y="866"/>
                  </a:lnTo>
                  <a:lnTo>
                    <a:pt x="714" y="848"/>
                  </a:lnTo>
                  <a:lnTo>
                    <a:pt x="793" y="830"/>
                  </a:lnTo>
                  <a:lnTo>
                    <a:pt x="876" y="812"/>
                  </a:lnTo>
                  <a:lnTo>
                    <a:pt x="966" y="794"/>
                  </a:lnTo>
                  <a:lnTo>
                    <a:pt x="1063" y="782"/>
                  </a:lnTo>
                  <a:lnTo>
                    <a:pt x="1152" y="776"/>
                  </a:lnTo>
                  <a:lnTo>
                    <a:pt x="1212" y="782"/>
                  </a:lnTo>
                  <a:lnTo>
                    <a:pt x="1284" y="806"/>
                  </a:lnTo>
                  <a:lnTo>
                    <a:pt x="1357" y="836"/>
                  </a:lnTo>
                  <a:lnTo>
                    <a:pt x="1416" y="872"/>
                  </a:lnTo>
                  <a:lnTo>
                    <a:pt x="1434" y="890"/>
                  </a:lnTo>
                  <a:lnTo>
                    <a:pt x="1452" y="908"/>
                  </a:lnTo>
                  <a:lnTo>
                    <a:pt x="1464" y="932"/>
                  </a:lnTo>
                  <a:lnTo>
                    <a:pt x="1464" y="950"/>
                  </a:lnTo>
                  <a:lnTo>
                    <a:pt x="1458" y="968"/>
                  </a:lnTo>
                  <a:lnTo>
                    <a:pt x="1440" y="992"/>
                  </a:lnTo>
                  <a:lnTo>
                    <a:pt x="1410" y="1004"/>
                  </a:lnTo>
                  <a:lnTo>
                    <a:pt x="1369" y="1022"/>
                  </a:lnTo>
                  <a:lnTo>
                    <a:pt x="1302" y="1040"/>
                  </a:lnTo>
                  <a:lnTo>
                    <a:pt x="1248" y="1064"/>
                  </a:lnTo>
                  <a:lnTo>
                    <a:pt x="1200" y="1082"/>
                  </a:lnTo>
                  <a:lnTo>
                    <a:pt x="1158" y="1100"/>
                  </a:lnTo>
                  <a:lnTo>
                    <a:pt x="1128" y="1118"/>
                  </a:lnTo>
                  <a:lnTo>
                    <a:pt x="1110" y="1130"/>
                  </a:lnTo>
                  <a:lnTo>
                    <a:pt x="1093" y="1148"/>
                  </a:lnTo>
                  <a:lnTo>
                    <a:pt x="1081" y="1160"/>
                  </a:lnTo>
                  <a:lnTo>
                    <a:pt x="1069" y="1190"/>
                  </a:lnTo>
                  <a:lnTo>
                    <a:pt x="1075" y="1208"/>
                  </a:lnTo>
                  <a:lnTo>
                    <a:pt x="1081" y="1220"/>
                  </a:lnTo>
                  <a:lnTo>
                    <a:pt x="1087" y="1226"/>
                  </a:lnTo>
                  <a:lnTo>
                    <a:pt x="1093" y="1232"/>
                  </a:lnTo>
                  <a:lnTo>
                    <a:pt x="1110" y="1232"/>
                  </a:lnTo>
                  <a:lnTo>
                    <a:pt x="1128" y="1226"/>
                  </a:lnTo>
                  <a:lnTo>
                    <a:pt x="1152" y="1226"/>
                  </a:lnTo>
                  <a:lnTo>
                    <a:pt x="1212" y="1220"/>
                  </a:lnTo>
                  <a:lnTo>
                    <a:pt x="1272" y="1214"/>
                  </a:lnTo>
                  <a:lnTo>
                    <a:pt x="1332" y="1208"/>
                  </a:lnTo>
                  <a:lnTo>
                    <a:pt x="1393" y="1196"/>
                  </a:lnTo>
                  <a:lnTo>
                    <a:pt x="1416" y="1190"/>
                  </a:lnTo>
                  <a:lnTo>
                    <a:pt x="1434" y="1184"/>
                  </a:lnTo>
                  <a:lnTo>
                    <a:pt x="1446" y="1178"/>
                  </a:lnTo>
                  <a:lnTo>
                    <a:pt x="1452" y="1178"/>
                  </a:lnTo>
                  <a:lnTo>
                    <a:pt x="1464" y="1172"/>
                  </a:lnTo>
                  <a:lnTo>
                    <a:pt x="1488" y="1166"/>
                  </a:lnTo>
                  <a:lnTo>
                    <a:pt x="1530" y="1148"/>
                  </a:lnTo>
                  <a:lnTo>
                    <a:pt x="1578" y="1130"/>
                  </a:lnTo>
                  <a:lnTo>
                    <a:pt x="1681" y="1094"/>
                  </a:lnTo>
                  <a:lnTo>
                    <a:pt x="1722" y="1076"/>
                  </a:lnTo>
                  <a:lnTo>
                    <a:pt x="1758" y="1064"/>
                  </a:lnTo>
                  <a:lnTo>
                    <a:pt x="1812" y="1040"/>
                  </a:lnTo>
                  <a:lnTo>
                    <a:pt x="1848" y="1004"/>
                  </a:lnTo>
                  <a:lnTo>
                    <a:pt x="1872" y="962"/>
                  </a:lnTo>
                  <a:lnTo>
                    <a:pt x="1890" y="932"/>
                  </a:lnTo>
                  <a:lnTo>
                    <a:pt x="1932" y="866"/>
                  </a:lnTo>
                  <a:lnTo>
                    <a:pt x="1986" y="800"/>
                  </a:lnTo>
                  <a:lnTo>
                    <a:pt x="2046" y="740"/>
                  </a:lnTo>
                  <a:lnTo>
                    <a:pt x="2112" y="692"/>
                  </a:lnTo>
                  <a:lnTo>
                    <a:pt x="2166" y="650"/>
                  </a:lnTo>
                  <a:lnTo>
                    <a:pt x="2214" y="620"/>
                  </a:lnTo>
                  <a:lnTo>
                    <a:pt x="2244" y="596"/>
                  </a:lnTo>
                  <a:lnTo>
                    <a:pt x="2257" y="590"/>
                  </a:lnTo>
                  <a:lnTo>
                    <a:pt x="2257" y="590"/>
                  </a:lnTo>
                  <a:lnTo>
                    <a:pt x="2400" y="518"/>
                  </a:lnTo>
                  <a:lnTo>
                    <a:pt x="2400" y="57"/>
                  </a:lnTo>
                  <a:lnTo>
                    <a:pt x="2401" y="0"/>
                  </a:lnTo>
                  <a:lnTo>
                    <a:pt x="231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2" name="Freeform 6"/>
            <p:cNvSpPr>
              <a:spLocks/>
            </p:cNvSpPr>
            <p:nvPr userDrawn="1"/>
          </p:nvSpPr>
          <p:spPr bwMode="hidden">
            <a:xfrm>
              <a:off x="3792" y="1536"/>
              <a:ext cx="1968" cy="762"/>
            </a:xfrm>
            <a:custGeom>
              <a:avLst/>
              <a:gdLst/>
              <a:ahLst/>
              <a:cxnLst>
                <a:cxn ang="0">
                  <a:pos x="965" y="165"/>
                </a:cxn>
                <a:cxn ang="0">
                  <a:pos x="696" y="200"/>
                </a:cxn>
                <a:cxn ang="0">
                  <a:pos x="693" y="237"/>
                </a:cxn>
                <a:cxn ang="0">
                  <a:pos x="924" y="258"/>
                </a:cxn>
                <a:cxn ang="0">
                  <a:pos x="993" y="267"/>
                </a:cxn>
                <a:cxn ang="0">
                  <a:pos x="681" y="291"/>
                </a:cxn>
                <a:cxn ang="0">
                  <a:pos x="633" y="309"/>
                </a:cxn>
                <a:cxn ang="0">
                  <a:pos x="645" y="336"/>
                </a:cxn>
                <a:cxn ang="0">
                  <a:pos x="672" y="351"/>
                </a:cxn>
                <a:cxn ang="0">
                  <a:pos x="984" y="333"/>
                </a:cxn>
                <a:cxn ang="0">
                  <a:pos x="1080" y="357"/>
                </a:cxn>
                <a:cxn ang="0">
                  <a:pos x="624" y="492"/>
                </a:cxn>
                <a:cxn ang="0">
                  <a:pos x="616" y="536"/>
                </a:cxn>
                <a:cxn ang="0">
                  <a:pos x="8" y="724"/>
                </a:cxn>
                <a:cxn ang="0">
                  <a:pos x="0" y="756"/>
                </a:cxn>
                <a:cxn ang="0">
                  <a:pos x="27" y="762"/>
                </a:cxn>
                <a:cxn ang="0">
                  <a:pos x="664" y="564"/>
                </a:cxn>
                <a:cxn ang="0">
                  <a:pos x="856" y="600"/>
                </a:cxn>
                <a:cxn ang="0">
                  <a:pos x="1158" y="507"/>
                </a:cxn>
                <a:cxn ang="0">
                  <a:pos x="1434" y="465"/>
                </a:cxn>
                <a:cxn ang="0">
                  <a:pos x="1572" y="368"/>
                </a:cxn>
                <a:cxn ang="0">
                  <a:pos x="1712" y="340"/>
                </a:cxn>
                <a:cxn ang="0">
                  <a:pos x="1856" y="328"/>
                </a:cxn>
                <a:cxn ang="0">
                  <a:pos x="1968" y="330"/>
                </a:cxn>
                <a:cxn ang="0">
                  <a:pos x="1968" y="0"/>
                </a:cxn>
                <a:cxn ang="0">
                  <a:pos x="1934" y="3"/>
                </a:cxn>
                <a:cxn ang="0">
                  <a:pos x="1832" y="5"/>
                </a:cxn>
                <a:cxn ang="0">
                  <a:pos x="1682" y="35"/>
                </a:cxn>
                <a:cxn ang="0">
                  <a:pos x="1643" y="72"/>
                </a:cxn>
                <a:cxn ang="0">
                  <a:pos x="1392" y="119"/>
                </a:cxn>
              </a:cxnLst>
              <a:rect l="0" t="0" r="r" b="b"/>
              <a:pathLst>
                <a:path w="1968" h="762">
                  <a:moveTo>
                    <a:pt x="965" y="165"/>
                  </a:moveTo>
                  <a:lnTo>
                    <a:pt x="696" y="200"/>
                  </a:lnTo>
                  <a:lnTo>
                    <a:pt x="693" y="237"/>
                  </a:lnTo>
                  <a:lnTo>
                    <a:pt x="924" y="258"/>
                  </a:lnTo>
                  <a:lnTo>
                    <a:pt x="993" y="267"/>
                  </a:lnTo>
                  <a:lnTo>
                    <a:pt x="681" y="291"/>
                  </a:lnTo>
                  <a:lnTo>
                    <a:pt x="633" y="309"/>
                  </a:lnTo>
                  <a:lnTo>
                    <a:pt x="645" y="336"/>
                  </a:lnTo>
                  <a:lnTo>
                    <a:pt x="672" y="351"/>
                  </a:lnTo>
                  <a:lnTo>
                    <a:pt x="984" y="333"/>
                  </a:lnTo>
                  <a:lnTo>
                    <a:pt x="1080" y="357"/>
                  </a:lnTo>
                  <a:lnTo>
                    <a:pt x="624" y="492"/>
                  </a:lnTo>
                  <a:lnTo>
                    <a:pt x="616" y="536"/>
                  </a:lnTo>
                  <a:lnTo>
                    <a:pt x="8" y="724"/>
                  </a:lnTo>
                  <a:lnTo>
                    <a:pt x="0" y="756"/>
                  </a:lnTo>
                  <a:lnTo>
                    <a:pt x="27" y="762"/>
                  </a:lnTo>
                  <a:lnTo>
                    <a:pt x="664" y="564"/>
                  </a:lnTo>
                  <a:lnTo>
                    <a:pt x="856" y="600"/>
                  </a:lnTo>
                  <a:lnTo>
                    <a:pt x="1158" y="507"/>
                  </a:lnTo>
                  <a:lnTo>
                    <a:pt x="1434" y="465"/>
                  </a:lnTo>
                  <a:lnTo>
                    <a:pt x="1572" y="368"/>
                  </a:lnTo>
                  <a:lnTo>
                    <a:pt x="1712" y="340"/>
                  </a:lnTo>
                  <a:lnTo>
                    <a:pt x="1856" y="328"/>
                  </a:lnTo>
                  <a:lnTo>
                    <a:pt x="1968" y="330"/>
                  </a:lnTo>
                  <a:lnTo>
                    <a:pt x="1968" y="0"/>
                  </a:lnTo>
                  <a:lnTo>
                    <a:pt x="1934" y="3"/>
                  </a:lnTo>
                  <a:lnTo>
                    <a:pt x="1832" y="5"/>
                  </a:lnTo>
                  <a:lnTo>
                    <a:pt x="1682" y="35"/>
                  </a:lnTo>
                  <a:lnTo>
                    <a:pt x="1643" y="72"/>
                  </a:lnTo>
                  <a:lnTo>
                    <a:pt x="1392" y="119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3" name="Freeform 7"/>
            <p:cNvSpPr>
              <a:spLocks/>
            </p:cNvSpPr>
            <p:nvPr userDrawn="1"/>
          </p:nvSpPr>
          <p:spPr bwMode="hidden">
            <a:xfrm>
              <a:off x="3599" y="2477"/>
              <a:ext cx="186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85" y="18"/>
                </a:cxn>
                <a:cxn ang="0">
                  <a:pos x="185" y="36"/>
                </a:cxn>
                <a:cxn ang="0">
                  <a:pos x="179" y="54"/>
                </a:cxn>
                <a:cxn ang="0">
                  <a:pos x="161" y="72"/>
                </a:cxn>
                <a:cxn ang="0">
                  <a:pos x="137" y="96"/>
                </a:cxn>
                <a:cxn ang="0">
                  <a:pos x="101" y="108"/>
                </a:cxn>
                <a:cxn ang="0">
                  <a:pos x="47" y="120"/>
                </a:cxn>
                <a:cxn ang="0">
                  <a:pos x="29" y="120"/>
                </a:cxn>
                <a:cxn ang="0">
                  <a:pos x="17" y="114"/>
                </a:cxn>
                <a:cxn ang="0">
                  <a:pos x="0" y="96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85" y="18"/>
                  </a:lnTo>
                  <a:lnTo>
                    <a:pt x="185" y="36"/>
                  </a:lnTo>
                  <a:lnTo>
                    <a:pt x="179" y="54"/>
                  </a:lnTo>
                  <a:lnTo>
                    <a:pt x="161" y="72"/>
                  </a:lnTo>
                  <a:lnTo>
                    <a:pt x="137" y="96"/>
                  </a:lnTo>
                  <a:lnTo>
                    <a:pt x="101" y="108"/>
                  </a:lnTo>
                  <a:lnTo>
                    <a:pt x="47" y="120"/>
                  </a:lnTo>
                  <a:lnTo>
                    <a:pt x="29" y="120"/>
                  </a:lnTo>
                  <a:lnTo>
                    <a:pt x="17" y="11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4" name="Freeform 8"/>
            <p:cNvSpPr>
              <a:spLocks/>
            </p:cNvSpPr>
            <p:nvPr userDrawn="1"/>
          </p:nvSpPr>
          <p:spPr bwMode="hidden">
            <a:xfrm>
              <a:off x="3779" y="2393"/>
              <a:ext cx="185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79" y="24"/>
                </a:cxn>
                <a:cxn ang="0">
                  <a:pos x="167" y="42"/>
                </a:cxn>
                <a:cxn ang="0">
                  <a:pos x="149" y="66"/>
                </a:cxn>
                <a:cxn ang="0">
                  <a:pos x="131" y="90"/>
                </a:cxn>
                <a:cxn ang="0">
                  <a:pos x="102" y="108"/>
                </a:cxn>
                <a:cxn ang="0">
                  <a:pos x="66" y="120"/>
                </a:cxn>
                <a:cxn ang="0">
                  <a:pos x="18" y="120"/>
                </a:cxn>
                <a:cxn ang="0">
                  <a:pos x="0" y="60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79" y="24"/>
                  </a:lnTo>
                  <a:lnTo>
                    <a:pt x="167" y="42"/>
                  </a:lnTo>
                  <a:lnTo>
                    <a:pt x="149" y="66"/>
                  </a:lnTo>
                  <a:lnTo>
                    <a:pt x="131" y="90"/>
                  </a:lnTo>
                  <a:lnTo>
                    <a:pt x="102" y="108"/>
                  </a:lnTo>
                  <a:lnTo>
                    <a:pt x="66" y="120"/>
                  </a:lnTo>
                  <a:lnTo>
                    <a:pt x="18" y="120"/>
                  </a:lnTo>
                  <a:lnTo>
                    <a:pt x="0" y="6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5" name="Freeform 9"/>
            <p:cNvSpPr>
              <a:spLocks/>
            </p:cNvSpPr>
            <p:nvPr userDrawn="1"/>
          </p:nvSpPr>
          <p:spPr bwMode="hidden">
            <a:xfrm>
              <a:off x="3839" y="1836"/>
              <a:ext cx="528" cy="2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0" y="269"/>
                </a:cxn>
                <a:cxn ang="0">
                  <a:pos x="6" y="251"/>
                </a:cxn>
                <a:cxn ang="0">
                  <a:pos x="6" y="239"/>
                </a:cxn>
                <a:cxn ang="0">
                  <a:pos x="12" y="227"/>
                </a:cxn>
                <a:cxn ang="0">
                  <a:pos x="18" y="221"/>
                </a:cxn>
                <a:cxn ang="0">
                  <a:pos x="36" y="215"/>
                </a:cxn>
                <a:cxn ang="0">
                  <a:pos x="77" y="203"/>
                </a:cxn>
                <a:cxn ang="0">
                  <a:pos x="137" y="179"/>
                </a:cxn>
                <a:cxn ang="0">
                  <a:pos x="209" y="143"/>
                </a:cxn>
                <a:cxn ang="0">
                  <a:pos x="251" y="120"/>
                </a:cxn>
                <a:cxn ang="0">
                  <a:pos x="299" y="96"/>
                </a:cxn>
                <a:cxn ang="0">
                  <a:pos x="394" y="48"/>
                </a:cxn>
                <a:cxn ang="0">
                  <a:pos x="442" y="30"/>
                </a:cxn>
                <a:cxn ang="0">
                  <a:pos x="478" y="12"/>
                </a:cxn>
                <a:cxn ang="0">
                  <a:pos x="502" y="6"/>
                </a:cxn>
                <a:cxn ang="0">
                  <a:pos x="520" y="0"/>
                </a:cxn>
                <a:cxn ang="0">
                  <a:pos x="526" y="0"/>
                </a:cxn>
                <a:cxn ang="0">
                  <a:pos x="520" y="6"/>
                </a:cxn>
                <a:cxn ang="0">
                  <a:pos x="508" y="12"/>
                </a:cxn>
                <a:cxn ang="0">
                  <a:pos x="484" y="24"/>
                </a:cxn>
                <a:cxn ang="0">
                  <a:pos x="460" y="42"/>
                </a:cxn>
                <a:cxn ang="0">
                  <a:pos x="436" y="54"/>
                </a:cxn>
                <a:cxn ang="0">
                  <a:pos x="394" y="78"/>
                </a:cxn>
                <a:cxn ang="0">
                  <a:pos x="340" y="108"/>
                </a:cxn>
                <a:cxn ang="0">
                  <a:pos x="275" y="143"/>
                </a:cxn>
                <a:cxn ang="0">
                  <a:pos x="131" y="221"/>
                </a:cxn>
                <a:cxn ang="0">
                  <a:pos x="65" y="251"/>
                </a:cxn>
                <a:cxn ang="0">
                  <a:pos x="0" y="275"/>
                </a:cxn>
                <a:cxn ang="0">
                  <a:pos x="0" y="275"/>
                </a:cxn>
              </a:cxnLst>
              <a:rect l="0" t="0" r="r" b="b"/>
              <a:pathLst>
                <a:path w="526" h="275">
                  <a:moveTo>
                    <a:pt x="0" y="275"/>
                  </a:moveTo>
                  <a:lnTo>
                    <a:pt x="0" y="269"/>
                  </a:lnTo>
                  <a:lnTo>
                    <a:pt x="6" y="251"/>
                  </a:lnTo>
                  <a:lnTo>
                    <a:pt x="6" y="239"/>
                  </a:lnTo>
                  <a:lnTo>
                    <a:pt x="12" y="227"/>
                  </a:lnTo>
                  <a:lnTo>
                    <a:pt x="18" y="221"/>
                  </a:lnTo>
                  <a:lnTo>
                    <a:pt x="36" y="215"/>
                  </a:lnTo>
                  <a:lnTo>
                    <a:pt x="77" y="203"/>
                  </a:lnTo>
                  <a:lnTo>
                    <a:pt x="137" y="179"/>
                  </a:lnTo>
                  <a:lnTo>
                    <a:pt x="209" y="143"/>
                  </a:lnTo>
                  <a:lnTo>
                    <a:pt x="251" y="120"/>
                  </a:lnTo>
                  <a:lnTo>
                    <a:pt x="299" y="96"/>
                  </a:lnTo>
                  <a:lnTo>
                    <a:pt x="394" y="48"/>
                  </a:lnTo>
                  <a:lnTo>
                    <a:pt x="442" y="30"/>
                  </a:lnTo>
                  <a:lnTo>
                    <a:pt x="478" y="12"/>
                  </a:lnTo>
                  <a:lnTo>
                    <a:pt x="502" y="6"/>
                  </a:lnTo>
                  <a:lnTo>
                    <a:pt x="520" y="0"/>
                  </a:lnTo>
                  <a:lnTo>
                    <a:pt x="526" y="0"/>
                  </a:lnTo>
                  <a:lnTo>
                    <a:pt x="520" y="6"/>
                  </a:lnTo>
                  <a:lnTo>
                    <a:pt x="508" y="12"/>
                  </a:lnTo>
                  <a:lnTo>
                    <a:pt x="484" y="24"/>
                  </a:lnTo>
                  <a:lnTo>
                    <a:pt x="460" y="42"/>
                  </a:lnTo>
                  <a:lnTo>
                    <a:pt x="436" y="54"/>
                  </a:lnTo>
                  <a:lnTo>
                    <a:pt x="394" y="78"/>
                  </a:lnTo>
                  <a:lnTo>
                    <a:pt x="340" y="108"/>
                  </a:lnTo>
                  <a:lnTo>
                    <a:pt x="275" y="143"/>
                  </a:lnTo>
                  <a:lnTo>
                    <a:pt x="131" y="221"/>
                  </a:lnTo>
                  <a:lnTo>
                    <a:pt x="65" y="251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6" name="Freeform 10"/>
            <p:cNvSpPr>
              <a:spLocks/>
            </p:cNvSpPr>
            <p:nvPr userDrawn="1"/>
          </p:nvSpPr>
          <p:spPr bwMode="hidden">
            <a:xfrm>
              <a:off x="3676" y="2015"/>
              <a:ext cx="721" cy="306"/>
            </a:xfrm>
            <a:custGeom>
              <a:avLst/>
              <a:gdLst/>
              <a:ahLst/>
              <a:cxnLst>
                <a:cxn ang="0">
                  <a:pos x="48" y="216"/>
                </a:cxn>
                <a:cxn ang="0">
                  <a:pos x="30" y="252"/>
                </a:cxn>
                <a:cxn ang="0">
                  <a:pos x="12" y="282"/>
                </a:cxn>
                <a:cxn ang="0">
                  <a:pos x="6" y="300"/>
                </a:cxn>
                <a:cxn ang="0">
                  <a:pos x="0" y="306"/>
                </a:cxn>
                <a:cxn ang="0">
                  <a:pos x="48" y="276"/>
                </a:cxn>
                <a:cxn ang="0">
                  <a:pos x="84" y="252"/>
                </a:cxn>
                <a:cxn ang="0">
                  <a:pos x="108" y="234"/>
                </a:cxn>
                <a:cxn ang="0">
                  <a:pos x="120" y="228"/>
                </a:cxn>
                <a:cxn ang="0">
                  <a:pos x="126" y="228"/>
                </a:cxn>
                <a:cxn ang="0">
                  <a:pos x="144" y="222"/>
                </a:cxn>
                <a:cxn ang="0">
                  <a:pos x="168" y="216"/>
                </a:cxn>
                <a:cxn ang="0">
                  <a:pos x="198" y="204"/>
                </a:cxn>
                <a:cxn ang="0">
                  <a:pos x="275" y="180"/>
                </a:cxn>
                <a:cxn ang="0">
                  <a:pos x="371" y="156"/>
                </a:cxn>
                <a:cxn ang="0">
                  <a:pos x="461" y="126"/>
                </a:cxn>
                <a:cxn ang="0">
                  <a:pos x="544" y="102"/>
                </a:cxn>
                <a:cxn ang="0">
                  <a:pos x="574" y="90"/>
                </a:cxn>
                <a:cxn ang="0">
                  <a:pos x="604" y="84"/>
                </a:cxn>
                <a:cxn ang="0">
                  <a:pos x="622" y="78"/>
                </a:cxn>
                <a:cxn ang="0">
                  <a:pos x="628" y="72"/>
                </a:cxn>
                <a:cxn ang="0">
                  <a:pos x="634" y="66"/>
                </a:cxn>
                <a:cxn ang="0">
                  <a:pos x="652" y="60"/>
                </a:cxn>
                <a:cxn ang="0">
                  <a:pos x="694" y="30"/>
                </a:cxn>
                <a:cxn ang="0">
                  <a:pos x="712" y="18"/>
                </a:cxn>
                <a:cxn ang="0">
                  <a:pos x="718" y="6"/>
                </a:cxn>
                <a:cxn ang="0">
                  <a:pos x="712" y="0"/>
                </a:cxn>
                <a:cxn ang="0">
                  <a:pos x="688" y="0"/>
                </a:cxn>
                <a:cxn ang="0">
                  <a:pos x="628" y="0"/>
                </a:cxn>
                <a:cxn ang="0">
                  <a:pos x="580" y="0"/>
                </a:cxn>
                <a:cxn ang="0">
                  <a:pos x="544" y="0"/>
                </a:cxn>
                <a:cxn ang="0">
                  <a:pos x="514" y="18"/>
                </a:cxn>
                <a:cxn ang="0">
                  <a:pos x="485" y="42"/>
                </a:cxn>
                <a:cxn ang="0">
                  <a:pos x="467" y="54"/>
                </a:cxn>
                <a:cxn ang="0">
                  <a:pos x="449" y="60"/>
                </a:cxn>
                <a:cxn ang="0">
                  <a:pos x="425" y="60"/>
                </a:cxn>
                <a:cxn ang="0">
                  <a:pos x="389" y="66"/>
                </a:cxn>
                <a:cxn ang="0">
                  <a:pos x="347" y="84"/>
                </a:cxn>
                <a:cxn ang="0">
                  <a:pos x="311" y="108"/>
                </a:cxn>
                <a:cxn ang="0">
                  <a:pos x="287" y="126"/>
                </a:cxn>
                <a:cxn ang="0">
                  <a:pos x="275" y="132"/>
                </a:cxn>
                <a:cxn ang="0">
                  <a:pos x="257" y="138"/>
                </a:cxn>
                <a:cxn ang="0">
                  <a:pos x="221" y="138"/>
                </a:cxn>
                <a:cxn ang="0">
                  <a:pos x="186" y="138"/>
                </a:cxn>
                <a:cxn ang="0">
                  <a:pos x="180" y="138"/>
                </a:cxn>
                <a:cxn ang="0">
                  <a:pos x="174" y="138"/>
                </a:cxn>
                <a:cxn ang="0">
                  <a:pos x="114" y="162"/>
                </a:cxn>
                <a:cxn ang="0">
                  <a:pos x="48" y="216"/>
                </a:cxn>
                <a:cxn ang="0">
                  <a:pos x="48" y="216"/>
                </a:cxn>
              </a:cxnLst>
              <a:rect l="0" t="0" r="r" b="b"/>
              <a:pathLst>
                <a:path w="718" h="306">
                  <a:moveTo>
                    <a:pt x="48" y="216"/>
                  </a:moveTo>
                  <a:lnTo>
                    <a:pt x="30" y="252"/>
                  </a:lnTo>
                  <a:lnTo>
                    <a:pt x="12" y="282"/>
                  </a:lnTo>
                  <a:lnTo>
                    <a:pt x="6" y="300"/>
                  </a:lnTo>
                  <a:lnTo>
                    <a:pt x="0" y="306"/>
                  </a:lnTo>
                  <a:lnTo>
                    <a:pt x="48" y="276"/>
                  </a:lnTo>
                  <a:lnTo>
                    <a:pt x="84" y="252"/>
                  </a:lnTo>
                  <a:lnTo>
                    <a:pt x="108" y="234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44" y="222"/>
                  </a:lnTo>
                  <a:lnTo>
                    <a:pt x="168" y="216"/>
                  </a:lnTo>
                  <a:lnTo>
                    <a:pt x="198" y="204"/>
                  </a:lnTo>
                  <a:lnTo>
                    <a:pt x="275" y="180"/>
                  </a:lnTo>
                  <a:lnTo>
                    <a:pt x="371" y="156"/>
                  </a:lnTo>
                  <a:lnTo>
                    <a:pt x="461" y="126"/>
                  </a:lnTo>
                  <a:lnTo>
                    <a:pt x="544" y="102"/>
                  </a:lnTo>
                  <a:lnTo>
                    <a:pt x="574" y="90"/>
                  </a:lnTo>
                  <a:lnTo>
                    <a:pt x="604" y="84"/>
                  </a:lnTo>
                  <a:lnTo>
                    <a:pt x="622" y="78"/>
                  </a:lnTo>
                  <a:lnTo>
                    <a:pt x="628" y="72"/>
                  </a:lnTo>
                  <a:lnTo>
                    <a:pt x="634" y="66"/>
                  </a:lnTo>
                  <a:lnTo>
                    <a:pt x="652" y="60"/>
                  </a:lnTo>
                  <a:lnTo>
                    <a:pt x="694" y="30"/>
                  </a:lnTo>
                  <a:lnTo>
                    <a:pt x="712" y="18"/>
                  </a:lnTo>
                  <a:lnTo>
                    <a:pt x="718" y="6"/>
                  </a:lnTo>
                  <a:lnTo>
                    <a:pt x="712" y="0"/>
                  </a:lnTo>
                  <a:lnTo>
                    <a:pt x="688" y="0"/>
                  </a:lnTo>
                  <a:lnTo>
                    <a:pt x="628" y="0"/>
                  </a:lnTo>
                  <a:lnTo>
                    <a:pt x="580" y="0"/>
                  </a:lnTo>
                  <a:lnTo>
                    <a:pt x="544" y="0"/>
                  </a:lnTo>
                  <a:lnTo>
                    <a:pt x="514" y="18"/>
                  </a:lnTo>
                  <a:lnTo>
                    <a:pt x="485" y="42"/>
                  </a:lnTo>
                  <a:lnTo>
                    <a:pt x="467" y="54"/>
                  </a:lnTo>
                  <a:lnTo>
                    <a:pt x="449" y="60"/>
                  </a:lnTo>
                  <a:lnTo>
                    <a:pt x="425" y="60"/>
                  </a:lnTo>
                  <a:lnTo>
                    <a:pt x="389" y="66"/>
                  </a:lnTo>
                  <a:lnTo>
                    <a:pt x="347" y="84"/>
                  </a:lnTo>
                  <a:lnTo>
                    <a:pt x="311" y="108"/>
                  </a:lnTo>
                  <a:lnTo>
                    <a:pt x="287" y="126"/>
                  </a:lnTo>
                  <a:lnTo>
                    <a:pt x="275" y="132"/>
                  </a:lnTo>
                  <a:lnTo>
                    <a:pt x="257" y="138"/>
                  </a:lnTo>
                  <a:lnTo>
                    <a:pt x="221" y="138"/>
                  </a:lnTo>
                  <a:lnTo>
                    <a:pt x="186" y="138"/>
                  </a:lnTo>
                  <a:lnTo>
                    <a:pt x="180" y="138"/>
                  </a:lnTo>
                  <a:lnTo>
                    <a:pt x="174" y="138"/>
                  </a:lnTo>
                  <a:lnTo>
                    <a:pt x="114" y="162"/>
                  </a:lnTo>
                  <a:lnTo>
                    <a:pt x="48" y="216"/>
                  </a:lnTo>
                  <a:lnTo>
                    <a:pt x="48" y="2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7" name="Freeform 11"/>
            <p:cNvSpPr>
              <a:spLocks/>
            </p:cNvSpPr>
            <p:nvPr userDrawn="1"/>
          </p:nvSpPr>
          <p:spPr bwMode="hidden">
            <a:xfrm>
              <a:off x="3358" y="1890"/>
              <a:ext cx="2400" cy="881"/>
            </a:xfrm>
            <a:custGeom>
              <a:avLst/>
              <a:gdLst/>
              <a:ahLst/>
              <a:cxnLst>
                <a:cxn ang="0">
                  <a:pos x="2231" y="54"/>
                </a:cxn>
                <a:cxn ang="0">
                  <a:pos x="2189" y="54"/>
                </a:cxn>
                <a:cxn ang="0">
                  <a:pos x="2147" y="66"/>
                </a:cxn>
                <a:cxn ang="0">
                  <a:pos x="2021" y="101"/>
                </a:cxn>
                <a:cxn ang="0">
                  <a:pos x="1956" y="119"/>
                </a:cxn>
                <a:cxn ang="0">
                  <a:pos x="1860" y="167"/>
                </a:cxn>
                <a:cxn ang="0">
                  <a:pos x="1836" y="245"/>
                </a:cxn>
                <a:cxn ang="0">
                  <a:pos x="1842" y="305"/>
                </a:cxn>
                <a:cxn ang="0">
                  <a:pos x="1758" y="317"/>
                </a:cxn>
                <a:cxn ang="0">
                  <a:pos x="1597" y="263"/>
                </a:cxn>
                <a:cxn ang="0">
                  <a:pos x="1507" y="257"/>
                </a:cxn>
                <a:cxn ang="0">
                  <a:pos x="1399" y="311"/>
                </a:cxn>
                <a:cxn ang="0">
                  <a:pos x="1334" y="353"/>
                </a:cxn>
                <a:cxn ang="0">
                  <a:pos x="1310" y="359"/>
                </a:cxn>
                <a:cxn ang="0">
                  <a:pos x="1214" y="371"/>
                </a:cxn>
                <a:cxn ang="0">
                  <a:pos x="1160" y="365"/>
                </a:cxn>
                <a:cxn ang="0">
                  <a:pos x="1053" y="371"/>
                </a:cxn>
                <a:cxn ang="0">
                  <a:pos x="957" y="383"/>
                </a:cxn>
                <a:cxn ang="0">
                  <a:pos x="921" y="401"/>
                </a:cxn>
                <a:cxn ang="0">
                  <a:pos x="819" y="419"/>
                </a:cxn>
                <a:cxn ang="0">
                  <a:pos x="778" y="419"/>
                </a:cxn>
                <a:cxn ang="0">
                  <a:pos x="664" y="437"/>
                </a:cxn>
                <a:cxn ang="0">
                  <a:pos x="598" y="473"/>
                </a:cxn>
                <a:cxn ang="0">
                  <a:pos x="503" y="467"/>
                </a:cxn>
                <a:cxn ang="0">
                  <a:pos x="431" y="491"/>
                </a:cxn>
                <a:cxn ang="0">
                  <a:pos x="413" y="539"/>
                </a:cxn>
                <a:cxn ang="0">
                  <a:pos x="347" y="569"/>
                </a:cxn>
                <a:cxn ang="0">
                  <a:pos x="222" y="599"/>
                </a:cxn>
                <a:cxn ang="0">
                  <a:pos x="138" y="647"/>
                </a:cxn>
                <a:cxn ang="0">
                  <a:pos x="108" y="659"/>
                </a:cxn>
                <a:cxn ang="0">
                  <a:pos x="0" y="671"/>
                </a:cxn>
                <a:cxn ang="0">
                  <a:pos x="84" y="695"/>
                </a:cxn>
                <a:cxn ang="0">
                  <a:pos x="263" y="653"/>
                </a:cxn>
                <a:cxn ang="0">
                  <a:pos x="473" y="569"/>
                </a:cxn>
                <a:cxn ang="0">
                  <a:pos x="568" y="521"/>
                </a:cxn>
                <a:cxn ang="0">
                  <a:pos x="646" y="515"/>
                </a:cxn>
                <a:cxn ang="0">
                  <a:pos x="873" y="461"/>
                </a:cxn>
                <a:cxn ang="0">
                  <a:pos x="1148" y="425"/>
                </a:cxn>
                <a:cxn ang="0">
                  <a:pos x="1292" y="461"/>
                </a:cxn>
                <a:cxn ang="0">
                  <a:pos x="1417" y="533"/>
                </a:cxn>
                <a:cxn ang="0">
                  <a:pos x="1435" y="617"/>
                </a:cxn>
                <a:cxn ang="0">
                  <a:pos x="1376" y="653"/>
                </a:cxn>
                <a:cxn ang="0">
                  <a:pos x="1226" y="701"/>
                </a:cxn>
                <a:cxn ang="0">
                  <a:pos x="1112" y="755"/>
                </a:cxn>
                <a:cxn ang="0">
                  <a:pos x="1065" y="809"/>
                </a:cxn>
                <a:cxn ang="0">
                  <a:pos x="1077" y="869"/>
                </a:cxn>
                <a:cxn ang="0">
                  <a:pos x="1106" y="881"/>
                </a:cxn>
                <a:cxn ang="0">
                  <a:pos x="1208" y="869"/>
                </a:cxn>
                <a:cxn ang="0">
                  <a:pos x="1388" y="857"/>
                </a:cxn>
                <a:cxn ang="0">
                  <a:pos x="1441" y="851"/>
                </a:cxn>
                <a:cxn ang="0">
                  <a:pos x="1483" y="833"/>
                </a:cxn>
                <a:cxn ang="0">
                  <a:pos x="1675" y="743"/>
                </a:cxn>
                <a:cxn ang="0">
                  <a:pos x="1806" y="689"/>
                </a:cxn>
                <a:cxn ang="0">
                  <a:pos x="1884" y="581"/>
                </a:cxn>
                <a:cxn ang="0">
                  <a:pos x="2039" y="389"/>
                </a:cxn>
                <a:cxn ang="0">
                  <a:pos x="2207" y="269"/>
                </a:cxn>
                <a:cxn ang="0">
                  <a:pos x="2249" y="239"/>
                </a:cxn>
                <a:cxn ang="0">
                  <a:pos x="2392" y="0"/>
                </a:cxn>
                <a:cxn ang="0">
                  <a:pos x="2302" y="36"/>
                </a:cxn>
              </a:cxnLst>
              <a:rect l="0" t="0" r="r" b="b"/>
              <a:pathLst>
                <a:path w="2392" h="881">
                  <a:moveTo>
                    <a:pt x="2302" y="36"/>
                  </a:moveTo>
                  <a:lnTo>
                    <a:pt x="2266" y="48"/>
                  </a:lnTo>
                  <a:lnTo>
                    <a:pt x="2231" y="54"/>
                  </a:lnTo>
                  <a:lnTo>
                    <a:pt x="2201" y="54"/>
                  </a:lnTo>
                  <a:lnTo>
                    <a:pt x="2195" y="54"/>
                  </a:lnTo>
                  <a:lnTo>
                    <a:pt x="2189" y="54"/>
                  </a:lnTo>
                  <a:lnTo>
                    <a:pt x="2189" y="54"/>
                  </a:lnTo>
                  <a:lnTo>
                    <a:pt x="2177" y="60"/>
                  </a:lnTo>
                  <a:lnTo>
                    <a:pt x="2147" y="66"/>
                  </a:lnTo>
                  <a:lnTo>
                    <a:pt x="2105" y="78"/>
                  </a:lnTo>
                  <a:lnTo>
                    <a:pt x="2057" y="89"/>
                  </a:lnTo>
                  <a:lnTo>
                    <a:pt x="2021" y="101"/>
                  </a:lnTo>
                  <a:lnTo>
                    <a:pt x="1997" y="107"/>
                  </a:lnTo>
                  <a:lnTo>
                    <a:pt x="1973" y="113"/>
                  </a:lnTo>
                  <a:lnTo>
                    <a:pt x="1956" y="119"/>
                  </a:lnTo>
                  <a:lnTo>
                    <a:pt x="1926" y="131"/>
                  </a:lnTo>
                  <a:lnTo>
                    <a:pt x="1896" y="137"/>
                  </a:lnTo>
                  <a:lnTo>
                    <a:pt x="1860" y="167"/>
                  </a:lnTo>
                  <a:lnTo>
                    <a:pt x="1842" y="191"/>
                  </a:lnTo>
                  <a:lnTo>
                    <a:pt x="1836" y="221"/>
                  </a:lnTo>
                  <a:lnTo>
                    <a:pt x="1836" y="245"/>
                  </a:lnTo>
                  <a:lnTo>
                    <a:pt x="1842" y="269"/>
                  </a:lnTo>
                  <a:lnTo>
                    <a:pt x="1842" y="293"/>
                  </a:lnTo>
                  <a:lnTo>
                    <a:pt x="1842" y="305"/>
                  </a:lnTo>
                  <a:lnTo>
                    <a:pt x="1824" y="323"/>
                  </a:lnTo>
                  <a:lnTo>
                    <a:pt x="1794" y="329"/>
                  </a:lnTo>
                  <a:lnTo>
                    <a:pt x="1758" y="317"/>
                  </a:lnTo>
                  <a:lnTo>
                    <a:pt x="1716" y="299"/>
                  </a:lnTo>
                  <a:lnTo>
                    <a:pt x="1657" y="275"/>
                  </a:lnTo>
                  <a:lnTo>
                    <a:pt x="1597" y="263"/>
                  </a:lnTo>
                  <a:lnTo>
                    <a:pt x="1543" y="257"/>
                  </a:lnTo>
                  <a:lnTo>
                    <a:pt x="1519" y="257"/>
                  </a:lnTo>
                  <a:lnTo>
                    <a:pt x="1507" y="257"/>
                  </a:lnTo>
                  <a:lnTo>
                    <a:pt x="1489" y="263"/>
                  </a:lnTo>
                  <a:lnTo>
                    <a:pt x="1459" y="275"/>
                  </a:lnTo>
                  <a:lnTo>
                    <a:pt x="1399" y="311"/>
                  </a:lnTo>
                  <a:lnTo>
                    <a:pt x="1376" y="329"/>
                  </a:lnTo>
                  <a:lnTo>
                    <a:pt x="1352" y="341"/>
                  </a:lnTo>
                  <a:lnTo>
                    <a:pt x="1334" y="353"/>
                  </a:lnTo>
                  <a:lnTo>
                    <a:pt x="1328" y="359"/>
                  </a:lnTo>
                  <a:lnTo>
                    <a:pt x="1322" y="359"/>
                  </a:lnTo>
                  <a:lnTo>
                    <a:pt x="1310" y="359"/>
                  </a:lnTo>
                  <a:lnTo>
                    <a:pt x="1286" y="365"/>
                  </a:lnTo>
                  <a:lnTo>
                    <a:pt x="1262" y="365"/>
                  </a:lnTo>
                  <a:lnTo>
                    <a:pt x="1214" y="371"/>
                  </a:lnTo>
                  <a:lnTo>
                    <a:pt x="1196" y="371"/>
                  </a:lnTo>
                  <a:lnTo>
                    <a:pt x="1178" y="365"/>
                  </a:lnTo>
                  <a:lnTo>
                    <a:pt x="1160" y="365"/>
                  </a:lnTo>
                  <a:lnTo>
                    <a:pt x="1130" y="365"/>
                  </a:lnTo>
                  <a:lnTo>
                    <a:pt x="1095" y="365"/>
                  </a:lnTo>
                  <a:lnTo>
                    <a:pt x="1053" y="371"/>
                  </a:lnTo>
                  <a:lnTo>
                    <a:pt x="1017" y="377"/>
                  </a:lnTo>
                  <a:lnTo>
                    <a:pt x="981" y="377"/>
                  </a:lnTo>
                  <a:lnTo>
                    <a:pt x="957" y="383"/>
                  </a:lnTo>
                  <a:lnTo>
                    <a:pt x="945" y="389"/>
                  </a:lnTo>
                  <a:lnTo>
                    <a:pt x="939" y="395"/>
                  </a:lnTo>
                  <a:lnTo>
                    <a:pt x="921" y="401"/>
                  </a:lnTo>
                  <a:lnTo>
                    <a:pt x="879" y="407"/>
                  </a:lnTo>
                  <a:lnTo>
                    <a:pt x="837" y="419"/>
                  </a:lnTo>
                  <a:lnTo>
                    <a:pt x="819" y="419"/>
                  </a:lnTo>
                  <a:lnTo>
                    <a:pt x="808" y="419"/>
                  </a:lnTo>
                  <a:lnTo>
                    <a:pt x="796" y="419"/>
                  </a:lnTo>
                  <a:lnTo>
                    <a:pt x="778" y="419"/>
                  </a:lnTo>
                  <a:lnTo>
                    <a:pt x="754" y="419"/>
                  </a:lnTo>
                  <a:lnTo>
                    <a:pt x="724" y="425"/>
                  </a:lnTo>
                  <a:lnTo>
                    <a:pt x="664" y="437"/>
                  </a:lnTo>
                  <a:lnTo>
                    <a:pt x="640" y="449"/>
                  </a:lnTo>
                  <a:lnTo>
                    <a:pt x="616" y="461"/>
                  </a:lnTo>
                  <a:lnTo>
                    <a:pt x="598" y="473"/>
                  </a:lnTo>
                  <a:lnTo>
                    <a:pt x="580" y="473"/>
                  </a:lnTo>
                  <a:lnTo>
                    <a:pt x="538" y="473"/>
                  </a:lnTo>
                  <a:lnTo>
                    <a:pt x="503" y="467"/>
                  </a:lnTo>
                  <a:lnTo>
                    <a:pt x="461" y="473"/>
                  </a:lnTo>
                  <a:lnTo>
                    <a:pt x="443" y="479"/>
                  </a:lnTo>
                  <a:lnTo>
                    <a:pt x="431" y="491"/>
                  </a:lnTo>
                  <a:lnTo>
                    <a:pt x="425" y="509"/>
                  </a:lnTo>
                  <a:lnTo>
                    <a:pt x="419" y="533"/>
                  </a:lnTo>
                  <a:lnTo>
                    <a:pt x="413" y="539"/>
                  </a:lnTo>
                  <a:lnTo>
                    <a:pt x="407" y="545"/>
                  </a:lnTo>
                  <a:lnTo>
                    <a:pt x="389" y="551"/>
                  </a:lnTo>
                  <a:lnTo>
                    <a:pt x="347" y="569"/>
                  </a:lnTo>
                  <a:lnTo>
                    <a:pt x="299" y="587"/>
                  </a:lnTo>
                  <a:lnTo>
                    <a:pt x="257" y="593"/>
                  </a:lnTo>
                  <a:lnTo>
                    <a:pt x="222" y="599"/>
                  </a:lnTo>
                  <a:lnTo>
                    <a:pt x="180" y="617"/>
                  </a:lnTo>
                  <a:lnTo>
                    <a:pt x="150" y="641"/>
                  </a:lnTo>
                  <a:lnTo>
                    <a:pt x="138" y="647"/>
                  </a:lnTo>
                  <a:lnTo>
                    <a:pt x="132" y="653"/>
                  </a:lnTo>
                  <a:lnTo>
                    <a:pt x="126" y="659"/>
                  </a:lnTo>
                  <a:lnTo>
                    <a:pt x="108" y="659"/>
                  </a:lnTo>
                  <a:lnTo>
                    <a:pt x="96" y="653"/>
                  </a:lnTo>
                  <a:lnTo>
                    <a:pt x="90" y="653"/>
                  </a:lnTo>
                  <a:lnTo>
                    <a:pt x="0" y="671"/>
                  </a:lnTo>
                  <a:lnTo>
                    <a:pt x="12" y="689"/>
                  </a:lnTo>
                  <a:lnTo>
                    <a:pt x="42" y="695"/>
                  </a:lnTo>
                  <a:lnTo>
                    <a:pt x="84" y="695"/>
                  </a:lnTo>
                  <a:lnTo>
                    <a:pt x="132" y="683"/>
                  </a:lnTo>
                  <a:lnTo>
                    <a:pt x="192" y="671"/>
                  </a:lnTo>
                  <a:lnTo>
                    <a:pt x="263" y="653"/>
                  </a:lnTo>
                  <a:lnTo>
                    <a:pt x="335" y="629"/>
                  </a:lnTo>
                  <a:lnTo>
                    <a:pt x="407" y="599"/>
                  </a:lnTo>
                  <a:lnTo>
                    <a:pt x="473" y="569"/>
                  </a:lnTo>
                  <a:lnTo>
                    <a:pt x="527" y="545"/>
                  </a:lnTo>
                  <a:lnTo>
                    <a:pt x="562" y="527"/>
                  </a:lnTo>
                  <a:lnTo>
                    <a:pt x="568" y="521"/>
                  </a:lnTo>
                  <a:lnTo>
                    <a:pt x="574" y="521"/>
                  </a:lnTo>
                  <a:lnTo>
                    <a:pt x="604" y="521"/>
                  </a:lnTo>
                  <a:lnTo>
                    <a:pt x="646" y="515"/>
                  </a:lnTo>
                  <a:lnTo>
                    <a:pt x="712" y="497"/>
                  </a:lnTo>
                  <a:lnTo>
                    <a:pt x="790" y="479"/>
                  </a:lnTo>
                  <a:lnTo>
                    <a:pt x="873" y="461"/>
                  </a:lnTo>
                  <a:lnTo>
                    <a:pt x="963" y="443"/>
                  </a:lnTo>
                  <a:lnTo>
                    <a:pt x="1059" y="431"/>
                  </a:lnTo>
                  <a:lnTo>
                    <a:pt x="1148" y="425"/>
                  </a:lnTo>
                  <a:lnTo>
                    <a:pt x="1178" y="425"/>
                  </a:lnTo>
                  <a:lnTo>
                    <a:pt x="1214" y="437"/>
                  </a:lnTo>
                  <a:lnTo>
                    <a:pt x="1292" y="461"/>
                  </a:lnTo>
                  <a:lnTo>
                    <a:pt x="1340" y="479"/>
                  </a:lnTo>
                  <a:lnTo>
                    <a:pt x="1382" y="503"/>
                  </a:lnTo>
                  <a:lnTo>
                    <a:pt x="1417" y="533"/>
                  </a:lnTo>
                  <a:lnTo>
                    <a:pt x="1441" y="563"/>
                  </a:lnTo>
                  <a:lnTo>
                    <a:pt x="1447" y="587"/>
                  </a:lnTo>
                  <a:lnTo>
                    <a:pt x="1435" y="617"/>
                  </a:lnTo>
                  <a:lnTo>
                    <a:pt x="1423" y="629"/>
                  </a:lnTo>
                  <a:lnTo>
                    <a:pt x="1405" y="641"/>
                  </a:lnTo>
                  <a:lnTo>
                    <a:pt x="1376" y="653"/>
                  </a:lnTo>
                  <a:lnTo>
                    <a:pt x="1346" y="665"/>
                  </a:lnTo>
                  <a:lnTo>
                    <a:pt x="1280" y="683"/>
                  </a:lnTo>
                  <a:lnTo>
                    <a:pt x="1226" y="701"/>
                  </a:lnTo>
                  <a:lnTo>
                    <a:pt x="1178" y="719"/>
                  </a:lnTo>
                  <a:lnTo>
                    <a:pt x="1142" y="743"/>
                  </a:lnTo>
                  <a:lnTo>
                    <a:pt x="1112" y="755"/>
                  </a:lnTo>
                  <a:lnTo>
                    <a:pt x="1089" y="773"/>
                  </a:lnTo>
                  <a:lnTo>
                    <a:pt x="1077" y="791"/>
                  </a:lnTo>
                  <a:lnTo>
                    <a:pt x="1065" y="809"/>
                  </a:lnTo>
                  <a:lnTo>
                    <a:pt x="1059" y="833"/>
                  </a:lnTo>
                  <a:lnTo>
                    <a:pt x="1065" y="857"/>
                  </a:lnTo>
                  <a:lnTo>
                    <a:pt x="1077" y="869"/>
                  </a:lnTo>
                  <a:lnTo>
                    <a:pt x="1083" y="875"/>
                  </a:lnTo>
                  <a:lnTo>
                    <a:pt x="1089" y="881"/>
                  </a:lnTo>
                  <a:lnTo>
                    <a:pt x="1106" y="881"/>
                  </a:lnTo>
                  <a:lnTo>
                    <a:pt x="1124" y="875"/>
                  </a:lnTo>
                  <a:lnTo>
                    <a:pt x="1148" y="875"/>
                  </a:lnTo>
                  <a:lnTo>
                    <a:pt x="1208" y="869"/>
                  </a:lnTo>
                  <a:lnTo>
                    <a:pt x="1268" y="863"/>
                  </a:lnTo>
                  <a:lnTo>
                    <a:pt x="1328" y="863"/>
                  </a:lnTo>
                  <a:lnTo>
                    <a:pt x="1388" y="857"/>
                  </a:lnTo>
                  <a:lnTo>
                    <a:pt x="1411" y="857"/>
                  </a:lnTo>
                  <a:lnTo>
                    <a:pt x="1429" y="851"/>
                  </a:lnTo>
                  <a:lnTo>
                    <a:pt x="1441" y="851"/>
                  </a:lnTo>
                  <a:lnTo>
                    <a:pt x="1447" y="851"/>
                  </a:lnTo>
                  <a:lnTo>
                    <a:pt x="1459" y="845"/>
                  </a:lnTo>
                  <a:lnTo>
                    <a:pt x="1483" y="833"/>
                  </a:lnTo>
                  <a:lnTo>
                    <a:pt x="1525" y="815"/>
                  </a:lnTo>
                  <a:lnTo>
                    <a:pt x="1573" y="791"/>
                  </a:lnTo>
                  <a:lnTo>
                    <a:pt x="1675" y="743"/>
                  </a:lnTo>
                  <a:lnTo>
                    <a:pt x="1716" y="725"/>
                  </a:lnTo>
                  <a:lnTo>
                    <a:pt x="1752" y="713"/>
                  </a:lnTo>
                  <a:lnTo>
                    <a:pt x="1806" y="689"/>
                  </a:lnTo>
                  <a:lnTo>
                    <a:pt x="1842" y="653"/>
                  </a:lnTo>
                  <a:lnTo>
                    <a:pt x="1866" y="611"/>
                  </a:lnTo>
                  <a:lnTo>
                    <a:pt x="1884" y="581"/>
                  </a:lnTo>
                  <a:lnTo>
                    <a:pt x="1926" y="515"/>
                  </a:lnTo>
                  <a:lnTo>
                    <a:pt x="1979" y="449"/>
                  </a:lnTo>
                  <a:lnTo>
                    <a:pt x="2039" y="389"/>
                  </a:lnTo>
                  <a:lnTo>
                    <a:pt x="2105" y="341"/>
                  </a:lnTo>
                  <a:lnTo>
                    <a:pt x="2159" y="299"/>
                  </a:lnTo>
                  <a:lnTo>
                    <a:pt x="2207" y="269"/>
                  </a:lnTo>
                  <a:lnTo>
                    <a:pt x="2237" y="245"/>
                  </a:lnTo>
                  <a:lnTo>
                    <a:pt x="2249" y="239"/>
                  </a:lnTo>
                  <a:lnTo>
                    <a:pt x="2249" y="239"/>
                  </a:lnTo>
                  <a:lnTo>
                    <a:pt x="2392" y="167"/>
                  </a:lnTo>
                  <a:lnTo>
                    <a:pt x="2392" y="60"/>
                  </a:lnTo>
                  <a:lnTo>
                    <a:pt x="2392" y="0"/>
                  </a:lnTo>
                  <a:lnTo>
                    <a:pt x="2344" y="18"/>
                  </a:lnTo>
                  <a:lnTo>
                    <a:pt x="2302" y="36"/>
                  </a:lnTo>
                  <a:lnTo>
                    <a:pt x="230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8" name="Freeform 12"/>
            <p:cNvSpPr>
              <a:spLocks/>
            </p:cNvSpPr>
            <p:nvPr userDrawn="1"/>
          </p:nvSpPr>
          <p:spPr bwMode="hidden">
            <a:xfrm>
              <a:off x="3839" y="1854"/>
              <a:ext cx="577" cy="258"/>
            </a:xfrm>
            <a:custGeom>
              <a:avLst/>
              <a:gdLst/>
              <a:ahLst/>
              <a:cxnLst>
                <a:cxn ang="0">
                  <a:pos x="30" y="245"/>
                </a:cxn>
                <a:cxn ang="0">
                  <a:pos x="18" y="251"/>
                </a:cxn>
                <a:cxn ang="0">
                  <a:pos x="6" y="257"/>
                </a:cxn>
                <a:cxn ang="0">
                  <a:pos x="0" y="257"/>
                </a:cxn>
                <a:cxn ang="0">
                  <a:pos x="305" y="113"/>
                </a:cxn>
                <a:cxn ang="0">
                  <a:pos x="520" y="0"/>
                </a:cxn>
                <a:cxn ang="0">
                  <a:pos x="526" y="6"/>
                </a:cxn>
                <a:cxn ang="0">
                  <a:pos x="544" y="18"/>
                </a:cxn>
                <a:cxn ang="0">
                  <a:pos x="550" y="24"/>
                </a:cxn>
                <a:cxn ang="0">
                  <a:pos x="550" y="36"/>
                </a:cxn>
                <a:cxn ang="0">
                  <a:pos x="544" y="42"/>
                </a:cxn>
                <a:cxn ang="0">
                  <a:pos x="526" y="54"/>
                </a:cxn>
                <a:cxn ang="0">
                  <a:pos x="514" y="60"/>
                </a:cxn>
                <a:cxn ang="0">
                  <a:pos x="502" y="66"/>
                </a:cxn>
                <a:cxn ang="0">
                  <a:pos x="448" y="84"/>
                </a:cxn>
                <a:cxn ang="0">
                  <a:pos x="382" y="113"/>
                </a:cxn>
                <a:cxn ang="0">
                  <a:pos x="305" y="143"/>
                </a:cxn>
                <a:cxn ang="0">
                  <a:pos x="227" y="173"/>
                </a:cxn>
                <a:cxn ang="0">
                  <a:pos x="149" y="203"/>
                </a:cxn>
                <a:cxn ang="0">
                  <a:pos x="83" y="227"/>
                </a:cxn>
                <a:cxn ang="0">
                  <a:pos x="30" y="245"/>
                </a:cxn>
                <a:cxn ang="0">
                  <a:pos x="30" y="245"/>
                </a:cxn>
              </a:cxnLst>
              <a:rect l="0" t="0" r="r" b="b"/>
              <a:pathLst>
                <a:path w="550" h="257">
                  <a:moveTo>
                    <a:pt x="30" y="245"/>
                  </a:moveTo>
                  <a:lnTo>
                    <a:pt x="18" y="251"/>
                  </a:lnTo>
                  <a:lnTo>
                    <a:pt x="6" y="257"/>
                  </a:lnTo>
                  <a:lnTo>
                    <a:pt x="0" y="257"/>
                  </a:lnTo>
                  <a:lnTo>
                    <a:pt x="305" y="113"/>
                  </a:lnTo>
                  <a:lnTo>
                    <a:pt x="520" y="0"/>
                  </a:lnTo>
                  <a:lnTo>
                    <a:pt x="526" y="6"/>
                  </a:lnTo>
                  <a:lnTo>
                    <a:pt x="544" y="18"/>
                  </a:lnTo>
                  <a:lnTo>
                    <a:pt x="550" y="24"/>
                  </a:lnTo>
                  <a:lnTo>
                    <a:pt x="550" y="36"/>
                  </a:lnTo>
                  <a:lnTo>
                    <a:pt x="544" y="42"/>
                  </a:lnTo>
                  <a:lnTo>
                    <a:pt x="526" y="54"/>
                  </a:lnTo>
                  <a:lnTo>
                    <a:pt x="514" y="60"/>
                  </a:lnTo>
                  <a:lnTo>
                    <a:pt x="502" y="66"/>
                  </a:lnTo>
                  <a:lnTo>
                    <a:pt x="448" y="84"/>
                  </a:lnTo>
                  <a:lnTo>
                    <a:pt x="382" y="113"/>
                  </a:lnTo>
                  <a:lnTo>
                    <a:pt x="305" y="143"/>
                  </a:lnTo>
                  <a:lnTo>
                    <a:pt x="227" y="173"/>
                  </a:lnTo>
                  <a:lnTo>
                    <a:pt x="149" y="203"/>
                  </a:lnTo>
                  <a:lnTo>
                    <a:pt x="83" y="227"/>
                  </a:lnTo>
                  <a:lnTo>
                    <a:pt x="30" y="245"/>
                  </a:lnTo>
                  <a:lnTo>
                    <a:pt x="30" y="24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9" name="Freeform 13"/>
            <p:cNvSpPr>
              <a:spLocks/>
            </p:cNvSpPr>
            <p:nvPr userDrawn="1"/>
          </p:nvSpPr>
          <p:spPr bwMode="hidden">
            <a:xfrm>
              <a:off x="5327" y="164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1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0" name="Freeform 14"/>
            <p:cNvSpPr>
              <a:spLocks/>
            </p:cNvSpPr>
            <p:nvPr userDrawn="1"/>
          </p:nvSpPr>
          <p:spPr bwMode="hidden">
            <a:xfrm>
              <a:off x="3839" y="1728"/>
              <a:ext cx="716" cy="383"/>
            </a:xfrm>
            <a:custGeom>
              <a:avLst/>
              <a:gdLst/>
              <a:ahLst/>
              <a:cxnLst>
                <a:cxn ang="0">
                  <a:pos x="659" y="6"/>
                </a:cxn>
                <a:cxn ang="0">
                  <a:pos x="588" y="42"/>
                </a:cxn>
                <a:cxn ang="0">
                  <a:pos x="515" y="84"/>
                </a:cxn>
                <a:cxn ang="0">
                  <a:pos x="509" y="90"/>
                </a:cxn>
                <a:cxn ang="0">
                  <a:pos x="485" y="102"/>
                </a:cxn>
                <a:cxn ang="0">
                  <a:pos x="455" y="120"/>
                </a:cxn>
                <a:cxn ang="0">
                  <a:pos x="425" y="138"/>
                </a:cxn>
                <a:cxn ang="0">
                  <a:pos x="371" y="168"/>
                </a:cxn>
                <a:cxn ang="0">
                  <a:pos x="306" y="198"/>
                </a:cxn>
                <a:cxn ang="0">
                  <a:pos x="186" y="251"/>
                </a:cxn>
                <a:cxn ang="0">
                  <a:pos x="131" y="269"/>
                </a:cxn>
                <a:cxn ang="0">
                  <a:pos x="89" y="287"/>
                </a:cxn>
                <a:cxn ang="0">
                  <a:pos x="53" y="305"/>
                </a:cxn>
                <a:cxn ang="0">
                  <a:pos x="36" y="311"/>
                </a:cxn>
                <a:cxn ang="0">
                  <a:pos x="12" y="329"/>
                </a:cxn>
                <a:cxn ang="0">
                  <a:pos x="0" y="353"/>
                </a:cxn>
                <a:cxn ang="0">
                  <a:pos x="0" y="371"/>
                </a:cxn>
                <a:cxn ang="0">
                  <a:pos x="0" y="383"/>
                </a:cxn>
                <a:cxn ang="0">
                  <a:pos x="0" y="383"/>
                </a:cxn>
                <a:cxn ang="0">
                  <a:pos x="12" y="371"/>
                </a:cxn>
                <a:cxn ang="0">
                  <a:pos x="30" y="353"/>
                </a:cxn>
                <a:cxn ang="0">
                  <a:pos x="53" y="335"/>
                </a:cxn>
                <a:cxn ang="0">
                  <a:pos x="77" y="317"/>
                </a:cxn>
                <a:cxn ang="0">
                  <a:pos x="101" y="311"/>
                </a:cxn>
                <a:cxn ang="0">
                  <a:pos x="131" y="299"/>
                </a:cxn>
                <a:cxn ang="0">
                  <a:pos x="204" y="269"/>
                </a:cxn>
                <a:cxn ang="0">
                  <a:pos x="240" y="251"/>
                </a:cxn>
                <a:cxn ang="0">
                  <a:pos x="270" y="239"/>
                </a:cxn>
                <a:cxn ang="0">
                  <a:pos x="294" y="228"/>
                </a:cxn>
                <a:cxn ang="0">
                  <a:pos x="312" y="222"/>
                </a:cxn>
                <a:cxn ang="0">
                  <a:pos x="330" y="210"/>
                </a:cxn>
                <a:cxn ang="0">
                  <a:pos x="365" y="186"/>
                </a:cxn>
                <a:cxn ang="0">
                  <a:pos x="419" y="156"/>
                </a:cxn>
                <a:cxn ang="0">
                  <a:pos x="473" y="120"/>
                </a:cxn>
                <a:cxn ang="0">
                  <a:pos x="527" y="90"/>
                </a:cxn>
                <a:cxn ang="0">
                  <a:pos x="576" y="60"/>
                </a:cxn>
                <a:cxn ang="0">
                  <a:pos x="612" y="42"/>
                </a:cxn>
                <a:cxn ang="0">
                  <a:pos x="629" y="36"/>
                </a:cxn>
                <a:cxn ang="0">
                  <a:pos x="647" y="30"/>
                </a:cxn>
                <a:cxn ang="0">
                  <a:pos x="677" y="18"/>
                </a:cxn>
                <a:cxn ang="0">
                  <a:pos x="701" y="6"/>
                </a:cxn>
                <a:cxn ang="0">
                  <a:pos x="713" y="0"/>
                </a:cxn>
                <a:cxn ang="0">
                  <a:pos x="713" y="0"/>
                </a:cxn>
                <a:cxn ang="0">
                  <a:pos x="659" y="6"/>
                </a:cxn>
                <a:cxn ang="0">
                  <a:pos x="716" y="63"/>
                </a:cxn>
              </a:cxnLst>
              <a:rect l="0" t="0" r="r" b="b"/>
              <a:pathLst>
                <a:path w="716" h="383">
                  <a:moveTo>
                    <a:pt x="659" y="6"/>
                  </a:moveTo>
                  <a:lnTo>
                    <a:pt x="588" y="42"/>
                  </a:lnTo>
                  <a:lnTo>
                    <a:pt x="515" y="84"/>
                  </a:lnTo>
                  <a:lnTo>
                    <a:pt x="509" y="90"/>
                  </a:lnTo>
                  <a:lnTo>
                    <a:pt x="485" y="102"/>
                  </a:lnTo>
                  <a:lnTo>
                    <a:pt x="455" y="120"/>
                  </a:lnTo>
                  <a:lnTo>
                    <a:pt x="425" y="138"/>
                  </a:lnTo>
                  <a:lnTo>
                    <a:pt x="371" y="168"/>
                  </a:lnTo>
                  <a:lnTo>
                    <a:pt x="306" y="198"/>
                  </a:lnTo>
                  <a:lnTo>
                    <a:pt x="186" y="251"/>
                  </a:lnTo>
                  <a:lnTo>
                    <a:pt x="131" y="269"/>
                  </a:lnTo>
                  <a:lnTo>
                    <a:pt x="89" y="287"/>
                  </a:lnTo>
                  <a:lnTo>
                    <a:pt x="53" y="305"/>
                  </a:lnTo>
                  <a:lnTo>
                    <a:pt x="36" y="311"/>
                  </a:lnTo>
                  <a:lnTo>
                    <a:pt x="12" y="329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12" y="371"/>
                  </a:lnTo>
                  <a:lnTo>
                    <a:pt x="30" y="353"/>
                  </a:lnTo>
                  <a:lnTo>
                    <a:pt x="53" y="335"/>
                  </a:lnTo>
                  <a:lnTo>
                    <a:pt x="77" y="317"/>
                  </a:lnTo>
                  <a:lnTo>
                    <a:pt x="101" y="311"/>
                  </a:lnTo>
                  <a:lnTo>
                    <a:pt x="131" y="299"/>
                  </a:lnTo>
                  <a:lnTo>
                    <a:pt x="204" y="269"/>
                  </a:lnTo>
                  <a:lnTo>
                    <a:pt x="240" y="251"/>
                  </a:lnTo>
                  <a:lnTo>
                    <a:pt x="270" y="239"/>
                  </a:lnTo>
                  <a:lnTo>
                    <a:pt x="294" y="228"/>
                  </a:lnTo>
                  <a:lnTo>
                    <a:pt x="312" y="222"/>
                  </a:lnTo>
                  <a:lnTo>
                    <a:pt x="330" y="210"/>
                  </a:lnTo>
                  <a:lnTo>
                    <a:pt x="365" y="186"/>
                  </a:lnTo>
                  <a:lnTo>
                    <a:pt x="419" y="156"/>
                  </a:lnTo>
                  <a:lnTo>
                    <a:pt x="473" y="120"/>
                  </a:lnTo>
                  <a:lnTo>
                    <a:pt x="527" y="90"/>
                  </a:lnTo>
                  <a:lnTo>
                    <a:pt x="576" y="60"/>
                  </a:lnTo>
                  <a:lnTo>
                    <a:pt x="612" y="42"/>
                  </a:lnTo>
                  <a:lnTo>
                    <a:pt x="629" y="36"/>
                  </a:lnTo>
                  <a:lnTo>
                    <a:pt x="647" y="30"/>
                  </a:lnTo>
                  <a:lnTo>
                    <a:pt x="677" y="18"/>
                  </a:lnTo>
                  <a:lnTo>
                    <a:pt x="701" y="6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659" y="6"/>
                  </a:lnTo>
                  <a:lnTo>
                    <a:pt x="716" y="63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1" name="Freeform 15"/>
            <p:cNvSpPr>
              <a:spLocks/>
            </p:cNvSpPr>
            <p:nvPr userDrawn="1"/>
          </p:nvSpPr>
          <p:spPr bwMode="hidden">
            <a:xfrm>
              <a:off x="3453" y="2271"/>
              <a:ext cx="318" cy="225"/>
            </a:xfrm>
            <a:custGeom>
              <a:avLst/>
              <a:gdLst/>
              <a:ahLst/>
              <a:cxnLst>
                <a:cxn ang="0">
                  <a:pos x="6" y="225"/>
                </a:cxn>
                <a:cxn ang="0">
                  <a:pos x="0" y="195"/>
                </a:cxn>
                <a:cxn ang="0">
                  <a:pos x="315" y="0"/>
                </a:cxn>
                <a:cxn ang="0">
                  <a:pos x="303" y="27"/>
                </a:cxn>
                <a:cxn ang="0">
                  <a:pos x="318" y="42"/>
                </a:cxn>
              </a:cxnLst>
              <a:rect l="0" t="0" r="r" b="b"/>
              <a:pathLst>
                <a:path w="318" h="225">
                  <a:moveTo>
                    <a:pt x="6" y="225"/>
                  </a:moveTo>
                  <a:lnTo>
                    <a:pt x="0" y="195"/>
                  </a:lnTo>
                  <a:lnTo>
                    <a:pt x="315" y="0"/>
                  </a:lnTo>
                  <a:lnTo>
                    <a:pt x="303" y="27"/>
                  </a:lnTo>
                  <a:lnTo>
                    <a:pt x="318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2" name="Freeform 16"/>
            <p:cNvSpPr>
              <a:spLocks/>
            </p:cNvSpPr>
            <p:nvPr userDrawn="1"/>
          </p:nvSpPr>
          <p:spPr bwMode="hidden">
            <a:xfrm>
              <a:off x="0" y="2658"/>
              <a:ext cx="2595" cy="933"/>
            </a:xfrm>
            <a:custGeom>
              <a:avLst/>
              <a:gdLst/>
              <a:ahLst/>
              <a:cxnLst>
                <a:cxn ang="0">
                  <a:pos x="1050" y="657"/>
                </a:cxn>
                <a:cxn ang="0">
                  <a:pos x="1581" y="690"/>
                </a:cxn>
                <a:cxn ang="0">
                  <a:pos x="1671" y="723"/>
                </a:cxn>
                <a:cxn ang="0">
                  <a:pos x="1176" y="621"/>
                </a:cxn>
                <a:cxn ang="0">
                  <a:pos x="1854" y="567"/>
                </a:cxn>
                <a:cxn ang="0">
                  <a:pos x="1869" y="612"/>
                </a:cxn>
                <a:cxn ang="0">
                  <a:pos x="2103" y="861"/>
                </a:cxn>
                <a:cxn ang="0">
                  <a:pos x="1883" y="520"/>
                </a:cxn>
                <a:cxn ang="0">
                  <a:pos x="1842" y="490"/>
                </a:cxn>
                <a:cxn ang="0">
                  <a:pos x="1770" y="466"/>
                </a:cxn>
                <a:cxn ang="0">
                  <a:pos x="1740" y="448"/>
                </a:cxn>
                <a:cxn ang="0">
                  <a:pos x="1758" y="436"/>
                </a:cxn>
                <a:cxn ang="0">
                  <a:pos x="1830" y="430"/>
                </a:cxn>
                <a:cxn ang="0">
                  <a:pos x="1877" y="424"/>
                </a:cxn>
                <a:cxn ang="0">
                  <a:pos x="1955" y="394"/>
                </a:cxn>
                <a:cxn ang="0">
                  <a:pos x="2052" y="396"/>
                </a:cxn>
                <a:cxn ang="0">
                  <a:pos x="2253" y="732"/>
                </a:cxn>
                <a:cxn ang="0">
                  <a:pos x="2415" y="933"/>
                </a:cxn>
                <a:cxn ang="0">
                  <a:pos x="2397" y="828"/>
                </a:cxn>
                <a:cxn ang="0">
                  <a:pos x="2088" y="400"/>
                </a:cxn>
                <a:cxn ang="0">
                  <a:pos x="2046" y="346"/>
                </a:cxn>
                <a:cxn ang="0">
                  <a:pos x="1997" y="304"/>
                </a:cxn>
                <a:cxn ang="0">
                  <a:pos x="1967" y="286"/>
                </a:cxn>
                <a:cxn ang="0">
                  <a:pos x="1973" y="286"/>
                </a:cxn>
                <a:cxn ang="0">
                  <a:pos x="2009" y="286"/>
                </a:cxn>
                <a:cxn ang="0">
                  <a:pos x="2082" y="322"/>
                </a:cxn>
                <a:cxn ang="0">
                  <a:pos x="2199" y="384"/>
                </a:cxn>
                <a:cxn ang="0">
                  <a:pos x="2394" y="448"/>
                </a:cxn>
                <a:cxn ang="0">
                  <a:pos x="2595" y="516"/>
                </a:cxn>
                <a:cxn ang="0">
                  <a:pos x="2388" y="424"/>
                </a:cxn>
                <a:cxn ang="0">
                  <a:pos x="2219" y="340"/>
                </a:cxn>
                <a:cxn ang="0">
                  <a:pos x="2052" y="280"/>
                </a:cxn>
                <a:cxn ang="0">
                  <a:pos x="1955" y="262"/>
                </a:cxn>
                <a:cxn ang="0">
                  <a:pos x="1877" y="274"/>
                </a:cxn>
                <a:cxn ang="0">
                  <a:pos x="1752" y="274"/>
                </a:cxn>
                <a:cxn ang="0">
                  <a:pos x="1661" y="292"/>
                </a:cxn>
                <a:cxn ang="0">
                  <a:pos x="1607" y="316"/>
                </a:cxn>
                <a:cxn ang="0">
                  <a:pos x="1589" y="322"/>
                </a:cxn>
                <a:cxn ang="0">
                  <a:pos x="1409" y="358"/>
                </a:cxn>
                <a:cxn ang="0">
                  <a:pos x="1152" y="442"/>
                </a:cxn>
                <a:cxn ang="0">
                  <a:pos x="966" y="460"/>
                </a:cxn>
                <a:cxn ang="0">
                  <a:pos x="870" y="442"/>
                </a:cxn>
                <a:cxn ang="0">
                  <a:pos x="828" y="430"/>
                </a:cxn>
                <a:cxn ang="0">
                  <a:pos x="743" y="388"/>
                </a:cxn>
                <a:cxn ang="0">
                  <a:pos x="636" y="334"/>
                </a:cxn>
                <a:cxn ang="0">
                  <a:pos x="467" y="256"/>
                </a:cxn>
                <a:cxn ang="0">
                  <a:pos x="0" y="0"/>
                </a:cxn>
                <a:cxn ang="0">
                  <a:pos x="585" y="390"/>
                </a:cxn>
                <a:cxn ang="0">
                  <a:pos x="849" y="543"/>
                </a:cxn>
                <a:cxn ang="0">
                  <a:pos x="897" y="621"/>
                </a:cxn>
              </a:cxnLst>
              <a:rect l="0" t="0" r="r" b="b"/>
              <a:pathLst>
                <a:path w="2595" h="933">
                  <a:moveTo>
                    <a:pt x="981" y="675"/>
                  </a:moveTo>
                  <a:lnTo>
                    <a:pt x="1050" y="657"/>
                  </a:lnTo>
                  <a:lnTo>
                    <a:pt x="1143" y="651"/>
                  </a:lnTo>
                  <a:lnTo>
                    <a:pt x="1581" y="690"/>
                  </a:lnTo>
                  <a:lnTo>
                    <a:pt x="1623" y="738"/>
                  </a:lnTo>
                  <a:lnTo>
                    <a:pt x="1671" y="723"/>
                  </a:lnTo>
                  <a:lnTo>
                    <a:pt x="1656" y="675"/>
                  </a:lnTo>
                  <a:lnTo>
                    <a:pt x="1176" y="621"/>
                  </a:lnTo>
                  <a:lnTo>
                    <a:pt x="1797" y="534"/>
                  </a:lnTo>
                  <a:lnTo>
                    <a:pt x="1854" y="567"/>
                  </a:lnTo>
                  <a:lnTo>
                    <a:pt x="1881" y="585"/>
                  </a:lnTo>
                  <a:lnTo>
                    <a:pt x="1869" y="612"/>
                  </a:lnTo>
                  <a:lnTo>
                    <a:pt x="1995" y="852"/>
                  </a:lnTo>
                  <a:lnTo>
                    <a:pt x="2103" y="861"/>
                  </a:lnTo>
                  <a:lnTo>
                    <a:pt x="1889" y="538"/>
                  </a:lnTo>
                  <a:lnTo>
                    <a:pt x="1883" y="520"/>
                  </a:lnTo>
                  <a:lnTo>
                    <a:pt x="1872" y="508"/>
                  </a:lnTo>
                  <a:lnTo>
                    <a:pt x="1842" y="490"/>
                  </a:lnTo>
                  <a:lnTo>
                    <a:pt x="1806" y="478"/>
                  </a:lnTo>
                  <a:lnTo>
                    <a:pt x="1770" y="466"/>
                  </a:lnTo>
                  <a:lnTo>
                    <a:pt x="1752" y="454"/>
                  </a:lnTo>
                  <a:lnTo>
                    <a:pt x="1740" y="448"/>
                  </a:lnTo>
                  <a:lnTo>
                    <a:pt x="1746" y="436"/>
                  </a:lnTo>
                  <a:lnTo>
                    <a:pt x="1758" y="436"/>
                  </a:lnTo>
                  <a:lnTo>
                    <a:pt x="1782" y="430"/>
                  </a:lnTo>
                  <a:lnTo>
                    <a:pt x="1830" y="430"/>
                  </a:lnTo>
                  <a:lnTo>
                    <a:pt x="1854" y="430"/>
                  </a:lnTo>
                  <a:lnTo>
                    <a:pt x="1877" y="424"/>
                  </a:lnTo>
                  <a:lnTo>
                    <a:pt x="1925" y="400"/>
                  </a:lnTo>
                  <a:lnTo>
                    <a:pt x="1955" y="394"/>
                  </a:lnTo>
                  <a:lnTo>
                    <a:pt x="1979" y="394"/>
                  </a:lnTo>
                  <a:lnTo>
                    <a:pt x="2052" y="396"/>
                  </a:lnTo>
                  <a:lnTo>
                    <a:pt x="2046" y="456"/>
                  </a:lnTo>
                  <a:lnTo>
                    <a:pt x="2253" y="732"/>
                  </a:lnTo>
                  <a:lnTo>
                    <a:pt x="2334" y="816"/>
                  </a:lnTo>
                  <a:lnTo>
                    <a:pt x="2415" y="933"/>
                  </a:lnTo>
                  <a:lnTo>
                    <a:pt x="2430" y="909"/>
                  </a:lnTo>
                  <a:lnTo>
                    <a:pt x="2397" y="828"/>
                  </a:lnTo>
                  <a:lnTo>
                    <a:pt x="2094" y="412"/>
                  </a:lnTo>
                  <a:lnTo>
                    <a:pt x="2088" y="400"/>
                  </a:lnTo>
                  <a:lnTo>
                    <a:pt x="2076" y="376"/>
                  </a:lnTo>
                  <a:lnTo>
                    <a:pt x="2046" y="346"/>
                  </a:lnTo>
                  <a:lnTo>
                    <a:pt x="2015" y="322"/>
                  </a:lnTo>
                  <a:lnTo>
                    <a:pt x="1997" y="304"/>
                  </a:lnTo>
                  <a:lnTo>
                    <a:pt x="1979" y="292"/>
                  </a:lnTo>
                  <a:lnTo>
                    <a:pt x="1967" y="286"/>
                  </a:lnTo>
                  <a:lnTo>
                    <a:pt x="1967" y="286"/>
                  </a:lnTo>
                  <a:lnTo>
                    <a:pt x="1973" y="286"/>
                  </a:lnTo>
                  <a:lnTo>
                    <a:pt x="1985" y="286"/>
                  </a:lnTo>
                  <a:lnTo>
                    <a:pt x="2009" y="286"/>
                  </a:lnTo>
                  <a:lnTo>
                    <a:pt x="2040" y="298"/>
                  </a:lnTo>
                  <a:lnTo>
                    <a:pt x="2082" y="322"/>
                  </a:lnTo>
                  <a:lnTo>
                    <a:pt x="2124" y="348"/>
                  </a:lnTo>
                  <a:lnTo>
                    <a:pt x="2199" y="384"/>
                  </a:lnTo>
                  <a:lnTo>
                    <a:pt x="2325" y="426"/>
                  </a:lnTo>
                  <a:lnTo>
                    <a:pt x="2394" y="448"/>
                  </a:lnTo>
                  <a:lnTo>
                    <a:pt x="2523" y="522"/>
                  </a:lnTo>
                  <a:lnTo>
                    <a:pt x="2595" y="516"/>
                  </a:lnTo>
                  <a:lnTo>
                    <a:pt x="2442" y="454"/>
                  </a:lnTo>
                  <a:lnTo>
                    <a:pt x="2388" y="424"/>
                  </a:lnTo>
                  <a:lnTo>
                    <a:pt x="2327" y="388"/>
                  </a:lnTo>
                  <a:lnTo>
                    <a:pt x="2219" y="340"/>
                  </a:lnTo>
                  <a:lnTo>
                    <a:pt x="2106" y="292"/>
                  </a:lnTo>
                  <a:lnTo>
                    <a:pt x="2052" y="280"/>
                  </a:lnTo>
                  <a:lnTo>
                    <a:pt x="2003" y="268"/>
                  </a:lnTo>
                  <a:lnTo>
                    <a:pt x="1955" y="262"/>
                  </a:lnTo>
                  <a:lnTo>
                    <a:pt x="1919" y="268"/>
                  </a:lnTo>
                  <a:lnTo>
                    <a:pt x="1877" y="274"/>
                  </a:lnTo>
                  <a:lnTo>
                    <a:pt x="1812" y="274"/>
                  </a:lnTo>
                  <a:lnTo>
                    <a:pt x="1752" y="274"/>
                  </a:lnTo>
                  <a:lnTo>
                    <a:pt x="1703" y="286"/>
                  </a:lnTo>
                  <a:lnTo>
                    <a:pt x="1661" y="292"/>
                  </a:lnTo>
                  <a:lnTo>
                    <a:pt x="1631" y="304"/>
                  </a:lnTo>
                  <a:lnTo>
                    <a:pt x="1607" y="316"/>
                  </a:lnTo>
                  <a:lnTo>
                    <a:pt x="1595" y="322"/>
                  </a:lnTo>
                  <a:lnTo>
                    <a:pt x="1589" y="322"/>
                  </a:lnTo>
                  <a:lnTo>
                    <a:pt x="1500" y="334"/>
                  </a:lnTo>
                  <a:lnTo>
                    <a:pt x="1409" y="358"/>
                  </a:lnTo>
                  <a:lnTo>
                    <a:pt x="1236" y="418"/>
                  </a:lnTo>
                  <a:lnTo>
                    <a:pt x="1152" y="442"/>
                  </a:lnTo>
                  <a:lnTo>
                    <a:pt x="1061" y="460"/>
                  </a:lnTo>
                  <a:lnTo>
                    <a:pt x="966" y="460"/>
                  </a:lnTo>
                  <a:lnTo>
                    <a:pt x="918" y="454"/>
                  </a:lnTo>
                  <a:lnTo>
                    <a:pt x="870" y="442"/>
                  </a:lnTo>
                  <a:lnTo>
                    <a:pt x="858" y="436"/>
                  </a:lnTo>
                  <a:lnTo>
                    <a:pt x="828" y="430"/>
                  </a:lnTo>
                  <a:lnTo>
                    <a:pt x="791" y="412"/>
                  </a:lnTo>
                  <a:lnTo>
                    <a:pt x="743" y="388"/>
                  </a:lnTo>
                  <a:lnTo>
                    <a:pt x="690" y="364"/>
                  </a:lnTo>
                  <a:lnTo>
                    <a:pt x="636" y="334"/>
                  </a:lnTo>
                  <a:lnTo>
                    <a:pt x="515" y="280"/>
                  </a:lnTo>
                  <a:lnTo>
                    <a:pt x="467" y="256"/>
                  </a:lnTo>
                  <a:lnTo>
                    <a:pt x="443" y="244"/>
                  </a:lnTo>
                  <a:lnTo>
                    <a:pt x="0" y="0"/>
                  </a:lnTo>
                  <a:lnTo>
                    <a:pt x="123" y="120"/>
                  </a:lnTo>
                  <a:lnTo>
                    <a:pt x="585" y="390"/>
                  </a:lnTo>
                  <a:lnTo>
                    <a:pt x="708" y="462"/>
                  </a:lnTo>
                  <a:lnTo>
                    <a:pt x="849" y="543"/>
                  </a:lnTo>
                  <a:lnTo>
                    <a:pt x="882" y="564"/>
                  </a:lnTo>
                  <a:lnTo>
                    <a:pt x="897" y="621"/>
                  </a:lnTo>
                  <a:lnTo>
                    <a:pt x="981" y="67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3" name="Freeform 17"/>
            <p:cNvSpPr>
              <a:spLocks/>
            </p:cNvSpPr>
            <p:nvPr userDrawn="1"/>
          </p:nvSpPr>
          <p:spPr bwMode="hidden">
            <a:xfrm>
              <a:off x="0" y="2994"/>
              <a:ext cx="2723" cy="1091"/>
            </a:xfrm>
            <a:custGeom>
              <a:avLst/>
              <a:gdLst/>
              <a:ahLst/>
              <a:cxnLst>
                <a:cxn ang="0">
                  <a:pos x="2370" y="72"/>
                </a:cxn>
                <a:cxn ang="0">
                  <a:pos x="2597" y="198"/>
                </a:cxn>
                <a:cxn ang="0">
                  <a:pos x="2639" y="276"/>
                </a:cxn>
                <a:cxn ang="0">
                  <a:pos x="2453" y="264"/>
                </a:cxn>
                <a:cxn ang="0">
                  <a:pos x="2297" y="204"/>
                </a:cxn>
                <a:cxn ang="0">
                  <a:pos x="2112" y="66"/>
                </a:cxn>
                <a:cxn ang="0">
                  <a:pos x="2088" y="72"/>
                </a:cxn>
                <a:cxn ang="0">
                  <a:pos x="2106" y="114"/>
                </a:cxn>
                <a:cxn ang="0">
                  <a:pos x="2412" y="552"/>
                </a:cxn>
                <a:cxn ang="0">
                  <a:pos x="2279" y="564"/>
                </a:cxn>
                <a:cxn ang="0">
                  <a:pos x="2189" y="492"/>
                </a:cxn>
                <a:cxn ang="0">
                  <a:pos x="2058" y="330"/>
                </a:cxn>
                <a:cxn ang="0">
                  <a:pos x="1991" y="234"/>
                </a:cxn>
                <a:cxn ang="0">
                  <a:pos x="1949" y="174"/>
                </a:cxn>
                <a:cxn ang="0">
                  <a:pos x="1824" y="132"/>
                </a:cxn>
                <a:cxn ang="0">
                  <a:pos x="1794" y="144"/>
                </a:cxn>
                <a:cxn ang="0">
                  <a:pos x="1895" y="222"/>
                </a:cxn>
                <a:cxn ang="0">
                  <a:pos x="1943" y="366"/>
                </a:cxn>
                <a:cxn ang="0">
                  <a:pos x="2064" y="630"/>
                </a:cxn>
                <a:cxn ang="0">
                  <a:pos x="2052" y="695"/>
                </a:cxn>
                <a:cxn ang="0">
                  <a:pos x="1955" y="683"/>
                </a:cxn>
                <a:cxn ang="0">
                  <a:pos x="1913" y="636"/>
                </a:cxn>
                <a:cxn ang="0">
                  <a:pos x="1703" y="312"/>
                </a:cxn>
                <a:cxn ang="0">
                  <a:pos x="1637" y="276"/>
                </a:cxn>
                <a:cxn ang="0">
                  <a:pos x="1643" y="318"/>
                </a:cxn>
                <a:cxn ang="0">
                  <a:pos x="1673" y="408"/>
                </a:cxn>
                <a:cxn ang="0">
                  <a:pos x="1716" y="779"/>
                </a:cxn>
                <a:cxn ang="0">
                  <a:pos x="1691" y="737"/>
                </a:cxn>
                <a:cxn ang="0">
                  <a:pos x="1613" y="582"/>
                </a:cxn>
                <a:cxn ang="0">
                  <a:pos x="1494" y="480"/>
                </a:cxn>
                <a:cxn ang="0">
                  <a:pos x="1248" y="528"/>
                </a:cxn>
                <a:cxn ang="0">
                  <a:pos x="996" y="630"/>
                </a:cxn>
                <a:cxn ang="0">
                  <a:pos x="714" y="534"/>
                </a:cxn>
                <a:cxn ang="0">
                  <a:pos x="198" y="288"/>
                </a:cxn>
                <a:cxn ang="0">
                  <a:pos x="0" y="460"/>
                </a:cxn>
                <a:cxn ang="0">
                  <a:pos x="288" y="570"/>
                </a:cxn>
                <a:cxn ang="0">
                  <a:pos x="461" y="654"/>
                </a:cxn>
                <a:cxn ang="0">
                  <a:pos x="725" y="755"/>
                </a:cxn>
                <a:cxn ang="0">
                  <a:pos x="966" y="791"/>
                </a:cxn>
                <a:cxn ang="0">
                  <a:pos x="1176" y="779"/>
                </a:cxn>
                <a:cxn ang="0">
                  <a:pos x="1278" y="791"/>
                </a:cxn>
                <a:cxn ang="0">
                  <a:pos x="1404" y="845"/>
                </a:cxn>
                <a:cxn ang="0">
                  <a:pos x="1416" y="887"/>
                </a:cxn>
                <a:cxn ang="0">
                  <a:pos x="1361" y="923"/>
                </a:cxn>
                <a:cxn ang="0">
                  <a:pos x="1385" y="1007"/>
                </a:cxn>
                <a:cxn ang="0">
                  <a:pos x="1494" y="1085"/>
                </a:cxn>
                <a:cxn ang="0">
                  <a:pos x="1697" y="1043"/>
                </a:cxn>
                <a:cxn ang="0">
                  <a:pos x="1812" y="989"/>
                </a:cxn>
                <a:cxn ang="0">
                  <a:pos x="1973" y="917"/>
                </a:cxn>
                <a:cxn ang="0">
                  <a:pos x="2201" y="899"/>
                </a:cxn>
                <a:cxn ang="0">
                  <a:pos x="2364" y="863"/>
                </a:cxn>
                <a:cxn ang="0">
                  <a:pos x="2400" y="743"/>
                </a:cxn>
                <a:cxn ang="0">
                  <a:pos x="2471" y="701"/>
                </a:cxn>
                <a:cxn ang="0">
                  <a:pos x="2621" y="504"/>
                </a:cxn>
                <a:cxn ang="0">
                  <a:pos x="2693" y="374"/>
                </a:cxn>
              </a:cxnLst>
              <a:rect l="0" t="0" r="r" b="b"/>
              <a:pathLst>
                <a:path w="2723" h="1091">
                  <a:moveTo>
                    <a:pt x="2723" y="299"/>
                  </a:moveTo>
                  <a:lnTo>
                    <a:pt x="2715" y="240"/>
                  </a:lnTo>
                  <a:lnTo>
                    <a:pt x="2656" y="195"/>
                  </a:lnTo>
                  <a:lnTo>
                    <a:pt x="2370" y="72"/>
                  </a:lnTo>
                  <a:lnTo>
                    <a:pt x="2303" y="54"/>
                  </a:lnTo>
                  <a:lnTo>
                    <a:pt x="2585" y="186"/>
                  </a:lnTo>
                  <a:lnTo>
                    <a:pt x="2591" y="192"/>
                  </a:lnTo>
                  <a:lnTo>
                    <a:pt x="2597" y="198"/>
                  </a:lnTo>
                  <a:lnTo>
                    <a:pt x="2621" y="228"/>
                  </a:lnTo>
                  <a:lnTo>
                    <a:pt x="2639" y="258"/>
                  </a:lnTo>
                  <a:lnTo>
                    <a:pt x="2646" y="270"/>
                  </a:lnTo>
                  <a:lnTo>
                    <a:pt x="2639" y="276"/>
                  </a:lnTo>
                  <a:lnTo>
                    <a:pt x="2603" y="282"/>
                  </a:lnTo>
                  <a:lnTo>
                    <a:pt x="2555" y="282"/>
                  </a:lnTo>
                  <a:lnTo>
                    <a:pt x="2507" y="276"/>
                  </a:lnTo>
                  <a:lnTo>
                    <a:pt x="2453" y="264"/>
                  </a:lnTo>
                  <a:lnTo>
                    <a:pt x="2394" y="246"/>
                  </a:lnTo>
                  <a:lnTo>
                    <a:pt x="2340" y="222"/>
                  </a:lnTo>
                  <a:lnTo>
                    <a:pt x="2321" y="216"/>
                  </a:lnTo>
                  <a:lnTo>
                    <a:pt x="2297" y="204"/>
                  </a:lnTo>
                  <a:lnTo>
                    <a:pt x="2171" y="126"/>
                  </a:lnTo>
                  <a:lnTo>
                    <a:pt x="2165" y="120"/>
                  </a:lnTo>
                  <a:lnTo>
                    <a:pt x="2154" y="102"/>
                  </a:lnTo>
                  <a:lnTo>
                    <a:pt x="2112" y="66"/>
                  </a:lnTo>
                  <a:lnTo>
                    <a:pt x="2064" y="24"/>
                  </a:lnTo>
                  <a:lnTo>
                    <a:pt x="2046" y="6"/>
                  </a:lnTo>
                  <a:lnTo>
                    <a:pt x="2034" y="0"/>
                  </a:lnTo>
                  <a:lnTo>
                    <a:pt x="2088" y="72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14"/>
                  </a:lnTo>
                  <a:lnTo>
                    <a:pt x="2112" y="114"/>
                  </a:lnTo>
                  <a:lnTo>
                    <a:pt x="2406" y="516"/>
                  </a:lnTo>
                  <a:lnTo>
                    <a:pt x="2412" y="534"/>
                  </a:lnTo>
                  <a:lnTo>
                    <a:pt x="2412" y="552"/>
                  </a:lnTo>
                  <a:lnTo>
                    <a:pt x="2394" y="576"/>
                  </a:lnTo>
                  <a:lnTo>
                    <a:pt x="2364" y="588"/>
                  </a:lnTo>
                  <a:lnTo>
                    <a:pt x="2321" y="588"/>
                  </a:lnTo>
                  <a:lnTo>
                    <a:pt x="2279" y="564"/>
                  </a:lnTo>
                  <a:lnTo>
                    <a:pt x="2237" y="534"/>
                  </a:lnTo>
                  <a:lnTo>
                    <a:pt x="2201" y="504"/>
                  </a:lnTo>
                  <a:lnTo>
                    <a:pt x="2195" y="498"/>
                  </a:lnTo>
                  <a:lnTo>
                    <a:pt x="2189" y="492"/>
                  </a:lnTo>
                  <a:lnTo>
                    <a:pt x="2171" y="462"/>
                  </a:lnTo>
                  <a:lnTo>
                    <a:pt x="2142" y="420"/>
                  </a:lnTo>
                  <a:lnTo>
                    <a:pt x="2100" y="378"/>
                  </a:lnTo>
                  <a:lnTo>
                    <a:pt x="2058" y="330"/>
                  </a:lnTo>
                  <a:lnTo>
                    <a:pt x="2040" y="318"/>
                  </a:lnTo>
                  <a:lnTo>
                    <a:pt x="2028" y="300"/>
                  </a:lnTo>
                  <a:lnTo>
                    <a:pt x="2009" y="264"/>
                  </a:lnTo>
                  <a:lnTo>
                    <a:pt x="1991" y="234"/>
                  </a:lnTo>
                  <a:lnTo>
                    <a:pt x="1985" y="210"/>
                  </a:lnTo>
                  <a:lnTo>
                    <a:pt x="1973" y="192"/>
                  </a:lnTo>
                  <a:lnTo>
                    <a:pt x="1967" y="180"/>
                  </a:lnTo>
                  <a:lnTo>
                    <a:pt x="1949" y="174"/>
                  </a:lnTo>
                  <a:lnTo>
                    <a:pt x="1907" y="156"/>
                  </a:lnTo>
                  <a:lnTo>
                    <a:pt x="1860" y="138"/>
                  </a:lnTo>
                  <a:lnTo>
                    <a:pt x="1836" y="132"/>
                  </a:lnTo>
                  <a:lnTo>
                    <a:pt x="1824" y="132"/>
                  </a:lnTo>
                  <a:lnTo>
                    <a:pt x="1806" y="132"/>
                  </a:lnTo>
                  <a:lnTo>
                    <a:pt x="1800" y="138"/>
                  </a:lnTo>
                  <a:lnTo>
                    <a:pt x="1794" y="144"/>
                  </a:lnTo>
                  <a:lnTo>
                    <a:pt x="1794" y="144"/>
                  </a:lnTo>
                  <a:lnTo>
                    <a:pt x="1842" y="156"/>
                  </a:lnTo>
                  <a:lnTo>
                    <a:pt x="1872" y="180"/>
                  </a:lnTo>
                  <a:lnTo>
                    <a:pt x="1889" y="204"/>
                  </a:lnTo>
                  <a:lnTo>
                    <a:pt x="1895" y="222"/>
                  </a:lnTo>
                  <a:lnTo>
                    <a:pt x="1889" y="240"/>
                  </a:lnTo>
                  <a:lnTo>
                    <a:pt x="1901" y="270"/>
                  </a:lnTo>
                  <a:lnTo>
                    <a:pt x="1919" y="318"/>
                  </a:lnTo>
                  <a:lnTo>
                    <a:pt x="1943" y="366"/>
                  </a:lnTo>
                  <a:lnTo>
                    <a:pt x="1991" y="480"/>
                  </a:lnTo>
                  <a:lnTo>
                    <a:pt x="2021" y="534"/>
                  </a:lnTo>
                  <a:lnTo>
                    <a:pt x="2040" y="582"/>
                  </a:lnTo>
                  <a:lnTo>
                    <a:pt x="2064" y="630"/>
                  </a:lnTo>
                  <a:lnTo>
                    <a:pt x="2076" y="666"/>
                  </a:lnTo>
                  <a:lnTo>
                    <a:pt x="2082" y="683"/>
                  </a:lnTo>
                  <a:lnTo>
                    <a:pt x="2070" y="695"/>
                  </a:lnTo>
                  <a:lnTo>
                    <a:pt x="2052" y="695"/>
                  </a:lnTo>
                  <a:lnTo>
                    <a:pt x="2021" y="695"/>
                  </a:lnTo>
                  <a:lnTo>
                    <a:pt x="1997" y="695"/>
                  </a:lnTo>
                  <a:lnTo>
                    <a:pt x="1973" y="689"/>
                  </a:lnTo>
                  <a:lnTo>
                    <a:pt x="1955" y="683"/>
                  </a:lnTo>
                  <a:lnTo>
                    <a:pt x="1949" y="683"/>
                  </a:lnTo>
                  <a:lnTo>
                    <a:pt x="1949" y="677"/>
                  </a:lnTo>
                  <a:lnTo>
                    <a:pt x="1943" y="672"/>
                  </a:lnTo>
                  <a:lnTo>
                    <a:pt x="1913" y="636"/>
                  </a:lnTo>
                  <a:lnTo>
                    <a:pt x="1806" y="324"/>
                  </a:lnTo>
                  <a:lnTo>
                    <a:pt x="1776" y="330"/>
                  </a:lnTo>
                  <a:lnTo>
                    <a:pt x="1746" y="330"/>
                  </a:lnTo>
                  <a:lnTo>
                    <a:pt x="1703" y="312"/>
                  </a:lnTo>
                  <a:lnTo>
                    <a:pt x="1673" y="288"/>
                  </a:lnTo>
                  <a:lnTo>
                    <a:pt x="1667" y="276"/>
                  </a:lnTo>
                  <a:lnTo>
                    <a:pt x="1655" y="270"/>
                  </a:lnTo>
                  <a:lnTo>
                    <a:pt x="1637" y="276"/>
                  </a:lnTo>
                  <a:lnTo>
                    <a:pt x="1631" y="288"/>
                  </a:lnTo>
                  <a:lnTo>
                    <a:pt x="1625" y="306"/>
                  </a:lnTo>
                  <a:lnTo>
                    <a:pt x="1625" y="312"/>
                  </a:lnTo>
                  <a:lnTo>
                    <a:pt x="1643" y="318"/>
                  </a:lnTo>
                  <a:lnTo>
                    <a:pt x="1655" y="336"/>
                  </a:lnTo>
                  <a:lnTo>
                    <a:pt x="1667" y="366"/>
                  </a:lnTo>
                  <a:lnTo>
                    <a:pt x="1673" y="402"/>
                  </a:lnTo>
                  <a:lnTo>
                    <a:pt x="1673" y="408"/>
                  </a:lnTo>
                  <a:lnTo>
                    <a:pt x="1673" y="414"/>
                  </a:lnTo>
                  <a:lnTo>
                    <a:pt x="1716" y="761"/>
                  </a:lnTo>
                  <a:lnTo>
                    <a:pt x="1716" y="773"/>
                  </a:lnTo>
                  <a:lnTo>
                    <a:pt x="1716" y="779"/>
                  </a:lnTo>
                  <a:lnTo>
                    <a:pt x="1709" y="773"/>
                  </a:lnTo>
                  <a:lnTo>
                    <a:pt x="1703" y="755"/>
                  </a:lnTo>
                  <a:lnTo>
                    <a:pt x="1697" y="749"/>
                  </a:lnTo>
                  <a:lnTo>
                    <a:pt x="1691" y="737"/>
                  </a:lnTo>
                  <a:lnTo>
                    <a:pt x="1679" y="713"/>
                  </a:lnTo>
                  <a:lnTo>
                    <a:pt x="1661" y="672"/>
                  </a:lnTo>
                  <a:lnTo>
                    <a:pt x="1643" y="630"/>
                  </a:lnTo>
                  <a:lnTo>
                    <a:pt x="1613" y="582"/>
                  </a:lnTo>
                  <a:lnTo>
                    <a:pt x="1589" y="540"/>
                  </a:lnTo>
                  <a:lnTo>
                    <a:pt x="1560" y="510"/>
                  </a:lnTo>
                  <a:lnTo>
                    <a:pt x="1536" y="492"/>
                  </a:lnTo>
                  <a:lnTo>
                    <a:pt x="1494" y="480"/>
                  </a:lnTo>
                  <a:lnTo>
                    <a:pt x="1446" y="480"/>
                  </a:lnTo>
                  <a:lnTo>
                    <a:pt x="1397" y="486"/>
                  </a:lnTo>
                  <a:lnTo>
                    <a:pt x="1349" y="498"/>
                  </a:lnTo>
                  <a:lnTo>
                    <a:pt x="1248" y="528"/>
                  </a:lnTo>
                  <a:lnTo>
                    <a:pt x="1158" y="570"/>
                  </a:lnTo>
                  <a:lnTo>
                    <a:pt x="1104" y="600"/>
                  </a:lnTo>
                  <a:lnTo>
                    <a:pt x="1037" y="624"/>
                  </a:lnTo>
                  <a:lnTo>
                    <a:pt x="996" y="630"/>
                  </a:lnTo>
                  <a:lnTo>
                    <a:pt x="948" y="630"/>
                  </a:lnTo>
                  <a:lnTo>
                    <a:pt x="900" y="618"/>
                  </a:lnTo>
                  <a:lnTo>
                    <a:pt x="840" y="588"/>
                  </a:lnTo>
                  <a:lnTo>
                    <a:pt x="714" y="534"/>
                  </a:lnTo>
                  <a:lnTo>
                    <a:pt x="582" y="474"/>
                  </a:lnTo>
                  <a:lnTo>
                    <a:pt x="443" y="408"/>
                  </a:lnTo>
                  <a:lnTo>
                    <a:pt x="318" y="348"/>
                  </a:lnTo>
                  <a:lnTo>
                    <a:pt x="198" y="288"/>
                  </a:lnTo>
                  <a:lnTo>
                    <a:pt x="149" y="264"/>
                  </a:lnTo>
                  <a:lnTo>
                    <a:pt x="102" y="240"/>
                  </a:lnTo>
                  <a:lnTo>
                    <a:pt x="0" y="187"/>
                  </a:lnTo>
                  <a:lnTo>
                    <a:pt x="0" y="460"/>
                  </a:lnTo>
                  <a:lnTo>
                    <a:pt x="36" y="474"/>
                  </a:lnTo>
                  <a:lnTo>
                    <a:pt x="149" y="516"/>
                  </a:lnTo>
                  <a:lnTo>
                    <a:pt x="216" y="540"/>
                  </a:lnTo>
                  <a:lnTo>
                    <a:pt x="288" y="570"/>
                  </a:lnTo>
                  <a:lnTo>
                    <a:pt x="348" y="594"/>
                  </a:lnTo>
                  <a:lnTo>
                    <a:pt x="396" y="618"/>
                  </a:lnTo>
                  <a:lnTo>
                    <a:pt x="432" y="636"/>
                  </a:lnTo>
                  <a:lnTo>
                    <a:pt x="461" y="654"/>
                  </a:lnTo>
                  <a:lnTo>
                    <a:pt x="504" y="672"/>
                  </a:lnTo>
                  <a:lnTo>
                    <a:pt x="588" y="707"/>
                  </a:lnTo>
                  <a:lnTo>
                    <a:pt x="684" y="743"/>
                  </a:lnTo>
                  <a:lnTo>
                    <a:pt x="725" y="755"/>
                  </a:lnTo>
                  <a:lnTo>
                    <a:pt x="761" y="767"/>
                  </a:lnTo>
                  <a:lnTo>
                    <a:pt x="828" y="779"/>
                  </a:lnTo>
                  <a:lnTo>
                    <a:pt x="894" y="785"/>
                  </a:lnTo>
                  <a:lnTo>
                    <a:pt x="966" y="791"/>
                  </a:lnTo>
                  <a:lnTo>
                    <a:pt x="1031" y="791"/>
                  </a:lnTo>
                  <a:lnTo>
                    <a:pt x="1092" y="785"/>
                  </a:lnTo>
                  <a:lnTo>
                    <a:pt x="1146" y="785"/>
                  </a:lnTo>
                  <a:lnTo>
                    <a:pt x="1176" y="779"/>
                  </a:lnTo>
                  <a:lnTo>
                    <a:pt x="1188" y="779"/>
                  </a:lnTo>
                  <a:lnTo>
                    <a:pt x="1188" y="779"/>
                  </a:lnTo>
                  <a:lnTo>
                    <a:pt x="1236" y="785"/>
                  </a:lnTo>
                  <a:lnTo>
                    <a:pt x="1278" y="791"/>
                  </a:lnTo>
                  <a:lnTo>
                    <a:pt x="1307" y="803"/>
                  </a:lnTo>
                  <a:lnTo>
                    <a:pt x="1337" y="809"/>
                  </a:lnTo>
                  <a:lnTo>
                    <a:pt x="1379" y="827"/>
                  </a:lnTo>
                  <a:lnTo>
                    <a:pt x="1404" y="845"/>
                  </a:lnTo>
                  <a:lnTo>
                    <a:pt x="1416" y="863"/>
                  </a:lnTo>
                  <a:lnTo>
                    <a:pt x="1416" y="875"/>
                  </a:lnTo>
                  <a:lnTo>
                    <a:pt x="1416" y="881"/>
                  </a:lnTo>
                  <a:lnTo>
                    <a:pt x="1416" y="887"/>
                  </a:lnTo>
                  <a:lnTo>
                    <a:pt x="1410" y="887"/>
                  </a:lnTo>
                  <a:lnTo>
                    <a:pt x="1397" y="893"/>
                  </a:lnTo>
                  <a:lnTo>
                    <a:pt x="1379" y="905"/>
                  </a:lnTo>
                  <a:lnTo>
                    <a:pt x="1361" y="923"/>
                  </a:lnTo>
                  <a:lnTo>
                    <a:pt x="1355" y="941"/>
                  </a:lnTo>
                  <a:lnTo>
                    <a:pt x="1361" y="971"/>
                  </a:lnTo>
                  <a:lnTo>
                    <a:pt x="1367" y="989"/>
                  </a:lnTo>
                  <a:lnTo>
                    <a:pt x="1385" y="1007"/>
                  </a:lnTo>
                  <a:lnTo>
                    <a:pt x="1404" y="1025"/>
                  </a:lnTo>
                  <a:lnTo>
                    <a:pt x="1434" y="1049"/>
                  </a:lnTo>
                  <a:lnTo>
                    <a:pt x="1464" y="1067"/>
                  </a:lnTo>
                  <a:lnTo>
                    <a:pt x="1494" y="1085"/>
                  </a:lnTo>
                  <a:lnTo>
                    <a:pt x="1554" y="1091"/>
                  </a:lnTo>
                  <a:lnTo>
                    <a:pt x="1607" y="1085"/>
                  </a:lnTo>
                  <a:lnTo>
                    <a:pt x="1661" y="1067"/>
                  </a:lnTo>
                  <a:lnTo>
                    <a:pt x="1697" y="1043"/>
                  </a:lnTo>
                  <a:lnTo>
                    <a:pt x="1734" y="1019"/>
                  </a:lnTo>
                  <a:lnTo>
                    <a:pt x="1752" y="995"/>
                  </a:lnTo>
                  <a:lnTo>
                    <a:pt x="1758" y="989"/>
                  </a:lnTo>
                  <a:lnTo>
                    <a:pt x="1812" y="989"/>
                  </a:lnTo>
                  <a:lnTo>
                    <a:pt x="1860" y="983"/>
                  </a:lnTo>
                  <a:lnTo>
                    <a:pt x="1907" y="965"/>
                  </a:lnTo>
                  <a:lnTo>
                    <a:pt x="1943" y="941"/>
                  </a:lnTo>
                  <a:lnTo>
                    <a:pt x="1973" y="917"/>
                  </a:lnTo>
                  <a:lnTo>
                    <a:pt x="2003" y="899"/>
                  </a:lnTo>
                  <a:lnTo>
                    <a:pt x="2015" y="881"/>
                  </a:lnTo>
                  <a:lnTo>
                    <a:pt x="2021" y="875"/>
                  </a:lnTo>
                  <a:lnTo>
                    <a:pt x="2201" y="899"/>
                  </a:lnTo>
                  <a:lnTo>
                    <a:pt x="2243" y="905"/>
                  </a:lnTo>
                  <a:lnTo>
                    <a:pt x="2273" y="899"/>
                  </a:lnTo>
                  <a:lnTo>
                    <a:pt x="2327" y="887"/>
                  </a:lnTo>
                  <a:lnTo>
                    <a:pt x="2364" y="863"/>
                  </a:lnTo>
                  <a:lnTo>
                    <a:pt x="2388" y="827"/>
                  </a:lnTo>
                  <a:lnTo>
                    <a:pt x="2400" y="797"/>
                  </a:lnTo>
                  <a:lnTo>
                    <a:pt x="2400" y="767"/>
                  </a:lnTo>
                  <a:lnTo>
                    <a:pt x="2400" y="743"/>
                  </a:lnTo>
                  <a:lnTo>
                    <a:pt x="2400" y="737"/>
                  </a:lnTo>
                  <a:lnTo>
                    <a:pt x="2418" y="737"/>
                  </a:lnTo>
                  <a:lnTo>
                    <a:pt x="2436" y="731"/>
                  </a:lnTo>
                  <a:lnTo>
                    <a:pt x="2471" y="701"/>
                  </a:lnTo>
                  <a:lnTo>
                    <a:pt x="2513" y="660"/>
                  </a:lnTo>
                  <a:lnTo>
                    <a:pt x="2555" y="606"/>
                  </a:lnTo>
                  <a:lnTo>
                    <a:pt x="2591" y="552"/>
                  </a:lnTo>
                  <a:lnTo>
                    <a:pt x="2621" y="504"/>
                  </a:lnTo>
                  <a:lnTo>
                    <a:pt x="2639" y="468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93" y="374"/>
                  </a:lnTo>
                  <a:lnTo>
                    <a:pt x="2723" y="2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0754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00755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0756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0757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+mn-lt"/>
              </a:defRPr>
            </a:lvl1pPr>
          </a:lstStyle>
          <a:p>
            <a:fld id="{E8B47146-DFBA-4AAC-A4EF-3C04187F468A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00758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9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700" r:id="rId1"/>
    <p:sldLayoutId id="2147484701" r:id="rId2"/>
    <p:sldLayoutId id="2147484702" r:id="rId3"/>
    <p:sldLayoutId id="2147484703" r:id="rId4"/>
    <p:sldLayoutId id="2147484704" r:id="rId5"/>
    <p:sldLayoutId id="2147484705" r:id="rId6"/>
    <p:sldLayoutId id="2147484706" r:id="rId7"/>
    <p:sldLayoutId id="2147484707" r:id="rId8"/>
    <p:sldLayoutId id="2147484708" r:id="rId9"/>
    <p:sldLayoutId id="2147484709" r:id="rId10"/>
    <p:sldLayoutId id="2147484710" r:id="rId11"/>
    <p:sldLayoutId id="2147484711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505859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0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1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2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3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5864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5865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5866" name="Rectangle 10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05867" name="Rectangle 11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05868" name="Rectangle 1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5869" name="Rectangle 1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5870" name="Rectangle 1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fld id="{0F0DA515-DC72-41ED-A3D1-A05A0D251C57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713" r:id="rId1"/>
    <p:sldLayoutId id="2147484714" r:id="rId2"/>
    <p:sldLayoutId id="2147484715" r:id="rId3"/>
    <p:sldLayoutId id="2147484716" r:id="rId4"/>
    <p:sldLayoutId id="2147484717" r:id="rId5"/>
    <p:sldLayoutId id="2147484718" r:id="rId6"/>
    <p:sldLayoutId id="2147484719" r:id="rId7"/>
    <p:sldLayoutId id="2147484720" r:id="rId8"/>
    <p:sldLayoutId id="2147484721" r:id="rId9"/>
    <p:sldLayoutId id="2147484722" r:id="rId10"/>
    <p:sldLayoutId id="2147484723" r:id="rId11"/>
    <p:sldLayoutId id="2147484724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5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90980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3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512004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5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6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7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8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9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0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1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2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3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4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5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6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512018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19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0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1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2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3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4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5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6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7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8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9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0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1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2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3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4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5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6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7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8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9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0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1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2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3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4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5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6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7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8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9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0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1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2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3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4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5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6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7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8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9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0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1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2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3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4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5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6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7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8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9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0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1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2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3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4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5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6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7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8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9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0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1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82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3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4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5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6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7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8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9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0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1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2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3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4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5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6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7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8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9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0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1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2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3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4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5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6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7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8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9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0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1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2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3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4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5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6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7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8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9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0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1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2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3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4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5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6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7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8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9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0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1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2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3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4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5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6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7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8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39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0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1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2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3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4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5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6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7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48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49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0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1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2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2153" name="Rectangle 15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01625" y="228600"/>
            <a:ext cx="85407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12154" name="Rectangle 15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1625" y="6245225"/>
            <a:ext cx="22891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512155" name="Rectangle 15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512156" name="Rectangle 15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2891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Arial" charset="0"/>
              </a:defRPr>
            </a:lvl1pPr>
          </a:lstStyle>
          <a:p>
            <a:fld id="{665BAF6C-702B-45FB-AA8D-0BC1B17BB052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12157" name="Rectangle 157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01625" y="1600200"/>
            <a:ext cx="8540750" cy="4498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726" r:id="rId1"/>
    <p:sldLayoutId id="2147484727" r:id="rId2"/>
    <p:sldLayoutId id="2147484728" r:id="rId3"/>
    <p:sldLayoutId id="2147484729" r:id="rId4"/>
    <p:sldLayoutId id="2147484730" r:id="rId5"/>
    <p:sldLayoutId id="2147484731" r:id="rId6"/>
    <p:sldLayoutId id="2147484732" r:id="rId7"/>
    <p:sldLayoutId id="2147484733" r:id="rId8"/>
    <p:sldLayoutId id="2147484734" r:id="rId9"/>
    <p:sldLayoutId id="2147484735" r:id="rId10"/>
    <p:sldLayoutId id="2147484736" r:id="rId11"/>
    <p:sldLayoutId id="2147484737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4" cstate="email">
            <a:duotone>
              <a:schemeClr val="bg1"/>
              <a:srgbClr val="FFFFFF"/>
            </a:duotone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16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92100"/>
            <a:ext cx="8229600" cy="138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7616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05000"/>
            <a:ext cx="82296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7616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47616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47616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fld id="{896A0848-F165-4512-8A7C-7506420B8CF8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99" r:id="rId1"/>
    <p:sldLayoutId id="2147483800" r:id="rId2"/>
    <p:sldLayoutId id="2147483801" r:id="rId3"/>
    <p:sldLayoutId id="2147483802" r:id="rId4"/>
    <p:sldLayoutId id="2147483803" r:id="rId5"/>
    <p:sldLayoutId id="2147483804" r:id="rId6"/>
    <p:sldLayoutId id="2147483805" r:id="rId7"/>
    <p:sldLayoutId id="2147483806" r:id="rId8"/>
    <p:sldLayoutId id="2147483807" r:id="rId9"/>
    <p:sldLayoutId id="2147483808" r:id="rId10"/>
    <p:sldLayoutId id="2147483809" r:id="rId11"/>
    <p:sldLayoutId id="2147483810" r:id="rId12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120000"/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Font typeface="Tahoma" charset="0"/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120000"/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Font typeface="Tahoma" charset="0"/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15075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6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7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8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9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0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1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2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3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4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5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6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7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8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9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0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1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2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5093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15094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15095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5096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5097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1C9577BB-F1DE-42F2-84A8-4CC07895252D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739" r:id="rId1"/>
    <p:sldLayoutId id="2147484740" r:id="rId2"/>
    <p:sldLayoutId id="2147484741" r:id="rId3"/>
    <p:sldLayoutId id="2147484742" r:id="rId4"/>
    <p:sldLayoutId id="2147484743" r:id="rId5"/>
    <p:sldLayoutId id="2147484744" r:id="rId6"/>
    <p:sldLayoutId id="2147484745" r:id="rId7"/>
    <p:sldLayoutId id="2147484746" r:id="rId8"/>
    <p:sldLayoutId id="2147484747" r:id="rId9"/>
    <p:sldLayoutId id="2147484748" r:id="rId10"/>
    <p:sldLayoutId id="2147484749" r:id="rId11"/>
    <p:sldLayoutId id="2147484750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686800" cy="4876800"/>
            <a:chOff x="0" y="0"/>
            <a:chExt cx="5472" cy="3072"/>
          </a:xfrm>
        </p:grpSpPr>
        <p:sp>
          <p:nvSpPr>
            <p:cNvPr id="520195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38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2400">
                <a:latin typeface="Times New Roman" pitchFamily="18" charset="0"/>
              </a:endParaRPr>
            </a:p>
          </p:txBody>
        </p:sp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240" y="893"/>
              <a:ext cx="5232" cy="115"/>
              <a:chOff x="240" y="893"/>
              <a:chExt cx="5232" cy="115"/>
            </a:xfrm>
          </p:grpSpPr>
          <p:sp>
            <p:nvSpPr>
              <p:cNvPr id="520197" name="Rectangle 5"/>
              <p:cNvSpPr>
                <a:spLocks noChangeArrowheads="1"/>
              </p:cNvSpPr>
              <p:nvPr/>
            </p:nvSpPr>
            <p:spPr bwMode="auto">
              <a:xfrm>
                <a:off x="4320" y="893"/>
                <a:ext cx="1152" cy="115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0198" name="Line 6"/>
              <p:cNvSpPr>
                <a:spLocks noChangeShapeType="1"/>
              </p:cNvSpPr>
              <p:nvPr/>
            </p:nvSpPr>
            <p:spPr bwMode="auto">
              <a:xfrm>
                <a:off x="240" y="941"/>
                <a:ext cx="5232" cy="0"/>
              </a:xfrm>
              <a:prstGeom prst="line">
                <a:avLst/>
              </a:prstGeom>
              <a:noFill/>
              <a:ln w="190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0199" name="Rectangle 7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277813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20200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600200"/>
            <a:ext cx="77724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20201" name="Rectangle 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51575"/>
            <a:ext cx="1981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20202" name="Rectangle 1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352800" y="62484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20203" name="Rectangle 1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81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+mn-lt"/>
              </a:defRPr>
            </a:lvl1pPr>
          </a:lstStyle>
          <a:p>
            <a:fld id="{F89DCAE8-1411-46E1-884D-05F0EC392C6D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20204" name="Line 12"/>
          <p:cNvSpPr>
            <a:spLocks noChangeShapeType="1"/>
          </p:cNvSpPr>
          <p:nvPr/>
        </p:nvSpPr>
        <p:spPr bwMode="auto">
          <a:xfrm>
            <a:off x="0" y="4876800"/>
            <a:ext cx="609600" cy="0"/>
          </a:xfrm>
          <a:prstGeom prst="line">
            <a:avLst/>
          </a:prstGeom>
          <a:noFill/>
          <a:ln w="44450">
            <a:solidFill>
              <a:schemeClr val="bg2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52" r:id="rId1"/>
    <p:sldLayoutId id="2147484753" r:id="rId2"/>
    <p:sldLayoutId id="2147484754" r:id="rId3"/>
    <p:sldLayoutId id="2147484755" r:id="rId4"/>
    <p:sldLayoutId id="2147484756" r:id="rId5"/>
    <p:sldLayoutId id="2147484757" r:id="rId6"/>
    <p:sldLayoutId id="2147484758" r:id="rId7"/>
    <p:sldLayoutId id="2147484759" r:id="rId8"/>
    <p:sldLayoutId id="2147484760" r:id="rId9"/>
    <p:sldLayoutId id="2147484761" r:id="rId10"/>
    <p:sldLayoutId id="2147484762" r:id="rId11"/>
    <p:sldLayoutId id="2147484763" r:id="rId12"/>
  </p:sldLayoutIdLst>
  <p:timing>
    <p:tnLst>
      <p:par>
        <p:cTn id="1" dur="indefinite" restart="never" nodeType="tmRoot"/>
      </p:par>
    </p:tnLst>
  </p:timing>
  <p:txStyles>
    <p:titleStyle>
      <a:lvl1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Char char="n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n"/>
        <a:defRPr sz="26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55000"/>
        <a:buFont typeface="Wingdings" pitchFamily="2" charset="2"/>
        <a:buChar char="n"/>
        <a:defRPr sz="23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>
                <a:gamma/>
                <a:shade val="57647"/>
                <a:invGamma/>
              </a:schemeClr>
            </a:gs>
            <a:gs pos="100000">
              <a:schemeClr val="bg1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412675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/>
              <a:ahLst/>
              <a:cxnLst>
                <a:cxn ang="0">
                  <a:pos x="3193" y="1816"/>
                </a:cxn>
                <a:cxn ang="0">
                  <a:pos x="0" y="0"/>
                </a:cxn>
                <a:cxn ang="0">
                  <a:pos x="0" y="522"/>
                </a:cxn>
                <a:cxn ang="0">
                  <a:pos x="3037" y="1978"/>
                </a:cxn>
                <a:cxn ang="0">
                  <a:pos x="5740" y="3273"/>
                </a:cxn>
                <a:cxn ang="0">
                  <a:pos x="5740" y="3267"/>
                </a:cxn>
                <a:cxn ang="0">
                  <a:pos x="3193" y="1816"/>
                </a:cxn>
                <a:cxn ang="0">
                  <a:pos x="3193" y="1816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6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/>
              <a:ahLst/>
              <a:cxnLst>
                <a:cxn ang="0">
                  <a:pos x="3163" y="1714"/>
                </a:cxn>
                <a:cxn ang="0">
                  <a:pos x="431" y="0"/>
                </a:cxn>
                <a:cxn ang="0">
                  <a:pos x="0" y="0"/>
                </a:cxn>
                <a:cxn ang="0">
                  <a:pos x="3086" y="1786"/>
                </a:cxn>
                <a:cxn ang="0">
                  <a:pos x="5591" y="3243"/>
                </a:cxn>
                <a:cxn ang="0">
                  <a:pos x="5591" y="3237"/>
                </a:cxn>
                <a:cxn ang="0">
                  <a:pos x="3163" y="1714"/>
                </a:cxn>
                <a:cxn ang="0">
                  <a:pos x="3163" y="1714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7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/>
              <a:ahLst/>
              <a:cxnLst>
                <a:cxn ang="0">
                  <a:pos x="0" y="156"/>
                </a:cxn>
                <a:cxn ang="0">
                  <a:pos x="4042" y="192"/>
                </a:cxn>
                <a:cxn ang="0">
                  <a:pos x="4042" y="144"/>
                </a:cxn>
                <a:cxn ang="0">
                  <a:pos x="0" y="0"/>
                </a:cxn>
                <a:cxn ang="0">
                  <a:pos x="0" y="156"/>
                </a:cxn>
                <a:cxn ang="0">
                  <a:pos x="0" y="156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8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/>
              <a:ahLst/>
              <a:cxnLst>
                <a:cxn ang="0">
                  <a:pos x="1722" y="66"/>
                </a:cxn>
                <a:cxn ang="0">
                  <a:pos x="1722" y="6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722" y="66"/>
                </a:cxn>
                <a:cxn ang="0">
                  <a:pos x="1722" y="66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9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/>
              <a:ahLst/>
              <a:cxnLst>
                <a:cxn ang="0">
                  <a:pos x="0" y="329"/>
                </a:cxn>
                <a:cxn ang="0">
                  <a:pos x="4789" y="77"/>
                </a:cxn>
                <a:cxn ang="0">
                  <a:pos x="4789" y="0"/>
                </a:cxn>
                <a:cxn ang="0">
                  <a:pos x="0" y="107"/>
                </a:cxn>
                <a:cxn ang="0">
                  <a:pos x="0" y="329"/>
                </a:cxn>
                <a:cxn ang="0">
                  <a:pos x="0" y="329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2680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/>
              <a:ahLst/>
              <a:cxnLst>
                <a:cxn ang="0">
                  <a:pos x="975" y="48"/>
                </a:cxn>
                <a:cxn ang="0">
                  <a:pos x="975" y="0"/>
                </a:cxn>
                <a:cxn ang="0">
                  <a:pos x="0" y="24"/>
                </a:cxn>
                <a:cxn ang="0">
                  <a:pos x="0" y="101"/>
                </a:cxn>
                <a:cxn ang="0">
                  <a:pos x="975" y="48"/>
                </a:cxn>
                <a:cxn ang="0">
                  <a:pos x="975" y="48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1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/>
              <a:ahLst/>
              <a:cxnLst>
                <a:cxn ang="0">
                  <a:pos x="2141" y="0"/>
                </a:cxn>
                <a:cxn ang="0">
                  <a:pos x="0" y="156"/>
                </a:cxn>
                <a:cxn ang="0">
                  <a:pos x="0" y="198"/>
                </a:cxn>
                <a:cxn ang="0">
                  <a:pos x="2141" y="0"/>
                </a:cxn>
                <a:cxn ang="0">
                  <a:pos x="2141" y="0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2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311" y="348"/>
                </a:cxn>
                <a:cxn ang="0">
                  <a:pos x="3623" y="42"/>
                </a:cxn>
                <a:cxn ang="0">
                  <a:pos x="3623" y="0"/>
                </a:cxn>
                <a:cxn ang="0">
                  <a:pos x="0" y="264"/>
                </a:cxn>
                <a:cxn ang="0">
                  <a:pos x="0" y="348"/>
                </a:cxn>
                <a:cxn ang="0">
                  <a:pos x="0" y="348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3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/>
              <a:ahLst/>
              <a:cxnLst>
                <a:cxn ang="0">
                  <a:pos x="2182" y="276"/>
                </a:cxn>
                <a:cxn ang="0">
                  <a:pos x="2517" y="204"/>
                </a:cxn>
                <a:cxn ang="0">
                  <a:pos x="2260" y="0"/>
                </a:cxn>
                <a:cxn ang="0">
                  <a:pos x="0" y="276"/>
                </a:cxn>
                <a:cxn ang="0">
                  <a:pos x="2182" y="276"/>
                </a:cxn>
                <a:cxn ang="0">
                  <a:pos x="2182" y="276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4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/>
              <a:ahLst/>
              <a:cxnLst>
                <a:cxn ang="0">
                  <a:pos x="1405" y="126"/>
                </a:cxn>
                <a:cxn ang="0">
                  <a:pos x="1405" y="0"/>
                </a:cxn>
                <a:cxn ang="0">
                  <a:pos x="0" y="174"/>
                </a:cxn>
                <a:cxn ang="0">
                  <a:pos x="257" y="378"/>
                </a:cxn>
                <a:cxn ang="0">
                  <a:pos x="1405" y="126"/>
                </a:cxn>
                <a:cxn ang="0">
                  <a:pos x="1405" y="126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5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/>
              <a:ahLst/>
              <a:cxnLst>
                <a:cxn ang="0">
                  <a:pos x="729" y="24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729" y="240"/>
                </a:cxn>
                <a:cxn ang="0">
                  <a:pos x="729" y="240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6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5035" y="1672"/>
                </a:cxn>
                <a:cxn ang="0">
                  <a:pos x="5035" y="1666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0" y="72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7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/>
              <a:ahLst/>
              <a:cxnLst>
                <a:cxn ang="0">
                  <a:pos x="729" y="318"/>
                </a:cxn>
                <a:cxn ang="0">
                  <a:pos x="729" y="312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729" y="318"/>
                </a:cxn>
                <a:cxn ang="0">
                  <a:pos x="729" y="318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8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5035" y="2188"/>
                </a:cxn>
                <a:cxn ang="0">
                  <a:pos x="5035" y="2134"/>
                </a:cxn>
                <a:cxn ang="0">
                  <a:pos x="0" y="0"/>
                </a:cxn>
                <a:cxn ang="0">
                  <a:pos x="0" y="396"/>
                </a:cxn>
                <a:cxn ang="0">
                  <a:pos x="0" y="396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9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45" y="2727"/>
                </a:cxn>
                <a:cxn ang="0">
                  <a:pos x="3163" y="2704"/>
                </a:cxn>
                <a:cxn ang="0">
                  <a:pos x="10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0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/>
              <a:ahLst/>
              <a:cxnLst>
                <a:cxn ang="0">
                  <a:pos x="323" y="299"/>
                </a:cxn>
                <a:cxn ang="0">
                  <a:pos x="323" y="263"/>
                </a:cxn>
                <a:cxn ang="0">
                  <a:pos x="18" y="0"/>
                </a:cxn>
                <a:cxn ang="0">
                  <a:pos x="0" y="23"/>
                </a:cxn>
                <a:cxn ang="0">
                  <a:pos x="323" y="299"/>
                </a:cxn>
                <a:cxn ang="0">
                  <a:pos x="323" y="299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1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/>
              <a:ahLst/>
              <a:cxnLst>
                <a:cxn ang="0">
                  <a:pos x="281" y="335"/>
                </a:cxn>
                <a:cxn ang="0">
                  <a:pos x="281" y="173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281" y="335"/>
                </a:cxn>
                <a:cxn ang="0">
                  <a:pos x="281" y="335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2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26" y="2680"/>
                </a:cxn>
                <a:cxn ang="0">
                  <a:pos x="3122" y="2590"/>
                </a:cxn>
                <a:cxn ang="0">
                  <a:pos x="383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3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/>
              <a:ahLst/>
              <a:cxnLst>
                <a:cxn ang="0">
                  <a:pos x="132" y="1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2" y="132"/>
                </a:cxn>
                <a:cxn ang="0">
                  <a:pos x="132" y="132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2" y="132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4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17" y="2536"/>
                </a:cxn>
                <a:cxn ang="0">
                  <a:pos x="2517" y="25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5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8" y="2482"/>
                </a:cxn>
                <a:cxn ang="0">
                  <a:pos x="2200" y="2476"/>
                </a:cxn>
                <a:cxn ang="0">
                  <a:pos x="3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2696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/>
              <a:ahLst/>
              <a:cxnLst>
                <a:cxn ang="0">
                  <a:pos x="84" y="96"/>
                </a:cxn>
                <a:cxn ang="0">
                  <a:pos x="84" y="90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84" y="96"/>
                </a:cxn>
                <a:cxn ang="0">
                  <a:pos x="84" y="96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7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/>
              <a:ahLst/>
              <a:cxnLst>
                <a:cxn ang="0">
                  <a:pos x="155" y="516"/>
                </a:cxn>
                <a:cxn ang="0">
                  <a:pos x="155" y="204"/>
                </a:cxn>
                <a:cxn ang="0">
                  <a:pos x="77" y="0"/>
                </a:cxn>
                <a:cxn ang="0">
                  <a:pos x="0" y="192"/>
                </a:cxn>
                <a:cxn ang="0">
                  <a:pos x="155" y="516"/>
                </a:cxn>
                <a:cxn ang="0">
                  <a:pos x="155" y="516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8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97" y="1043"/>
                </a:cxn>
                <a:cxn ang="0">
                  <a:pos x="574" y="851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9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0"/>
                </a:cxn>
                <a:cxn ang="0">
                  <a:pos x="287" y="797"/>
                </a:cxn>
                <a:cxn ang="0">
                  <a:pos x="341" y="653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0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0" y="3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1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5740" y="1864"/>
                </a:cxn>
                <a:cxn ang="0">
                  <a:pos x="5740" y="1834"/>
                </a:cxn>
                <a:cxn ang="0">
                  <a:pos x="0" y="0"/>
                </a:cxn>
                <a:cxn ang="0">
                  <a:pos x="0" y="371"/>
                </a:cxn>
                <a:cxn ang="0">
                  <a:pos x="0" y="37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2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3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/>
              <a:ahLst/>
              <a:cxnLst>
                <a:cxn ang="0">
                  <a:pos x="0" y="366"/>
                </a:cxn>
                <a:cxn ang="0">
                  <a:pos x="5740" y="1337"/>
                </a:cxn>
                <a:cxn ang="0">
                  <a:pos x="5740" y="1331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0" y="366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4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5740" y="414"/>
                </a:cxn>
                <a:cxn ang="0">
                  <a:pos x="5740" y="402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5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8" y="3177"/>
                </a:cxn>
                <a:cxn ang="0">
                  <a:pos x="4448" y="3153"/>
                </a:cxn>
                <a:cxn ang="0">
                  <a:pos x="12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6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8" y="2614"/>
                </a:cxn>
                <a:cxn ang="0">
                  <a:pos x="2428" y="2608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7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0" y="0"/>
                </a:cxn>
                <a:cxn ang="0">
                  <a:pos x="1800" y="2464"/>
                </a:cxn>
                <a:cxn ang="0">
                  <a:pos x="1800" y="2248"/>
                </a:cxn>
                <a:cxn ang="0">
                  <a:pos x="1794" y="2248"/>
                </a:cxn>
                <a:cxn ang="0">
                  <a:pos x="485" y="0"/>
                </a:cxn>
                <a:cxn ang="0">
                  <a:pos x="485" y="0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8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2" y="2074"/>
                </a:cxn>
                <a:cxn ang="0">
                  <a:pos x="1232" y="2038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9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8" y="1936"/>
                </a:cxn>
                <a:cxn ang="0">
                  <a:pos x="1058" y="193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10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/>
              <a:ahLst/>
              <a:cxnLst>
                <a:cxn ang="0">
                  <a:pos x="771" y="1433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771" y="1487"/>
                </a:cxn>
                <a:cxn ang="0">
                  <a:pos x="771" y="1433"/>
                </a:cxn>
                <a:cxn ang="0">
                  <a:pos x="771" y="1433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12712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6"/>
                  </a:cxn>
                  <a:cxn ang="0">
                    <a:pos x="3635" y="1313"/>
                  </a:cxn>
                  <a:cxn ang="0">
                    <a:pos x="3647" y="1235"/>
                  </a:cxn>
                  <a:cxn ang="0">
                    <a:pos x="3659" y="116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2713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/>
                <a:ahLst/>
                <a:cxnLst>
                  <a:cxn ang="0">
                    <a:pos x="2105" y="665"/>
                  </a:cxn>
                  <a:cxn ang="0">
                    <a:pos x="24" y="0"/>
                  </a:cxn>
                  <a:cxn ang="0">
                    <a:pos x="12" y="72"/>
                  </a:cxn>
                  <a:cxn ang="0">
                    <a:pos x="0" y="150"/>
                  </a:cxn>
                  <a:cxn ang="0">
                    <a:pos x="2105" y="695"/>
                  </a:cxn>
                  <a:cxn ang="0">
                    <a:pos x="2105" y="665"/>
                  </a:cxn>
                  <a:cxn ang="0">
                    <a:pos x="2105" y="665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2714" name="Rectangle 4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1271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12716" name="Rectangle 4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12717" name="Rectangle 4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12718" name="Rectangle 4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61D52E3B-5F10-4954-9FC0-64AE45F545F8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765" r:id="rId1"/>
    <p:sldLayoutId id="2147484766" r:id="rId2"/>
    <p:sldLayoutId id="2147484767" r:id="rId3"/>
    <p:sldLayoutId id="2147484768" r:id="rId4"/>
    <p:sldLayoutId id="2147484769" r:id="rId5"/>
    <p:sldLayoutId id="2147484770" r:id="rId6"/>
    <p:sldLayoutId id="2147484771" r:id="rId7"/>
    <p:sldLayoutId id="2147484772" r:id="rId8"/>
    <p:sldLayoutId id="2147484773" r:id="rId9"/>
    <p:sldLayoutId id="2147484774" r:id="rId10"/>
    <p:sldLayoutId id="2147484775" r:id="rId11"/>
    <p:sldLayoutId id="2147484776" r:id="rId12"/>
    <p:sldLayoutId id="2147484777" r:id="rId13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90000"/>
        <a:buFont typeface="Wingdings" pitchFamily="2" charset="2"/>
        <a:buBlip>
          <a:blip r:embed="rId15"/>
        </a:buBlip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90000"/>
        <a:buFont typeface="Wingdings" pitchFamily="2" charset="2"/>
        <a:buBlip>
          <a:blip r:embed="rId16"/>
        </a:buBlip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25987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8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9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0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1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2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3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4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5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6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7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8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9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0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1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2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3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4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6005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26006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26007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26008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26009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981A3C72-E2BC-46DD-A8AA-34D6A32EDE69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779" r:id="rId1"/>
    <p:sldLayoutId id="2147484780" r:id="rId2"/>
    <p:sldLayoutId id="2147484781" r:id="rId3"/>
    <p:sldLayoutId id="2147484782" r:id="rId4"/>
    <p:sldLayoutId id="2147484783" r:id="rId5"/>
    <p:sldLayoutId id="2147484784" r:id="rId6"/>
    <p:sldLayoutId id="2147484785" r:id="rId7"/>
    <p:sldLayoutId id="2147484786" r:id="rId8"/>
    <p:sldLayoutId id="2147484787" r:id="rId9"/>
    <p:sldLayoutId id="2147484788" r:id="rId10"/>
    <p:sldLayoutId id="2147484789" r:id="rId11"/>
    <p:sldLayoutId id="2147484790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tint val="63529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442371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/>
              <a:ahLst/>
              <a:cxnLst>
                <a:cxn ang="0">
                  <a:pos x="2768" y="18"/>
                </a:cxn>
                <a:cxn ang="0">
                  <a:pos x="2678" y="24"/>
                </a:cxn>
                <a:cxn ang="0">
                  <a:pos x="2613" y="102"/>
                </a:cxn>
                <a:cxn ang="0">
                  <a:pos x="2511" y="156"/>
                </a:cxn>
                <a:cxn ang="0">
                  <a:pos x="2505" y="222"/>
                </a:cxn>
                <a:cxn ang="0">
                  <a:pos x="2487" y="246"/>
                </a:cxn>
                <a:cxn ang="0">
                  <a:pos x="2469" y="252"/>
                </a:cxn>
                <a:cxn ang="0">
                  <a:pos x="2397" y="210"/>
                </a:cxn>
                <a:cxn ang="0">
                  <a:pos x="2260" y="192"/>
                </a:cxn>
                <a:cxn ang="0">
                  <a:pos x="2236" y="186"/>
                </a:cxn>
                <a:cxn ang="0">
                  <a:pos x="2218" y="192"/>
                </a:cxn>
                <a:cxn ang="0">
                  <a:pos x="2146" y="228"/>
                </a:cxn>
                <a:cxn ang="0">
                  <a:pos x="2110" y="240"/>
                </a:cxn>
                <a:cxn ang="0">
                  <a:pos x="2086" y="246"/>
                </a:cxn>
                <a:cxn ang="0">
                  <a:pos x="2074" y="258"/>
                </a:cxn>
                <a:cxn ang="0">
                  <a:pos x="2074" y="276"/>
                </a:cxn>
                <a:cxn ang="0">
                  <a:pos x="2051" y="300"/>
                </a:cxn>
                <a:cxn ang="0">
                  <a:pos x="2033" y="312"/>
                </a:cxn>
                <a:cxn ang="0">
                  <a:pos x="2021" y="324"/>
                </a:cxn>
                <a:cxn ang="0">
                  <a:pos x="2009" y="336"/>
                </a:cxn>
                <a:cxn ang="0">
                  <a:pos x="1979" y="342"/>
                </a:cxn>
                <a:cxn ang="0">
                  <a:pos x="1913" y="336"/>
                </a:cxn>
                <a:cxn ang="0">
                  <a:pos x="1877" y="330"/>
                </a:cxn>
                <a:cxn ang="0">
                  <a:pos x="1865" y="342"/>
                </a:cxn>
                <a:cxn ang="0">
                  <a:pos x="1853" y="354"/>
                </a:cxn>
                <a:cxn ang="0">
                  <a:pos x="1823" y="360"/>
                </a:cxn>
                <a:cxn ang="0">
                  <a:pos x="1764" y="342"/>
                </a:cxn>
                <a:cxn ang="0">
                  <a:pos x="1740" y="342"/>
                </a:cxn>
                <a:cxn ang="0">
                  <a:pos x="1716" y="354"/>
                </a:cxn>
                <a:cxn ang="0">
                  <a:pos x="1656" y="425"/>
                </a:cxn>
                <a:cxn ang="0">
                  <a:pos x="1614" y="569"/>
                </a:cxn>
                <a:cxn ang="0">
                  <a:pos x="1614" y="593"/>
                </a:cxn>
                <a:cxn ang="0">
                  <a:pos x="1620" y="641"/>
                </a:cxn>
                <a:cxn ang="0">
                  <a:pos x="1638" y="659"/>
                </a:cxn>
                <a:cxn ang="0">
                  <a:pos x="1632" y="671"/>
                </a:cxn>
                <a:cxn ang="0">
                  <a:pos x="1620" y="683"/>
                </a:cxn>
                <a:cxn ang="0">
                  <a:pos x="1542" y="689"/>
                </a:cxn>
                <a:cxn ang="0">
                  <a:pos x="1465" y="629"/>
                </a:cxn>
                <a:cxn ang="0">
                  <a:pos x="1333" y="587"/>
                </a:cxn>
                <a:cxn ang="0">
                  <a:pos x="1184" y="671"/>
                </a:cxn>
                <a:cxn ang="0">
                  <a:pos x="1016" y="731"/>
                </a:cxn>
                <a:cxn ang="0">
                  <a:pos x="813" y="743"/>
                </a:cxn>
                <a:cxn ang="0">
                  <a:pos x="628" y="701"/>
                </a:cxn>
                <a:cxn ang="0">
                  <a:pos x="568" y="695"/>
                </a:cxn>
                <a:cxn ang="0">
                  <a:pos x="556" y="701"/>
                </a:cxn>
                <a:cxn ang="0">
                  <a:pos x="520" y="731"/>
                </a:cxn>
                <a:cxn ang="0">
                  <a:pos x="436" y="809"/>
                </a:cxn>
                <a:cxn ang="0">
                  <a:pos x="406" y="821"/>
                </a:cxn>
                <a:cxn ang="0">
                  <a:pos x="382" y="821"/>
                </a:cxn>
                <a:cxn ang="0">
                  <a:pos x="335" y="827"/>
                </a:cxn>
                <a:cxn ang="0">
                  <a:pos x="209" y="851"/>
                </a:cxn>
                <a:cxn ang="0">
                  <a:pos x="173" y="857"/>
                </a:cxn>
                <a:cxn ang="0">
                  <a:pos x="125" y="851"/>
                </a:cxn>
                <a:cxn ang="0">
                  <a:pos x="107" y="857"/>
                </a:cxn>
                <a:cxn ang="0">
                  <a:pos x="101" y="875"/>
                </a:cxn>
                <a:cxn ang="0">
                  <a:pos x="83" y="887"/>
                </a:cxn>
                <a:cxn ang="0">
                  <a:pos x="48" y="899"/>
                </a:cxn>
                <a:cxn ang="0">
                  <a:pos x="2780" y="24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  <a:lnTo>
                    <a:pt x="2780" y="24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2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3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4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5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6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7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8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9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0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1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2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3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4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5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2386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42387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42388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42389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1A40956F-FF80-4D8E-BF62-6034F164B009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42390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792" r:id="rId1"/>
    <p:sldLayoutId id="2147484793" r:id="rId2"/>
    <p:sldLayoutId id="2147484794" r:id="rId3"/>
    <p:sldLayoutId id="2147484795" r:id="rId4"/>
    <p:sldLayoutId id="2147484796" r:id="rId5"/>
    <p:sldLayoutId id="2147484797" r:id="rId6"/>
    <p:sldLayoutId id="2147484798" r:id="rId7"/>
    <p:sldLayoutId id="2147484799" r:id="rId8"/>
    <p:sldLayoutId id="2147484800" r:id="rId9"/>
    <p:sldLayoutId id="2147484801" r:id="rId10"/>
    <p:sldLayoutId id="2147484802" r:id="rId11"/>
    <p:sldLayoutId id="2147484803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u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pitchFamily="2" charset="2"/>
        <a:buChar char="u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460803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4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5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6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7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8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9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0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1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2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3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4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5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6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7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8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9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0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1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2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/>
              <a:ahLst/>
              <a:cxnLst>
                <a:cxn ang="0">
                  <a:pos x="5700" y="86"/>
                </a:cxn>
                <a:cxn ang="0">
                  <a:pos x="5508" y="86"/>
                </a:cxn>
                <a:cxn ang="0">
                  <a:pos x="5454" y="76"/>
                </a:cxn>
                <a:cxn ang="0">
                  <a:pos x="5448" y="65"/>
                </a:cxn>
                <a:cxn ang="0">
                  <a:pos x="5442" y="44"/>
                </a:cxn>
                <a:cxn ang="0">
                  <a:pos x="5414" y="18"/>
                </a:cxn>
                <a:cxn ang="0">
                  <a:pos x="5332" y="7"/>
                </a:cxn>
                <a:cxn ang="0">
                  <a:pos x="5051" y="22"/>
                </a:cxn>
                <a:cxn ang="0">
                  <a:pos x="4986" y="55"/>
                </a:cxn>
                <a:cxn ang="0">
                  <a:pos x="4854" y="102"/>
                </a:cxn>
                <a:cxn ang="0">
                  <a:pos x="4740" y="112"/>
                </a:cxn>
                <a:cxn ang="0">
                  <a:pos x="4662" y="91"/>
                </a:cxn>
                <a:cxn ang="0">
                  <a:pos x="4598" y="25"/>
                </a:cxn>
                <a:cxn ang="0">
                  <a:pos x="4514" y="9"/>
                </a:cxn>
                <a:cxn ang="0">
                  <a:pos x="4410" y="39"/>
                </a:cxn>
                <a:cxn ang="0">
                  <a:pos x="4236" y="81"/>
                </a:cxn>
                <a:cxn ang="0">
                  <a:pos x="4020" y="102"/>
                </a:cxn>
                <a:cxn ang="0">
                  <a:pos x="3810" y="102"/>
                </a:cxn>
                <a:cxn ang="0">
                  <a:pos x="3654" y="76"/>
                </a:cxn>
                <a:cxn ang="0">
                  <a:pos x="3594" y="50"/>
                </a:cxn>
                <a:cxn ang="0">
                  <a:pos x="3528" y="44"/>
                </a:cxn>
                <a:cxn ang="0">
                  <a:pos x="3480" y="55"/>
                </a:cxn>
                <a:cxn ang="0">
                  <a:pos x="3420" y="76"/>
                </a:cxn>
                <a:cxn ang="0">
                  <a:pos x="3048" y="112"/>
                </a:cxn>
                <a:cxn ang="0">
                  <a:pos x="2844" y="128"/>
                </a:cxn>
                <a:cxn ang="0">
                  <a:pos x="2742" y="117"/>
                </a:cxn>
                <a:cxn ang="0">
                  <a:pos x="2710" y="56"/>
                </a:cxn>
                <a:cxn ang="0">
                  <a:pos x="2658" y="50"/>
                </a:cxn>
                <a:cxn ang="0">
                  <a:pos x="2558" y="95"/>
                </a:cxn>
                <a:cxn ang="0">
                  <a:pos x="2444" y="109"/>
                </a:cxn>
                <a:cxn ang="0">
                  <a:pos x="2322" y="91"/>
                </a:cxn>
                <a:cxn ang="0">
                  <a:pos x="2274" y="70"/>
                </a:cxn>
                <a:cxn ang="0">
                  <a:pos x="2185" y="3"/>
                </a:cxn>
                <a:cxn ang="0">
                  <a:pos x="2048" y="64"/>
                </a:cxn>
                <a:cxn ang="0">
                  <a:pos x="1794" y="102"/>
                </a:cxn>
                <a:cxn ang="0">
                  <a:pos x="1560" y="91"/>
                </a:cxn>
                <a:cxn ang="0">
                  <a:pos x="1482" y="76"/>
                </a:cxn>
                <a:cxn ang="0">
                  <a:pos x="1428" y="50"/>
                </a:cxn>
                <a:cxn ang="0">
                  <a:pos x="1374" y="44"/>
                </a:cxn>
                <a:cxn ang="0">
                  <a:pos x="1308" y="55"/>
                </a:cxn>
                <a:cxn ang="0">
                  <a:pos x="1140" y="107"/>
                </a:cxn>
                <a:cxn ang="0">
                  <a:pos x="948" y="143"/>
                </a:cxn>
                <a:cxn ang="0">
                  <a:pos x="708" y="138"/>
                </a:cxn>
                <a:cxn ang="0">
                  <a:pos x="534" y="96"/>
                </a:cxn>
                <a:cxn ang="0">
                  <a:pos x="444" y="55"/>
                </a:cxn>
                <a:cxn ang="0">
                  <a:pos x="396" y="34"/>
                </a:cxn>
                <a:cxn ang="0">
                  <a:pos x="378" y="39"/>
                </a:cxn>
                <a:cxn ang="0">
                  <a:pos x="342" y="70"/>
                </a:cxn>
                <a:cxn ang="0">
                  <a:pos x="288" y="96"/>
                </a:cxn>
                <a:cxn ang="0">
                  <a:pos x="192" y="112"/>
                </a:cxn>
                <a:cxn ang="0">
                  <a:pos x="90" y="112"/>
                </a:cxn>
                <a:cxn ang="0">
                  <a:pos x="0" y="96"/>
                </a:cxn>
                <a:cxn ang="0">
                  <a:pos x="5760" y="44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  <a:lnTo>
                    <a:pt x="576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0823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0824" name="Rectangle 24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60825" name="Rectangle 25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60826" name="Rectangle 26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  <p:sp>
        <p:nvSpPr>
          <p:cNvPr id="460827" name="Rectangle 2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9CB1375B-6907-44D8-B266-535A47B348A1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60828" name="Rectangle 28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805" r:id="rId1"/>
    <p:sldLayoutId id="2147484806" r:id="rId2"/>
    <p:sldLayoutId id="2147484807" r:id="rId3"/>
    <p:sldLayoutId id="2147484808" r:id="rId4"/>
    <p:sldLayoutId id="2147484809" r:id="rId5"/>
    <p:sldLayoutId id="2147484810" r:id="rId6"/>
    <p:sldLayoutId id="2147484811" r:id="rId7"/>
    <p:sldLayoutId id="2147484812" r:id="rId8"/>
    <p:sldLayoutId id="2147484813" r:id="rId9"/>
    <p:sldLayoutId id="2147484814" r:id="rId10"/>
    <p:sldLayoutId id="2147484815" r:id="rId11"/>
    <p:sldLayoutId id="2147484816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39216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588" y="0"/>
            <a:ext cx="9148762" cy="6851650"/>
            <a:chOff x="1" y="0"/>
            <a:chExt cx="5763" cy="4316"/>
          </a:xfrm>
        </p:grpSpPr>
        <p:sp>
          <p:nvSpPr>
            <p:cNvPr id="463875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76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77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463879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0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1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2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3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4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5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6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7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8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9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90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91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892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3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4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5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/>
              <a:ahLst/>
              <a:cxnLst>
                <a:cxn ang="0">
                  <a:pos x="717" y="845"/>
                </a:cxn>
                <a:cxn ang="0">
                  <a:pos x="717" y="821"/>
                </a:cxn>
                <a:cxn ang="0">
                  <a:pos x="574" y="605"/>
                </a:cxn>
                <a:cxn ang="0">
                  <a:pos x="406" y="396"/>
                </a:cxn>
                <a:cxn ang="0">
                  <a:pos x="221" y="19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209" y="198"/>
                </a:cxn>
                <a:cxn ang="0">
                  <a:pos x="400" y="408"/>
                </a:cxn>
                <a:cxn ang="0">
                  <a:pos x="568" y="623"/>
                </a:cxn>
                <a:cxn ang="0">
                  <a:pos x="717" y="845"/>
                </a:cxn>
                <a:cxn ang="0">
                  <a:pos x="717" y="845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6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/>
              <a:ahLst/>
              <a:cxnLst>
                <a:cxn ang="0">
                  <a:pos x="407" y="414"/>
                </a:cxn>
                <a:cxn ang="0">
                  <a:pos x="407" y="396"/>
                </a:cxn>
                <a:cxn ang="0">
                  <a:pos x="222" y="19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08" y="102"/>
                </a:cxn>
                <a:cxn ang="0">
                  <a:pos x="216" y="204"/>
                </a:cxn>
                <a:cxn ang="0">
                  <a:pos x="407" y="414"/>
                </a:cxn>
                <a:cxn ang="0">
                  <a:pos x="407" y="414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7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8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68" y="0"/>
                </a:cxn>
                <a:cxn ang="0">
                  <a:pos x="407" y="132"/>
                </a:cxn>
                <a:cxn ang="0">
                  <a:pos x="257" y="270"/>
                </a:cxn>
                <a:cxn ang="0">
                  <a:pos x="120" y="420"/>
                </a:cxn>
                <a:cxn ang="0">
                  <a:pos x="0" y="575"/>
                </a:cxn>
                <a:cxn ang="0">
                  <a:pos x="0" y="599"/>
                </a:cxn>
                <a:cxn ang="0">
                  <a:pos x="120" y="432"/>
                </a:cxn>
                <a:cxn ang="0">
                  <a:pos x="257" y="282"/>
                </a:cxn>
                <a:cxn ang="0">
                  <a:pos x="413" y="138"/>
                </a:cxn>
                <a:cxn ang="0">
                  <a:pos x="586" y="0"/>
                </a:cxn>
                <a:cxn ang="0">
                  <a:pos x="586" y="0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9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1" y="0"/>
                </a:cxn>
                <a:cxn ang="0">
                  <a:pos x="120" y="114"/>
                </a:cxn>
                <a:cxn ang="0">
                  <a:pos x="60" y="174"/>
                </a:cxn>
                <a:cxn ang="0">
                  <a:pos x="0" y="234"/>
                </a:cxn>
                <a:cxn ang="0">
                  <a:pos x="0" y="252"/>
                </a:cxn>
                <a:cxn ang="0">
                  <a:pos x="126" y="120"/>
                </a:cxn>
                <a:cxn ang="0">
                  <a:pos x="269" y="0"/>
                </a:cxn>
                <a:cxn ang="0">
                  <a:pos x="269" y="0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900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01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02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463904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5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6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7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8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909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10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3911" name="Rectangle 39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63912" name="Rectangle 40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63913" name="Rectangle 41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63914" name="Rectangle 42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5A102B4B-2514-482E-BEEF-0AAFFB3D9B15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6391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818" r:id="rId1"/>
    <p:sldLayoutId id="2147484819" r:id="rId2"/>
    <p:sldLayoutId id="2147484820" r:id="rId3"/>
    <p:sldLayoutId id="2147484821" r:id="rId4"/>
    <p:sldLayoutId id="2147484822" r:id="rId5"/>
    <p:sldLayoutId id="2147484823" r:id="rId6"/>
    <p:sldLayoutId id="2147484824" r:id="rId7"/>
    <p:sldLayoutId id="2147484825" r:id="rId8"/>
    <p:sldLayoutId id="2147484826" r:id="rId9"/>
    <p:sldLayoutId id="2147484827" r:id="rId10"/>
    <p:sldLayoutId id="2147484828" r:id="rId11"/>
    <p:sldLayoutId id="2147484829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Char char="•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4" cstate="email">
            <a:duotone>
              <a:schemeClr val="bg1"/>
              <a:srgbClr val="FFFFFF"/>
            </a:duotone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16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92100"/>
            <a:ext cx="8229600" cy="138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7616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05000"/>
            <a:ext cx="82296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7616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47616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47616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fld id="{896A0848-F165-4512-8A7C-7506420B8CF8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831" r:id="rId1"/>
    <p:sldLayoutId id="2147484832" r:id="rId2"/>
    <p:sldLayoutId id="2147484833" r:id="rId3"/>
    <p:sldLayoutId id="2147484834" r:id="rId4"/>
    <p:sldLayoutId id="2147484835" r:id="rId5"/>
    <p:sldLayoutId id="2147484836" r:id="rId6"/>
    <p:sldLayoutId id="2147484837" r:id="rId7"/>
    <p:sldLayoutId id="2147484838" r:id="rId8"/>
    <p:sldLayoutId id="2147484839" r:id="rId9"/>
    <p:sldLayoutId id="2147484840" r:id="rId10"/>
    <p:sldLayoutId id="2147484841" r:id="rId11"/>
    <p:sldLayoutId id="2147484842" r:id="rId12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120000"/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Font typeface="Tahoma" charset="0"/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120000"/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Font typeface="Tahoma" charset="0"/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pattFill prst="dkHorz">
          <a:fgClr>
            <a:schemeClr val="bg2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2438400"/>
            <a:ext cx="9144000" cy="4046538"/>
            <a:chOff x="0" y="1536"/>
            <a:chExt cx="5760" cy="2549"/>
          </a:xfrm>
        </p:grpSpPr>
        <p:sp>
          <p:nvSpPr>
            <p:cNvPr id="500739" name="Rectangle 3"/>
            <p:cNvSpPr>
              <a:spLocks noChangeArrowheads="1"/>
            </p:cNvSpPr>
            <p:nvPr userDrawn="1"/>
          </p:nvSpPr>
          <p:spPr bwMode="hidden">
            <a:xfrm rot="-1424751">
              <a:off x="2121" y="2592"/>
              <a:ext cx="3072" cy="384"/>
            </a:xfrm>
            <a:prstGeom prst="rect">
              <a:avLst/>
            </a:prstGeom>
            <a:gradFill rotWithShape="0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189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0740" name="Freeform 4"/>
            <p:cNvSpPr>
              <a:spLocks/>
            </p:cNvSpPr>
            <p:nvPr userDrawn="1"/>
          </p:nvSpPr>
          <p:spPr bwMode="hidden">
            <a:xfrm>
              <a:off x="0" y="2664"/>
              <a:ext cx="2688" cy="12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0" y="552"/>
                </a:cxn>
                <a:cxn ang="0">
                  <a:pos x="1968" y="264"/>
                </a:cxn>
                <a:cxn ang="0">
                  <a:pos x="2028" y="270"/>
                </a:cxn>
                <a:cxn ang="0">
                  <a:pos x="2661" y="528"/>
                </a:cxn>
                <a:cxn ang="0">
                  <a:pos x="2688" y="648"/>
                </a:cxn>
                <a:cxn ang="0">
                  <a:pos x="2304" y="1080"/>
                </a:cxn>
                <a:cxn ang="0">
                  <a:pos x="1584" y="1224"/>
                </a:cxn>
                <a:cxn ang="0">
                  <a:pos x="1296" y="936"/>
                </a:cxn>
                <a:cxn ang="0">
                  <a:pos x="864" y="1032"/>
                </a:cxn>
                <a:cxn ang="0">
                  <a:pos x="0" y="552"/>
                </a:cxn>
                <a:cxn ang="0">
                  <a:pos x="0" y="0"/>
                </a:cxn>
              </a:cxnLst>
              <a:rect l="0" t="0" r="r" b="b"/>
              <a:pathLst>
                <a:path w="2688" h="1224">
                  <a:moveTo>
                    <a:pt x="0" y="0"/>
                  </a:moveTo>
                  <a:lnTo>
                    <a:pt x="960" y="552"/>
                  </a:lnTo>
                  <a:lnTo>
                    <a:pt x="1968" y="264"/>
                  </a:lnTo>
                  <a:lnTo>
                    <a:pt x="2028" y="270"/>
                  </a:lnTo>
                  <a:lnTo>
                    <a:pt x="2661" y="528"/>
                  </a:lnTo>
                  <a:lnTo>
                    <a:pt x="2688" y="648"/>
                  </a:lnTo>
                  <a:lnTo>
                    <a:pt x="2304" y="1080"/>
                  </a:lnTo>
                  <a:lnTo>
                    <a:pt x="1584" y="1224"/>
                  </a:lnTo>
                  <a:lnTo>
                    <a:pt x="1296" y="936"/>
                  </a:lnTo>
                  <a:lnTo>
                    <a:pt x="864" y="1032"/>
                  </a:lnTo>
                  <a:lnTo>
                    <a:pt x="0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0741" name="Freeform 5"/>
            <p:cNvSpPr>
              <a:spLocks/>
            </p:cNvSpPr>
            <p:nvPr userDrawn="1"/>
          </p:nvSpPr>
          <p:spPr bwMode="hidden">
            <a:xfrm>
              <a:off x="3359" y="1536"/>
              <a:ext cx="2401" cy="1232"/>
            </a:xfrm>
            <a:custGeom>
              <a:avLst/>
              <a:gdLst/>
              <a:ahLst/>
              <a:cxnLst>
                <a:cxn ang="0">
                  <a:pos x="2208" y="15"/>
                </a:cxn>
                <a:cxn ang="0">
                  <a:pos x="2088" y="57"/>
                </a:cxn>
                <a:cxn ang="0">
                  <a:pos x="1951" y="99"/>
                </a:cxn>
                <a:cxn ang="0">
                  <a:pos x="1704" y="135"/>
                </a:cxn>
                <a:cxn ang="0">
                  <a:pos x="1314" y="177"/>
                </a:cxn>
                <a:cxn ang="0">
                  <a:pos x="1176" y="189"/>
                </a:cxn>
                <a:cxn ang="0">
                  <a:pos x="1122" y="195"/>
                </a:cxn>
                <a:cxn ang="0">
                  <a:pos x="1075" y="231"/>
                </a:cxn>
                <a:cxn ang="0">
                  <a:pos x="924" y="321"/>
                </a:cxn>
                <a:cxn ang="0">
                  <a:pos x="840" y="369"/>
                </a:cxn>
                <a:cxn ang="0">
                  <a:pos x="630" y="458"/>
                </a:cxn>
                <a:cxn ang="0">
                  <a:pos x="529" y="500"/>
                </a:cxn>
                <a:cxn ang="0">
                  <a:pos x="487" y="542"/>
                </a:cxn>
                <a:cxn ang="0">
                  <a:pos x="457" y="590"/>
                </a:cxn>
                <a:cxn ang="0">
                  <a:pos x="402" y="638"/>
                </a:cxn>
                <a:cxn ang="0">
                  <a:pos x="330" y="758"/>
                </a:cxn>
                <a:cxn ang="0">
                  <a:pos x="312" y="788"/>
                </a:cxn>
                <a:cxn ang="0">
                  <a:pos x="252" y="824"/>
                </a:cxn>
                <a:cxn ang="0">
                  <a:pos x="84" y="926"/>
                </a:cxn>
                <a:cxn ang="0">
                  <a:pos x="0" y="992"/>
                </a:cxn>
                <a:cxn ang="0">
                  <a:pos x="12" y="1040"/>
                </a:cxn>
                <a:cxn ang="0">
                  <a:pos x="132" y="1034"/>
                </a:cxn>
                <a:cxn ang="0">
                  <a:pos x="336" y="980"/>
                </a:cxn>
                <a:cxn ang="0">
                  <a:pos x="529" y="896"/>
                </a:cxn>
                <a:cxn ang="0">
                  <a:pos x="576" y="872"/>
                </a:cxn>
                <a:cxn ang="0">
                  <a:pos x="714" y="848"/>
                </a:cxn>
                <a:cxn ang="0">
                  <a:pos x="966" y="794"/>
                </a:cxn>
                <a:cxn ang="0">
                  <a:pos x="1212" y="782"/>
                </a:cxn>
                <a:cxn ang="0">
                  <a:pos x="1416" y="872"/>
                </a:cxn>
                <a:cxn ang="0">
                  <a:pos x="1464" y="932"/>
                </a:cxn>
                <a:cxn ang="0">
                  <a:pos x="1440" y="992"/>
                </a:cxn>
                <a:cxn ang="0">
                  <a:pos x="1302" y="1040"/>
                </a:cxn>
                <a:cxn ang="0">
                  <a:pos x="1158" y="1100"/>
                </a:cxn>
                <a:cxn ang="0">
                  <a:pos x="1093" y="1148"/>
                </a:cxn>
                <a:cxn ang="0">
                  <a:pos x="1075" y="1208"/>
                </a:cxn>
                <a:cxn ang="0">
                  <a:pos x="1093" y="1232"/>
                </a:cxn>
                <a:cxn ang="0">
                  <a:pos x="1152" y="1226"/>
                </a:cxn>
                <a:cxn ang="0">
                  <a:pos x="1332" y="1208"/>
                </a:cxn>
                <a:cxn ang="0">
                  <a:pos x="1434" y="1184"/>
                </a:cxn>
                <a:cxn ang="0">
                  <a:pos x="1464" y="1172"/>
                </a:cxn>
                <a:cxn ang="0">
                  <a:pos x="1578" y="1130"/>
                </a:cxn>
                <a:cxn ang="0">
                  <a:pos x="1758" y="1064"/>
                </a:cxn>
                <a:cxn ang="0">
                  <a:pos x="1872" y="962"/>
                </a:cxn>
                <a:cxn ang="0">
                  <a:pos x="1986" y="800"/>
                </a:cxn>
                <a:cxn ang="0">
                  <a:pos x="2166" y="650"/>
                </a:cxn>
                <a:cxn ang="0">
                  <a:pos x="2257" y="590"/>
                </a:cxn>
                <a:cxn ang="0">
                  <a:pos x="2400" y="57"/>
                </a:cxn>
              </a:cxnLst>
              <a:rect l="0" t="0" r="r" b="b"/>
              <a:pathLst>
                <a:path w="2401" h="1232">
                  <a:moveTo>
                    <a:pt x="2310" y="3"/>
                  </a:moveTo>
                  <a:lnTo>
                    <a:pt x="2280" y="3"/>
                  </a:lnTo>
                  <a:lnTo>
                    <a:pt x="2208" y="15"/>
                  </a:lnTo>
                  <a:lnTo>
                    <a:pt x="2136" y="27"/>
                  </a:lnTo>
                  <a:lnTo>
                    <a:pt x="2112" y="39"/>
                  </a:lnTo>
                  <a:lnTo>
                    <a:pt x="2088" y="57"/>
                  </a:lnTo>
                  <a:lnTo>
                    <a:pt x="2082" y="63"/>
                  </a:lnTo>
                  <a:lnTo>
                    <a:pt x="2076" y="69"/>
                  </a:lnTo>
                  <a:lnTo>
                    <a:pt x="1951" y="99"/>
                  </a:lnTo>
                  <a:lnTo>
                    <a:pt x="1896" y="111"/>
                  </a:lnTo>
                  <a:lnTo>
                    <a:pt x="1836" y="117"/>
                  </a:lnTo>
                  <a:lnTo>
                    <a:pt x="1704" y="135"/>
                  </a:lnTo>
                  <a:lnTo>
                    <a:pt x="1572" y="153"/>
                  </a:lnTo>
                  <a:lnTo>
                    <a:pt x="1434" y="165"/>
                  </a:lnTo>
                  <a:lnTo>
                    <a:pt x="1314" y="177"/>
                  </a:lnTo>
                  <a:lnTo>
                    <a:pt x="1260" y="183"/>
                  </a:lnTo>
                  <a:lnTo>
                    <a:pt x="1212" y="189"/>
                  </a:lnTo>
                  <a:lnTo>
                    <a:pt x="1176" y="189"/>
                  </a:lnTo>
                  <a:lnTo>
                    <a:pt x="1146" y="195"/>
                  </a:lnTo>
                  <a:lnTo>
                    <a:pt x="1128" y="195"/>
                  </a:lnTo>
                  <a:lnTo>
                    <a:pt x="1122" y="195"/>
                  </a:lnTo>
                  <a:lnTo>
                    <a:pt x="1116" y="201"/>
                  </a:lnTo>
                  <a:lnTo>
                    <a:pt x="1105" y="207"/>
                  </a:lnTo>
                  <a:lnTo>
                    <a:pt x="1075" y="231"/>
                  </a:lnTo>
                  <a:lnTo>
                    <a:pt x="1026" y="261"/>
                  </a:lnTo>
                  <a:lnTo>
                    <a:pt x="972" y="291"/>
                  </a:lnTo>
                  <a:lnTo>
                    <a:pt x="924" y="321"/>
                  </a:lnTo>
                  <a:lnTo>
                    <a:pt x="876" y="345"/>
                  </a:lnTo>
                  <a:lnTo>
                    <a:pt x="846" y="363"/>
                  </a:lnTo>
                  <a:lnTo>
                    <a:pt x="840" y="369"/>
                  </a:lnTo>
                  <a:lnTo>
                    <a:pt x="834" y="369"/>
                  </a:lnTo>
                  <a:lnTo>
                    <a:pt x="732" y="417"/>
                  </a:lnTo>
                  <a:lnTo>
                    <a:pt x="630" y="458"/>
                  </a:lnTo>
                  <a:lnTo>
                    <a:pt x="588" y="476"/>
                  </a:lnTo>
                  <a:lnTo>
                    <a:pt x="552" y="488"/>
                  </a:lnTo>
                  <a:lnTo>
                    <a:pt x="529" y="500"/>
                  </a:lnTo>
                  <a:lnTo>
                    <a:pt x="517" y="506"/>
                  </a:lnTo>
                  <a:lnTo>
                    <a:pt x="499" y="524"/>
                  </a:lnTo>
                  <a:lnTo>
                    <a:pt x="487" y="542"/>
                  </a:lnTo>
                  <a:lnTo>
                    <a:pt x="481" y="560"/>
                  </a:lnTo>
                  <a:lnTo>
                    <a:pt x="481" y="578"/>
                  </a:lnTo>
                  <a:lnTo>
                    <a:pt x="457" y="590"/>
                  </a:lnTo>
                  <a:lnTo>
                    <a:pt x="438" y="596"/>
                  </a:lnTo>
                  <a:lnTo>
                    <a:pt x="420" y="614"/>
                  </a:lnTo>
                  <a:lnTo>
                    <a:pt x="402" y="638"/>
                  </a:lnTo>
                  <a:lnTo>
                    <a:pt x="366" y="698"/>
                  </a:lnTo>
                  <a:lnTo>
                    <a:pt x="348" y="728"/>
                  </a:lnTo>
                  <a:lnTo>
                    <a:pt x="330" y="758"/>
                  </a:lnTo>
                  <a:lnTo>
                    <a:pt x="324" y="776"/>
                  </a:lnTo>
                  <a:lnTo>
                    <a:pt x="318" y="782"/>
                  </a:lnTo>
                  <a:lnTo>
                    <a:pt x="312" y="788"/>
                  </a:lnTo>
                  <a:lnTo>
                    <a:pt x="300" y="794"/>
                  </a:lnTo>
                  <a:lnTo>
                    <a:pt x="282" y="806"/>
                  </a:lnTo>
                  <a:lnTo>
                    <a:pt x="252" y="824"/>
                  </a:lnTo>
                  <a:lnTo>
                    <a:pt x="199" y="854"/>
                  </a:lnTo>
                  <a:lnTo>
                    <a:pt x="151" y="884"/>
                  </a:lnTo>
                  <a:lnTo>
                    <a:pt x="84" y="926"/>
                  </a:lnTo>
                  <a:lnTo>
                    <a:pt x="30" y="962"/>
                  </a:lnTo>
                  <a:lnTo>
                    <a:pt x="12" y="974"/>
                  </a:lnTo>
                  <a:lnTo>
                    <a:pt x="0" y="992"/>
                  </a:lnTo>
                  <a:lnTo>
                    <a:pt x="0" y="1004"/>
                  </a:lnTo>
                  <a:lnTo>
                    <a:pt x="0" y="1022"/>
                  </a:lnTo>
                  <a:lnTo>
                    <a:pt x="12" y="1040"/>
                  </a:lnTo>
                  <a:lnTo>
                    <a:pt x="42" y="1046"/>
                  </a:lnTo>
                  <a:lnTo>
                    <a:pt x="84" y="1046"/>
                  </a:lnTo>
                  <a:lnTo>
                    <a:pt x="132" y="1034"/>
                  </a:lnTo>
                  <a:lnTo>
                    <a:pt x="193" y="1022"/>
                  </a:lnTo>
                  <a:lnTo>
                    <a:pt x="264" y="1004"/>
                  </a:lnTo>
                  <a:lnTo>
                    <a:pt x="336" y="980"/>
                  </a:lnTo>
                  <a:lnTo>
                    <a:pt x="408" y="950"/>
                  </a:lnTo>
                  <a:lnTo>
                    <a:pt x="475" y="920"/>
                  </a:lnTo>
                  <a:lnTo>
                    <a:pt x="529" y="896"/>
                  </a:lnTo>
                  <a:lnTo>
                    <a:pt x="564" y="878"/>
                  </a:lnTo>
                  <a:lnTo>
                    <a:pt x="570" y="872"/>
                  </a:lnTo>
                  <a:lnTo>
                    <a:pt x="576" y="872"/>
                  </a:lnTo>
                  <a:lnTo>
                    <a:pt x="606" y="872"/>
                  </a:lnTo>
                  <a:lnTo>
                    <a:pt x="648" y="866"/>
                  </a:lnTo>
                  <a:lnTo>
                    <a:pt x="714" y="848"/>
                  </a:lnTo>
                  <a:lnTo>
                    <a:pt x="793" y="830"/>
                  </a:lnTo>
                  <a:lnTo>
                    <a:pt x="876" y="812"/>
                  </a:lnTo>
                  <a:lnTo>
                    <a:pt x="966" y="794"/>
                  </a:lnTo>
                  <a:lnTo>
                    <a:pt x="1063" y="782"/>
                  </a:lnTo>
                  <a:lnTo>
                    <a:pt x="1152" y="776"/>
                  </a:lnTo>
                  <a:lnTo>
                    <a:pt x="1212" y="782"/>
                  </a:lnTo>
                  <a:lnTo>
                    <a:pt x="1284" y="806"/>
                  </a:lnTo>
                  <a:lnTo>
                    <a:pt x="1357" y="836"/>
                  </a:lnTo>
                  <a:lnTo>
                    <a:pt x="1416" y="872"/>
                  </a:lnTo>
                  <a:lnTo>
                    <a:pt x="1434" y="890"/>
                  </a:lnTo>
                  <a:lnTo>
                    <a:pt x="1452" y="908"/>
                  </a:lnTo>
                  <a:lnTo>
                    <a:pt x="1464" y="932"/>
                  </a:lnTo>
                  <a:lnTo>
                    <a:pt x="1464" y="950"/>
                  </a:lnTo>
                  <a:lnTo>
                    <a:pt x="1458" y="968"/>
                  </a:lnTo>
                  <a:lnTo>
                    <a:pt x="1440" y="992"/>
                  </a:lnTo>
                  <a:lnTo>
                    <a:pt x="1410" y="1004"/>
                  </a:lnTo>
                  <a:lnTo>
                    <a:pt x="1369" y="1022"/>
                  </a:lnTo>
                  <a:lnTo>
                    <a:pt x="1302" y="1040"/>
                  </a:lnTo>
                  <a:lnTo>
                    <a:pt x="1248" y="1064"/>
                  </a:lnTo>
                  <a:lnTo>
                    <a:pt x="1200" y="1082"/>
                  </a:lnTo>
                  <a:lnTo>
                    <a:pt x="1158" y="1100"/>
                  </a:lnTo>
                  <a:lnTo>
                    <a:pt x="1128" y="1118"/>
                  </a:lnTo>
                  <a:lnTo>
                    <a:pt x="1110" y="1130"/>
                  </a:lnTo>
                  <a:lnTo>
                    <a:pt x="1093" y="1148"/>
                  </a:lnTo>
                  <a:lnTo>
                    <a:pt x="1081" y="1160"/>
                  </a:lnTo>
                  <a:lnTo>
                    <a:pt x="1069" y="1190"/>
                  </a:lnTo>
                  <a:lnTo>
                    <a:pt x="1075" y="1208"/>
                  </a:lnTo>
                  <a:lnTo>
                    <a:pt x="1081" y="1220"/>
                  </a:lnTo>
                  <a:lnTo>
                    <a:pt x="1087" y="1226"/>
                  </a:lnTo>
                  <a:lnTo>
                    <a:pt x="1093" y="1232"/>
                  </a:lnTo>
                  <a:lnTo>
                    <a:pt x="1110" y="1232"/>
                  </a:lnTo>
                  <a:lnTo>
                    <a:pt x="1128" y="1226"/>
                  </a:lnTo>
                  <a:lnTo>
                    <a:pt x="1152" y="1226"/>
                  </a:lnTo>
                  <a:lnTo>
                    <a:pt x="1212" y="1220"/>
                  </a:lnTo>
                  <a:lnTo>
                    <a:pt x="1272" y="1214"/>
                  </a:lnTo>
                  <a:lnTo>
                    <a:pt x="1332" y="1208"/>
                  </a:lnTo>
                  <a:lnTo>
                    <a:pt x="1393" y="1196"/>
                  </a:lnTo>
                  <a:lnTo>
                    <a:pt x="1416" y="1190"/>
                  </a:lnTo>
                  <a:lnTo>
                    <a:pt x="1434" y="1184"/>
                  </a:lnTo>
                  <a:lnTo>
                    <a:pt x="1446" y="1178"/>
                  </a:lnTo>
                  <a:lnTo>
                    <a:pt x="1452" y="1178"/>
                  </a:lnTo>
                  <a:lnTo>
                    <a:pt x="1464" y="1172"/>
                  </a:lnTo>
                  <a:lnTo>
                    <a:pt x="1488" y="1166"/>
                  </a:lnTo>
                  <a:lnTo>
                    <a:pt x="1530" y="1148"/>
                  </a:lnTo>
                  <a:lnTo>
                    <a:pt x="1578" y="1130"/>
                  </a:lnTo>
                  <a:lnTo>
                    <a:pt x="1681" y="1094"/>
                  </a:lnTo>
                  <a:lnTo>
                    <a:pt x="1722" y="1076"/>
                  </a:lnTo>
                  <a:lnTo>
                    <a:pt x="1758" y="1064"/>
                  </a:lnTo>
                  <a:lnTo>
                    <a:pt x="1812" y="1040"/>
                  </a:lnTo>
                  <a:lnTo>
                    <a:pt x="1848" y="1004"/>
                  </a:lnTo>
                  <a:lnTo>
                    <a:pt x="1872" y="962"/>
                  </a:lnTo>
                  <a:lnTo>
                    <a:pt x="1890" y="932"/>
                  </a:lnTo>
                  <a:lnTo>
                    <a:pt x="1932" y="866"/>
                  </a:lnTo>
                  <a:lnTo>
                    <a:pt x="1986" y="800"/>
                  </a:lnTo>
                  <a:lnTo>
                    <a:pt x="2046" y="740"/>
                  </a:lnTo>
                  <a:lnTo>
                    <a:pt x="2112" y="692"/>
                  </a:lnTo>
                  <a:lnTo>
                    <a:pt x="2166" y="650"/>
                  </a:lnTo>
                  <a:lnTo>
                    <a:pt x="2214" y="620"/>
                  </a:lnTo>
                  <a:lnTo>
                    <a:pt x="2244" y="596"/>
                  </a:lnTo>
                  <a:lnTo>
                    <a:pt x="2257" y="590"/>
                  </a:lnTo>
                  <a:lnTo>
                    <a:pt x="2257" y="590"/>
                  </a:lnTo>
                  <a:lnTo>
                    <a:pt x="2400" y="518"/>
                  </a:lnTo>
                  <a:lnTo>
                    <a:pt x="2400" y="57"/>
                  </a:lnTo>
                  <a:lnTo>
                    <a:pt x="2401" y="0"/>
                  </a:lnTo>
                  <a:lnTo>
                    <a:pt x="231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2" name="Freeform 6"/>
            <p:cNvSpPr>
              <a:spLocks/>
            </p:cNvSpPr>
            <p:nvPr userDrawn="1"/>
          </p:nvSpPr>
          <p:spPr bwMode="hidden">
            <a:xfrm>
              <a:off x="3792" y="1536"/>
              <a:ext cx="1968" cy="762"/>
            </a:xfrm>
            <a:custGeom>
              <a:avLst/>
              <a:gdLst/>
              <a:ahLst/>
              <a:cxnLst>
                <a:cxn ang="0">
                  <a:pos x="965" y="165"/>
                </a:cxn>
                <a:cxn ang="0">
                  <a:pos x="696" y="200"/>
                </a:cxn>
                <a:cxn ang="0">
                  <a:pos x="693" y="237"/>
                </a:cxn>
                <a:cxn ang="0">
                  <a:pos x="924" y="258"/>
                </a:cxn>
                <a:cxn ang="0">
                  <a:pos x="993" y="267"/>
                </a:cxn>
                <a:cxn ang="0">
                  <a:pos x="681" y="291"/>
                </a:cxn>
                <a:cxn ang="0">
                  <a:pos x="633" y="309"/>
                </a:cxn>
                <a:cxn ang="0">
                  <a:pos x="645" y="336"/>
                </a:cxn>
                <a:cxn ang="0">
                  <a:pos x="672" y="351"/>
                </a:cxn>
                <a:cxn ang="0">
                  <a:pos x="984" y="333"/>
                </a:cxn>
                <a:cxn ang="0">
                  <a:pos x="1080" y="357"/>
                </a:cxn>
                <a:cxn ang="0">
                  <a:pos x="624" y="492"/>
                </a:cxn>
                <a:cxn ang="0">
                  <a:pos x="616" y="536"/>
                </a:cxn>
                <a:cxn ang="0">
                  <a:pos x="8" y="724"/>
                </a:cxn>
                <a:cxn ang="0">
                  <a:pos x="0" y="756"/>
                </a:cxn>
                <a:cxn ang="0">
                  <a:pos x="27" y="762"/>
                </a:cxn>
                <a:cxn ang="0">
                  <a:pos x="664" y="564"/>
                </a:cxn>
                <a:cxn ang="0">
                  <a:pos x="856" y="600"/>
                </a:cxn>
                <a:cxn ang="0">
                  <a:pos x="1158" y="507"/>
                </a:cxn>
                <a:cxn ang="0">
                  <a:pos x="1434" y="465"/>
                </a:cxn>
                <a:cxn ang="0">
                  <a:pos x="1572" y="368"/>
                </a:cxn>
                <a:cxn ang="0">
                  <a:pos x="1712" y="340"/>
                </a:cxn>
                <a:cxn ang="0">
                  <a:pos x="1856" y="328"/>
                </a:cxn>
                <a:cxn ang="0">
                  <a:pos x="1968" y="330"/>
                </a:cxn>
                <a:cxn ang="0">
                  <a:pos x="1968" y="0"/>
                </a:cxn>
                <a:cxn ang="0">
                  <a:pos x="1934" y="3"/>
                </a:cxn>
                <a:cxn ang="0">
                  <a:pos x="1832" y="5"/>
                </a:cxn>
                <a:cxn ang="0">
                  <a:pos x="1682" y="35"/>
                </a:cxn>
                <a:cxn ang="0">
                  <a:pos x="1643" y="72"/>
                </a:cxn>
                <a:cxn ang="0">
                  <a:pos x="1392" y="119"/>
                </a:cxn>
              </a:cxnLst>
              <a:rect l="0" t="0" r="r" b="b"/>
              <a:pathLst>
                <a:path w="1968" h="762">
                  <a:moveTo>
                    <a:pt x="965" y="165"/>
                  </a:moveTo>
                  <a:lnTo>
                    <a:pt x="696" y="200"/>
                  </a:lnTo>
                  <a:lnTo>
                    <a:pt x="693" y="237"/>
                  </a:lnTo>
                  <a:lnTo>
                    <a:pt x="924" y="258"/>
                  </a:lnTo>
                  <a:lnTo>
                    <a:pt x="993" y="267"/>
                  </a:lnTo>
                  <a:lnTo>
                    <a:pt x="681" y="291"/>
                  </a:lnTo>
                  <a:lnTo>
                    <a:pt x="633" y="309"/>
                  </a:lnTo>
                  <a:lnTo>
                    <a:pt x="645" y="336"/>
                  </a:lnTo>
                  <a:lnTo>
                    <a:pt x="672" y="351"/>
                  </a:lnTo>
                  <a:lnTo>
                    <a:pt x="984" y="333"/>
                  </a:lnTo>
                  <a:lnTo>
                    <a:pt x="1080" y="357"/>
                  </a:lnTo>
                  <a:lnTo>
                    <a:pt x="624" y="492"/>
                  </a:lnTo>
                  <a:lnTo>
                    <a:pt x="616" y="536"/>
                  </a:lnTo>
                  <a:lnTo>
                    <a:pt x="8" y="724"/>
                  </a:lnTo>
                  <a:lnTo>
                    <a:pt x="0" y="756"/>
                  </a:lnTo>
                  <a:lnTo>
                    <a:pt x="27" y="762"/>
                  </a:lnTo>
                  <a:lnTo>
                    <a:pt x="664" y="564"/>
                  </a:lnTo>
                  <a:lnTo>
                    <a:pt x="856" y="600"/>
                  </a:lnTo>
                  <a:lnTo>
                    <a:pt x="1158" y="507"/>
                  </a:lnTo>
                  <a:lnTo>
                    <a:pt x="1434" y="465"/>
                  </a:lnTo>
                  <a:lnTo>
                    <a:pt x="1572" y="368"/>
                  </a:lnTo>
                  <a:lnTo>
                    <a:pt x="1712" y="340"/>
                  </a:lnTo>
                  <a:lnTo>
                    <a:pt x="1856" y="328"/>
                  </a:lnTo>
                  <a:lnTo>
                    <a:pt x="1968" y="330"/>
                  </a:lnTo>
                  <a:lnTo>
                    <a:pt x="1968" y="0"/>
                  </a:lnTo>
                  <a:lnTo>
                    <a:pt x="1934" y="3"/>
                  </a:lnTo>
                  <a:lnTo>
                    <a:pt x="1832" y="5"/>
                  </a:lnTo>
                  <a:lnTo>
                    <a:pt x="1682" y="35"/>
                  </a:lnTo>
                  <a:lnTo>
                    <a:pt x="1643" y="72"/>
                  </a:lnTo>
                  <a:lnTo>
                    <a:pt x="1392" y="119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3" name="Freeform 7"/>
            <p:cNvSpPr>
              <a:spLocks/>
            </p:cNvSpPr>
            <p:nvPr userDrawn="1"/>
          </p:nvSpPr>
          <p:spPr bwMode="hidden">
            <a:xfrm>
              <a:off x="3599" y="2477"/>
              <a:ext cx="186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85" y="18"/>
                </a:cxn>
                <a:cxn ang="0">
                  <a:pos x="185" y="36"/>
                </a:cxn>
                <a:cxn ang="0">
                  <a:pos x="179" y="54"/>
                </a:cxn>
                <a:cxn ang="0">
                  <a:pos x="161" y="72"/>
                </a:cxn>
                <a:cxn ang="0">
                  <a:pos x="137" y="96"/>
                </a:cxn>
                <a:cxn ang="0">
                  <a:pos x="101" y="108"/>
                </a:cxn>
                <a:cxn ang="0">
                  <a:pos x="47" y="120"/>
                </a:cxn>
                <a:cxn ang="0">
                  <a:pos x="29" y="120"/>
                </a:cxn>
                <a:cxn ang="0">
                  <a:pos x="17" y="114"/>
                </a:cxn>
                <a:cxn ang="0">
                  <a:pos x="0" y="96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85" y="18"/>
                  </a:lnTo>
                  <a:lnTo>
                    <a:pt x="185" y="36"/>
                  </a:lnTo>
                  <a:lnTo>
                    <a:pt x="179" y="54"/>
                  </a:lnTo>
                  <a:lnTo>
                    <a:pt x="161" y="72"/>
                  </a:lnTo>
                  <a:lnTo>
                    <a:pt x="137" y="96"/>
                  </a:lnTo>
                  <a:lnTo>
                    <a:pt x="101" y="108"/>
                  </a:lnTo>
                  <a:lnTo>
                    <a:pt x="47" y="120"/>
                  </a:lnTo>
                  <a:lnTo>
                    <a:pt x="29" y="120"/>
                  </a:lnTo>
                  <a:lnTo>
                    <a:pt x="17" y="11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4" name="Freeform 8"/>
            <p:cNvSpPr>
              <a:spLocks/>
            </p:cNvSpPr>
            <p:nvPr userDrawn="1"/>
          </p:nvSpPr>
          <p:spPr bwMode="hidden">
            <a:xfrm>
              <a:off x="3779" y="2393"/>
              <a:ext cx="185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79" y="24"/>
                </a:cxn>
                <a:cxn ang="0">
                  <a:pos x="167" y="42"/>
                </a:cxn>
                <a:cxn ang="0">
                  <a:pos x="149" y="66"/>
                </a:cxn>
                <a:cxn ang="0">
                  <a:pos x="131" y="90"/>
                </a:cxn>
                <a:cxn ang="0">
                  <a:pos x="102" y="108"/>
                </a:cxn>
                <a:cxn ang="0">
                  <a:pos x="66" y="120"/>
                </a:cxn>
                <a:cxn ang="0">
                  <a:pos x="18" y="120"/>
                </a:cxn>
                <a:cxn ang="0">
                  <a:pos x="0" y="60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79" y="24"/>
                  </a:lnTo>
                  <a:lnTo>
                    <a:pt x="167" y="42"/>
                  </a:lnTo>
                  <a:lnTo>
                    <a:pt x="149" y="66"/>
                  </a:lnTo>
                  <a:lnTo>
                    <a:pt x="131" y="90"/>
                  </a:lnTo>
                  <a:lnTo>
                    <a:pt x="102" y="108"/>
                  </a:lnTo>
                  <a:lnTo>
                    <a:pt x="66" y="120"/>
                  </a:lnTo>
                  <a:lnTo>
                    <a:pt x="18" y="120"/>
                  </a:lnTo>
                  <a:lnTo>
                    <a:pt x="0" y="6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5" name="Freeform 9"/>
            <p:cNvSpPr>
              <a:spLocks/>
            </p:cNvSpPr>
            <p:nvPr userDrawn="1"/>
          </p:nvSpPr>
          <p:spPr bwMode="hidden">
            <a:xfrm>
              <a:off x="3839" y="1836"/>
              <a:ext cx="528" cy="2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0" y="269"/>
                </a:cxn>
                <a:cxn ang="0">
                  <a:pos x="6" y="251"/>
                </a:cxn>
                <a:cxn ang="0">
                  <a:pos x="6" y="239"/>
                </a:cxn>
                <a:cxn ang="0">
                  <a:pos x="12" y="227"/>
                </a:cxn>
                <a:cxn ang="0">
                  <a:pos x="18" y="221"/>
                </a:cxn>
                <a:cxn ang="0">
                  <a:pos x="36" y="215"/>
                </a:cxn>
                <a:cxn ang="0">
                  <a:pos x="77" y="203"/>
                </a:cxn>
                <a:cxn ang="0">
                  <a:pos x="137" y="179"/>
                </a:cxn>
                <a:cxn ang="0">
                  <a:pos x="209" y="143"/>
                </a:cxn>
                <a:cxn ang="0">
                  <a:pos x="251" y="120"/>
                </a:cxn>
                <a:cxn ang="0">
                  <a:pos x="299" y="96"/>
                </a:cxn>
                <a:cxn ang="0">
                  <a:pos x="394" y="48"/>
                </a:cxn>
                <a:cxn ang="0">
                  <a:pos x="442" y="30"/>
                </a:cxn>
                <a:cxn ang="0">
                  <a:pos x="478" y="12"/>
                </a:cxn>
                <a:cxn ang="0">
                  <a:pos x="502" y="6"/>
                </a:cxn>
                <a:cxn ang="0">
                  <a:pos x="520" y="0"/>
                </a:cxn>
                <a:cxn ang="0">
                  <a:pos x="526" y="0"/>
                </a:cxn>
                <a:cxn ang="0">
                  <a:pos x="520" y="6"/>
                </a:cxn>
                <a:cxn ang="0">
                  <a:pos x="508" y="12"/>
                </a:cxn>
                <a:cxn ang="0">
                  <a:pos x="484" y="24"/>
                </a:cxn>
                <a:cxn ang="0">
                  <a:pos x="460" y="42"/>
                </a:cxn>
                <a:cxn ang="0">
                  <a:pos x="436" y="54"/>
                </a:cxn>
                <a:cxn ang="0">
                  <a:pos x="394" y="78"/>
                </a:cxn>
                <a:cxn ang="0">
                  <a:pos x="340" y="108"/>
                </a:cxn>
                <a:cxn ang="0">
                  <a:pos x="275" y="143"/>
                </a:cxn>
                <a:cxn ang="0">
                  <a:pos x="131" y="221"/>
                </a:cxn>
                <a:cxn ang="0">
                  <a:pos x="65" y="251"/>
                </a:cxn>
                <a:cxn ang="0">
                  <a:pos x="0" y="275"/>
                </a:cxn>
                <a:cxn ang="0">
                  <a:pos x="0" y="275"/>
                </a:cxn>
              </a:cxnLst>
              <a:rect l="0" t="0" r="r" b="b"/>
              <a:pathLst>
                <a:path w="526" h="275">
                  <a:moveTo>
                    <a:pt x="0" y="275"/>
                  </a:moveTo>
                  <a:lnTo>
                    <a:pt x="0" y="269"/>
                  </a:lnTo>
                  <a:lnTo>
                    <a:pt x="6" y="251"/>
                  </a:lnTo>
                  <a:lnTo>
                    <a:pt x="6" y="239"/>
                  </a:lnTo>
                  <a:lnTo>
                    <a:pt x="12" y="227"/>
                  </a:lnTo>
                  <a:lnTo>
                    <a:pt x="18" y="221"/>
                  </a:lnTo>
                  <a:lnTo>
                    <a:pt x="36" y="215"/>
                  </a:lnTo>
                  <a:lnTo>
                    <a:pt x="77" y="203"/>
                  </a:lnTo>
                  <a:lnTo>
                    <a:pt x="137" y="179"/>
                  </a:lnTo>
                  <a:lnTo>
                    <a:pt x="209" y="143"/>
                  </a:lnTo>
                  <a:lnTo>
                    <a:pt x="251" y="120"/>
                  </a:lnTo>
                  <a:lnTo>
                    <a:pt x="299" y="96"/>
                  </a:lnTo>
                  <a:lnTo>
                    <a:pt x="394" y="48"/>
                  </a:lnTo>
                  <a:lnTo>
                    <a:pt x="442" y="30"/>
                  </a:lnTo>
                  <a:lnTo>
                    <a:pt x="478" y="12"/>
                  </a:lnTo>
                  <a:lnTo>
                    <a:pt x="502" y="6"/>
                  </a:lnTo>
                  <a:lnTo>
                    <a:pt x="520" y="0"/>
                  </a:lnTo>
                  <a:lnTo>
                    <a:pt x="526" y="0"/>
                  </a:lnTo>
                  <a:lnTo>
                    <a:pt x="520" y="6"/>
                  </a:lnTo>
                  <a:lnTo>
                    <a:pt x="508" y="12"/>
                  </a:lnTo>
                  <a:lnTo>
                    <a:pt x="484" y="24"/>
                  </a:lnTo>
                  <a:lnTo>
                    <a:pt x="460" y="42"/>
                  </a:lnTo>
                  <a:lnTo>
                    <a:pt x="436" y="54"/>
                  </a:lnTo>
                  <a:lnTo>
                    <a:pt x="394" y="78"/>
                  </a:lnTo>
                  <a:lnTo>
                    <a:pt x="340" y="108"/>
                  </a:lnTo>
                  <a:lnTo>
                    <a:pt x="275" y="143"/>
                  </a:lnTo>
                  <a:lnTo>
                    <a:pt x="131" y="221"/>
                  </a:lnTo>
                  <a:lnTo>
                    <a:pt x="65" y="251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6" name="Freeform 10"/>
            <p:cNvSpPr>
              <a:spLocks/>
            </p:cNvSpPr>
            <p:nvPr userDrawn="1"/>
          </p:nvSpPr>
          <p:spPr bwMode="hidden">
            <a:xfrm>
              <a:off x="3676" y="2015"/>
              <a:ext cx="721" cy="306"/>
            </a:xfrm>
            <a:custGeom>
              <a:avLst/>
              <a:gdLst/>
              <a:ahLst/>
              <a:cxnLst>
                <a:cxn ang="0">
                  <a:pos x="48" y="216"/>
                </a:cxn>
                <a:cxn ang="0">
                  <a:pos x="30" y="252"/>
                </a:cxn>
                <a:cxn ang="0">
                  <a:pos x="12" y="282"/>
                </a:cxn>
                <a:cxn ang="0">
                  <a:pos x="6" y="300"/>
                </a:cxn>
                <a:cxn ang="0">
                  <a:pos x="0" y="306"/>
                </a:cxn>
                <a:cxn ang="0">
                  <a:pos x="48" y="276"/>
                </a:cxn>
                <a:cxn ang="0">
                  <a:pos x="84" y="252"/>
                </a:cxn>
                <a:cxn ang="0">
                  <a:pos x="108" y="234"/>
                </a:cxn>
                <a:cxn ang="0">
                  <a:pos x="120" y="228"/>
                </a:cxn>
                <a:cxn ang="0">
                  <a:pos x="126" y="228"/>
                </a:cxn>
                <a:cxn ang="0">
                  <a:pos x="144" y="222"/>
                </a:cxn>
                <a:cxn ang="0">
                  <a:pos x="168" y="216"/>
                </a:cxn>
                <a:cxn ang="0">
                  <a:pos x="198" y="204"/>
                </a:cxn>
                <a:cxn ang="0">
                  <a:pos x="275" y="180"/>
                </a:cxn>
                <a:cxn ang="0">
                  <a:pos x="371" y="156"/>
                </a:cxn>
                <a:cxn ang="0">
                  <a:pos x="461" y="126"/>
                </a:cxn>
                <a:cxn ang="0">
                  <a:pos x="544" y="102"/>
                </a:cxn>
                <a:cxn ang="0">
                  <a:pos x="574" y="90"/>
                </a:cxn>
                <a:cxn ang="0">
                  <a:pos x="604" y="84"/>
                </a:cxn>
                <a:cxn ang="0">
                  <a:pos x="622" y="78"/>
                </a:cxn>
                <a:cxn ang="0">
                  <a:pos x="628" y="72"/>
                </a:cxn>
                <a:cxn ang="0">
                  <a:pos x="634" y="66"/>
                </a:cxn>
                <a:cxn ang="0">
                  <a:pos x="652" y="60"/>
                </a:cxn>
                <a:cxn ang="0">
                  <a:pos x="694" y="30"/>
                </a:cxn>
                <a:cxn ang="0">
                  <a:pos x="712" y="18"/>
                </a:cxn>
                <a:cxn ang="0">
                  <a:pos x="718" y="6"/>
                </a:cxn>
                <a:cxn ang="0">
                  <a:pos x="712" y="0"/>
                </a:cxn>
                <a:cxn ang="0">
                  <a:pos x="688" y="0"/>
                </a:cxn>
                <a:cxn ang="0">
                  <a:pos x="628" y="0"/>
                </a:cxn>
                <a:cxn ang="0">
                  <a:pos x="580" y="0"/>
                </a:cxn>
                <a:cxn ang="0">
                  <a:pos x="544" y="0"/>
                </a:cxn>
                <a:cxn ang="0">
                  <a:pos x="514" y="18"/>
                </a:cxn>
                <a:cxn ang="0">
                  <a:pos x="485" y="42"/>
                </a:cxn>
                <a:cxn ang="0">
                  <a:pos x="467" y="54"/>
                </a:cxn>
                <a:cxn ang="0">
                  <a:pos x="449" y="60"/>
                </a:cxn>
                <a:cxn ang="0">
                  <a:pos x="425" y="60"/>
                </a:cxn>
                <a:cxn ang="0">
                  <a:pos x="389" y="66"/>
                </a:cxn>
                <a:cxn ang="0">
                  <a:pos x="347" y="84"/>
                </a:cxn>
                <a:cxn ang="0">
                  <a:pos x="311" y="108"/>
                </a:cxn>
                <a:cxn ang="0">
                  <a:pos x="287" y="126"/>
                </a:cxn>
                <a:cxn ang="0">
                  <a:pos x="275" y="132"/>
                </a:cxn>
                <a:cxn ang="0">
                  <a:pos x="257" y="138"/>
                </a:cxn>
                <a:cxn ang="0">
                  <a:pos x="221" y="138"/>
                </a:cxn>
                <a:cxn ang="0">
                  <a:pos x="186" y="138"/>
                </a:cxn>
                <a:cxn ang="0">
                  <a:pos x="180" y="138"/>
                </a:cxn>
                <a:cxn ang="0">
                  <a:pos x="174" y="138"/>
                </a:cxn>
                <a:cxn ang="0">
                  <a:pos x="114" y="162"/>
                </a:cxn>
                <a:cxn ang="0">
                  <a:pos x="48" y="216"/>
                </a:cxn>
                <a:cxn ang="0">
                  <a:pos x="48" y="216"/>
                </a:cxn>
              </a:cxnLst>
              <a:rect l="0" t="0" r="r" b="b"/>
              <a:pathLst>
                <a:path w="718" h="306">
                  <a:moveTo>
                    <a:pt x="48" y="216"/>
                  </a:moveTo>
                  <a:lnTo>
                    <a:pt x="30" y="252"/>
                  </a:lnTo>
                  <a:lnTo>
                    <a:pt x="12" y="282"/>
                  </a:lnTo>
                  <a:lnTo>
                    <a:pt x="6" y="300"/>
                  </a:lnTo>
                  <a:lnTo>
                    <a:pt x="0" y="306"/>
                  </a:lnTo>
                  <a:lnTo>
                    <a:pt x="48" y="276"/>
                  </a:lnTo>
                  <a:lnTo>
                    <a:pt x="84" y="252"/>
                  </a:lnTo>
                  <a:lnTo>
                    <a:pt x="108" y="234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44" y="222"/>
                  </a:lnTo>
                  <a:lnTo>
                    <a:pt x="168" y="216"/>
                  </a:lnTo>
                  <a:lnTo>
                    <a:pt x="198" y="204"/>
                  </a:lnTo>
                  <a:lnTo>
                    <a:pt x="275" y="180"/>
                  </a:lnTo>
                  <a:lnTo>
                    <a:pt x="371" y="156"/>
                  </a:lnTo>
                  <a:lnTo>
                    <a:pt x="461" y="126"/>
                  </a:lnTo>
                  <a:lnTo>
                    <a:pt x="544" y="102"/>
                  </a:lnTo>
                  <a:lnTo>
                    <a:pt x="574" y="90"/>
                  </a:lnTo>
                  <a:lnTo>
                    <a:pt x="604" y="84"/>
                  </a:lnTo>
                  <a:lnTo>
                    <a:pt x="622" y="78"/>
                  </a:lnTo>
                  <a:lnTo>
                    <a:pt x="628" y="72"/>
                  </a:lnTo>
                  <a:lnTo>
                    <a:pt x="634" y="66"/>
                  </a:lnTo>
                  <a:lnTo>
                    <a:pt x="652" y="60"/>
                  </a:lnTo>
                  <a:lnTo>
                    <a:pt x="694" y="30"/>
                  </a:lnTo>
                  <a:lnTo>
                    <a:pt x="712" y="18"/>
                  </a:lnTo>
                  <a:lnTo>
                    <a:pt x="718" y="6"/>
                  </a:lnTo>
                  <a:lnTo>
                    <a:pt x="712" y="0"/>
                  </a:lnTo>
                  <a:lnTo>
                    <a:pt x="688" y="0"/>
                  </a:lnTo>
                  <a:lnTo>
                    <a:pt x="628" y="0"/>
                  </a:lnTo>
                  <a:lnTo>
                    <a:pt x="580" y="0"/>
                  </a:lnTo>
                  <a:lnTo>
                    <a:pt x="544" y="0"/>
                  </a:lnTo>
                  <a:lnTo>
                    <a:pt x="514" y="18"/>
                  </a:lnTo>
                  <a:lnTo>
                    <a:pt x="485" y="42"/>
                  </a:lnTo>
                  <a:lnTo>
                    <a:pt x="467" y="54"/>
                  </a:lnTo>
                  <a:lnTo>
                    <a:pt x="449" y="60"/>
                  </a:lnTo>
                  <a:lnTo>
                    <a:pt x="425" y="60"/>
                  </a:lnTo>
                  <a:lnTo>
                    <a:pt x="389" y="66"/>
                  </a:lnTo>
                  <a:lnTo>
                    <a:pt x="347" y="84"/>
                  </a:lnTo>
                  <a:lnTo>
                    <a:pt x="311" y="108"/>
                  </a:lnTo>
                  <a:lnTo>
                    <a:pt x="287" y="126"/>
                  </a:lnTo>
                  <a:lnTo>
                    <a:pt x="275" y="132"/>
                  </a:lnTo>
                  <a:lnTo>
                    <a:pt x="257" y="138"/>
                  </a:lnTo>
                  <a:lnTo>
                    <a:pt x="221" y="138"/>
                  </a:lnTo>
                  <a:lnTo>
                    <a:pt x="186" y="138"/>
                  </a:lnTo>
                  <a:lnTo>
                    <a:pt x="180" y="138"/>
                  </a:lnTo>
                  <a:lnTo>
                    <a:pt x="174" y="138"/>
                  </a:lnTo>
                  <a:lnTo>
                    <a:pt x="114" y="162"/>
                  </a:lnTo>
                  <a:lnTo>
                    <a:pt x="48" y="216"/>
                  </a:lnTo>
                  <a:lnTo>
                    <a:pt x="48" y="2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7" name="Freeform 11"/>
            <p:cNvSpPr>
              <a:spLocks/>
            </p:cNvSpPr>
            <p:nvPr userDrawn="1"/>
          </p:nvSpPr>
          <p:spPr bwMode="hidden">
            <a:xfrm>
              <a:off x="3358" y="1890"/>
              <a:ext cx="2400" cy="881"/>
            </a:xfrm>
            <a:custGeom>
              <a:avLst/>
              <a:gdLst/>
              <a:ahLst/>
              <a:cxnLst>
                <a:cxn ang="0">
                  <a:pos x="2231" y="54"/>
                </a:cxn>
                <a:cxn ang="0">
                  <a:pos x="2189" y="54"/>
                </a:cxn>
                <a:cxn ang="0">
                  <a:pos x="2147" y="66"/>
                </a:cxn>
                <a:cxn ang="0">
                  <a:pos x="2021" y="101"/>
                </a:cxn>
                <a:cxn ang="0">
                  <a:pos x="1956" y="119"/>
                </a:cxn>
                <a:cxn ang="0">
                  <a:pos x="1860" y="167"/>
                </a:cxn>
                <a:cxn ang="0">
                  <a:pos x="1836" y="245"/>
                </a:cxn>
                <a:cxn ang="0">
                  <a:pos x="1842" y="305"/>
                </a:cxn>
                <a:cxn ang="0">
                  <a:pos x="1758" y="317"/>
                </a:cxn>
                <a:cxn ang="0">
                  <a:pos x="1597" y="263"/>
                </a:cxn>
                <a:cxn ang="0">
                  <a:pos x="1507" y="257"/>
                </a:cxn>
                <a:cxn ang="0">
                  <a:pos x="1399" y="311"/>
                </a:cxn>
                <a:cxn ang="0">
                  <a:pos x="1334" y="353"/>
                </a:cxn>
                <a:cxn ang="0">
                  <a:pos x="1310" y="359"/>
                </a:cxn>
                <a:cxn ang="0">
                  <a:pos x="1214" y="371"/>
                </a:cxn>
                <a:cxn ang="0">
                  <a:pos x="1160" y="365"/>
                </a:cxn>
                <a:cxn ang="0">
                  <a:pos x="1053" y="371"/>
                </a:cxn>
                <a:cxn ang="0">
                  <a:pos x="957" y="383"/>
                </a:cxn>
                <a:cxn ang="0">
                  <a:pos x="921" y="401"/>
                </a:cxn>
                <a:cxn ang="0">
                  <a:pos x="819" y="419"/>
                </a:cxn>
                <a:cxn ang="0">
                  <a:pos x="778" y="419"/>
                </a:cxn>
                <a:cxn ang="0">
                  <a:pos x="664" y="437"/>
                </a:cxn>
                <a:cxn ang="0">
                  <a:pos x="598" y="473"/>
                </a:cxn>
                <a:cxn ang="0">
                  <a:pos x="503" y="467"/>
                </a:cxn>
                <a:cxn ang="0">
                  <a:pos x="431" y="491"/>
                </a:cxn>
                <a:cxn ang="0">
                  <a:pos x="413" y="539"/>
                </a:cxn>
                <a:cxn ang="0">
                  <a:pos x="347" y="569"/>
                </a:cxn>
                <a:cxn ang="0">
                  <a:pos x="222" y="599"/>
                </a:cxn>
                <a:cxn ang="0">
                  <a:pos x="138" y="647"/>
                </a:cxn>
                <a:cxn ang="0">
                  <a:pos x="108" y="659"/>
                </a:cxn>
                <a:cxn ang="0">
                  <a:pos x="0" y="671"/>
                </a:cxn>
                <a:cxn ang="0">
                  <a:pos x="84" y="695"/>
                </a:cxn>
                <a:cxn ang="0">
                  <a:pos x="263" y="653"/>
                </a:cxn>
                <a:cxn ang="0">
                  <a:pos x="473" y="569"/>
                </a:cxn>
                <a:cxn ang="0">
                  <a:pos x="568" y="521"/>
                </a:cxn>
                <a:cxn ang="0">
                  <a:pos x="646" y="515"/>
                </a:cxn>
                <a:cxn ang="0">
                  <a:pos x="873" y="461"/>
                </a:cxn>
                <a:cxn ang="0">
                  <a:pos x="1148" y="425"/>
                </a:cxn>
                <a:cxn ang="0">
                  <a:pos x="1292" y="461"/>
                </a:cxn>
                <a:cxn ang="0">
                  <a:pos x="1417" y="533"/>
                </a:cxn>
                <a:cxn ang="0">
                  <a:pos x="1435" y="617"/>
                </a:cxn>
                <a:cxn ang="0">
                  <a:pos x="1376" y="653"/>
                </a:cxn>
                <a:cxn ang="0">
                  <a:pos x="1226" y="701"/>
                </a:cxn>
                <a:cxn ang="0">
                  <a:pos x="1112" y="755"/>
                </a:cxn>
                <a:cxn ang="0">
                  <a:pos x="1065" y="809"/>
                </a:cxn>
                <a:cxn ang="0">
                  <a:pos x="1077" y="869"/>
                </a:cxn>
                <a:cxn ang="0">
                  <a:pos x="1106" y="881"/>
                </a:cxn>
                <a:cxn ang="0">
                  <a:pos x="1208" y="869"/>
                </a:cxn>
                <a:cxn ang="0">
                  <a:pos x="1388" y="857"/>
                </a:cxn>
                <a:cxn ang="0">
                  <a:pos x="1441" y="851"/>
                </a:cxn>
                <a:cxn ang="0">
                  <a:pos x="1483" y="833"/>
                </a:cxn>
                <a:cxn ang="0">
                  <a:pos x="1675" y="743"/>
                </a:cxn>
                <a:cxn ang="0">
                  <a:pos x="1806" y="689"/>
                </a:cxn>
                <a:cxn ang="0">
                  <a:pos x="1884" y="581"/>
                </a:cxn>
                <a:cxn ang="0">
                  <a:pos x="2039" y="389"/>
                </a:cxn>
                <a:cxn ang="0">
                  <a:pos x="2207" y="269"/>
                </a:cxn>
                <a:cxn ang="0">
                  <a:pos x="2249" y="239"/>
                </a:cxn>
                <a:cxn ang="0">
                  <a:pos x="2392" y="0"/>
                </a:cxn>
                <a:cxn ang="0">
                  <a:pos x="2302" y="36"/>
                </a:cxn>
              </a:cxnLst>
              <a:rect l="0" t="0" r="r" b="b"/>
              <a:pathLst>
                <a:path w="2392" h="881">
                  <a:moveTo>
                    <a:pt x="2302" y="36"/>
                  </a:moveTo>
                  <a:lnTo>
                    <a:pt x="2266" y="48"/>
                  </a:lnTo>
                  <a:lnTo>
                    <a:pt x="2231" y="54"/>
                  </a:lnTo>
                  <a:lnTo>
                    <a:pt x="2201" y="54"/>
                  </a:lnTo>
                  <a:lnTo>
                    <a:pt x="2195" y="54"/>
                  </a:lnTo>
                  <a:lnTo>
                    <a:pt x="2189" y="54"/>
                  </a:lnTo>
                  <a:lnTo>
                    <a:pt x="2189" y="54"/>
                  </a:lnTo>
                  <a:lnTo>
                    <a:pt x="2177" y="60"/>
                  </a:lnTo>
                  <a:lnTo>
                    <a:pt x="2147" y="66"/>
                  </a:lnTo>
                  <a:lnTo>
                    <a:pt x="2105" y="78"/>
                  </a:lnTo>
                  <a:lnTo>
                    <a:pt x="2057" y="89"/>
                  </a:lnTo>
                  <a:lnTo>
                    <a:pt x="2021" y="101"/>
                  </a:lnTo>
                  <a:lnTo>
                    <a:pt x="1997" y="107"/>
                  </a:lnTo>
                  <a:lnTo>
                    <a:pt x="1973" y="113"/>
                  </a:lnTo>
                  <a:lnTo>
                    <a:pt x="1956" y="119"/>
                  </a:lnTo>
                  <a:lnTo>
                    <a:pt x="1926" y="131"/>
                  </a:lnTo>
                  <a:lnTo>
                    <a:pt x="1896" y="137"/>
                  </a:lnTo>
                  <a:lnTo>
                    <a:pt x="1860" y="167"/>
                  </a:lnTo>
                  <a:lnTo>
                    <a:pt x="1842" y="191"/>
                  </a:lnTo>
                  <a:lnTo>
                    <a:pt x="1836" y="221"/>
                  </a:lnTo>
                  <a:lnTo>
                    <a:pt x="1836" y="245"/>
                  </a:lnTo>
                  <a:lnTo>
                    <a:pt x="1842" y="269"/>
                  </a:lnTo>
                  <a:lnTo>
                    <a:pt x="1842" y="293"/>
                  </a:lnTo>
                  <a:lnTo>
                    <a:pt x="1842" y="305"/>
                  </a:lnTo>
                  <a:lnTo>
                    <a:pt x="1824" y="323"/>
                  </a:lnTo>
                  <a:lnTo>
                    <a:pt x="1794" y="329"/>
                  </a:lnTo>
                  <a:lnTo>
                    <a:pt x="1758" y="317"/>
                  </a:lnTo>
                  <a:lnTo>
                    <a:pt x="1716" y="299"/>
                  </a:lnTo>
                  <a:lnTo>
                    <a:pt x="1657" y="275"/>
                  </a:lnTo>
                  <a:lnTo>
                    <a:pt x="1597" y="263"/>
                  </a:lnTo>
                  <a:lnTo>
                    <a:pt x="1543" y="257"/>
                  </a:lnTo>
                  <a:lnTo>
                    <a:pt x="1519" y="257"/>
                  </a:lnTo>
                  <a:lnTo>
                    <a:pt x="1507" y="257"/>
                  </a:lnTo>
                  <a:lnTo>
                    <a:pt x="1489" y="263"/>
                  </a:lnTo>
                  <a:lnTo>
                    <a:pt x="1459" y="275"/>
                  </a:lnTo>
                  <a:lnTo>
                    <a:pt x="1399" y="311"/>
                  </a:lnTo>
                  <a:lnTo>
                    <a:pt x="1376" y="329"/>
                  </a:lnTo>
                  <a:lnTo>
                    <a:pt x="1352" y="341"/>
                  </a:lnTo>
                  <a:lnTo>
                    <a:pt x="1334" y="353"/>
                  </a:lnTo>
                  <a:lnTo>
                    <a:pt x="1328" y="359"/>
                  </a:lnTo>
                  <a:lnTo>
                    <a:pt x="1322" y="359"/>
                  </a:lnTo>
                  <a:lnTo>
                    <a:pt x="1310" y="359"/>
                  </a:lnTo>
                  <a:lnTo>
                    <a:pt x="1286" y="365"/>
                  </a:lnTo>
                  <a:lnTo>
                    <a:pt x="1262" y="365"/>
                  </a:lnTo>
                  <a:lnTo>
                    <a:pt x="1214" y="371"/>
                  </a:lnTo>
                  <a:lnTo>
                    <a:pt x="1196" y="371"/>
                  </a:lnTo>
                  <a:lnTo>
                    <a:pt x="1178" y="365"/>
                  </a:lnTo>
                  <a:lnTo>
                    <a:pt x="1160" y="365"/>
                  </a:lnTo>
                  <a:lnTo>
                    <a:pt x="1130" y="365"/>
                  </a:lnTo>
                  <a:lnTo>
                    <a:pt x="1095" y="365"/>
                  </a:lnTo>
                  <a:lnTo>
                    <a:pt x="1053" y="371"/>
                  </a:lnTo>
                  <a:lnTo>
                    <a:pt x="1017" y="377"/>
                  </a:lnTo>
                  <a:lnTo>
                    <a:pt x="981" y="377"/>
                  </a:lnTo>
                  <a:lnTo>
                    <a:pt x="957" y="383"/>
                  </a:lnTo>
                  <a:lnTo>
                    <a:pt x="945" y="389"/>
                  </a:lnTo>
                  <a:lnTo>
                    <a:pt x="939" y="395"/>
                  </a:lnTo>
                  <a:lnTo>
                    <a:pt x="921" y="401"/>
                  </a:lnTo>
                  <a:lnTo>
                    <a:pt x="879" y="407"/>
                  </a:lnTo>
                  <a:lnTo>
                    <a:pt x="837" y="419"/>
                  </a:lnTo>
                  <a:lnTo>
                    <a:pt x="819" y="419"/>
                  </a:lnTo>
                  <a:lnTo>
                    <a:pt x="808" y="419"/>
                  </a:lnTo>
                  <a:lnTo>
                    <a:pt x="796" y="419"/>
                  </a:lnTo>
                  <a:lnTo>
                    <a:pt x="778" y="419"/>
                  </a:lnTo>
                  <a:lnTo>
                    <a:pt x="754" y="419"/>
                  </a:lnTo>
                  <a:lnTo>
                    <a:pt x="724" y="425"/>
                  </a:lnTo>
                  <a:lnTo>
                    <a:pt x="664" y="437"/>
                  </a:lnTo>
                  <a:lnTo>
                    <a:pt x="640" y="449"/>
                  </a:lnTo>
                  <a:lnTo>
                    <a:pt x="616" y="461"/>
                  </a:lnTo>
                  <a:lnTo>
                    <a:pt x="598" y="473"/>
                  </a:lnTo>
                  <a:lnTo>
                    <a:pt x="580" y="473"/>
                  </a:lnTo>
                  <a:lnTo>
                    <a:pt x="538" y="473"/>
                  </a:lnTo>
                  <a:lnTo>
                    <a:pt x="503" y="467"/>
                  </a:lnTo>
                  <a:lnTo>
                    <a:pt x="461" y="473"/>
                  </a:lnTo>
                  <a:lnTo>
                    <a:pt x="443" y="479"/>
                  </a:lnTo>
                  <a:lnTo>
                    <a:pt x="431" y="491"/>
                  </a:lnTo>
                  <a:lnTo>
                    <a:pt x="425" y="509"/>
                  </a:lnTo>
                  <a:lnTo>
                    <a:pt x="419" y="533"/>
                  </a:lnTo>
                  <a:lnTo>
                    <a:pt x="413" y="539"/>
                  </a:lnTo>
                  <a:lnTo>
                    <a:pt x="407" y="545"/>
                  </a:lnTo>
                  <a:lnTo>
                    <a:pt x="389" y="551"/>
                  </a:lnTo>
                  <a:lnTo>
                    <a:pt x="347" y="569"/>
                  </a:lnTo>
                  <a:lnTo>
                    <a:pt x="299" y="587"/>
                  </a:lnTo>
                  <a:lnTo>
                    <a:pt x="257" y="593"/>
                  </a:lnTo>
                  <a:lnTo>
                    <a:pt x="222" y="599"/>
                  </a:lnTo>
                  <a:lnTo>
                    <a:pt x="180" y="617"/>
                  </a:lnTo>
                  <a:lnTo>
                    <a:pt x="150" y="641"/>
                  </a:lnTo>
                  <a:lnTo>
                    <a:pt x="138" y="647"/>
                  </a:lnTo>
                  <a:lnTo>
                    <a:pt x="132" y="653"/>
                  </a:lnTo>
                  <a:lnTo>
                    <a:pt x="126" y="659"/>
                  </a:lnTo>
                  <a:lnTo>
                    <a:pt x="108" y="659"/>
                  </a:lnTo>
                  <a:lnTo>
                    <a:pt x="96" y="653"/>
                  </a:lnTo>
                  <a:lnTo>
                    <a:pt x="90" y="653"/>
                  </a:lnTo>
                  <a:lnTo>
                    <a:pt x="0" y="671"/>
                  </a:lnTo>
                  <a:lnTo>
                    <a:pt x="12" y="689"/>
                  </a:lnTo>
                  <a:lnTo>
                    <a:pt x="42" y="695"/>
                  </a:lnTo>
                  <a:lnTo>
                    <a:pt x="84" y="695"/>
                  </a:lnTo>
                  <a:lnTo>
                    <a:pt x="132" y="683"/>
                  </a:lnTo>
                  <a:lnTo>
                    <a:pt x="192" y="671"/>
                  </a:lnTo>
                  <a:lnTo>
                    <a:pt x="263" y="653"/>
                  </a:lnTo>
                  <a:lnTo>
                    <a:pt x="335" y="629"/>
                  </a:lnTo>
                  <a:lnTo>
                    <a:pt x="407" y="599"/>
                  </a:lnTo>
                  <a:lnTo>
                    <a:pt x="473" y="569"/>
                  </a:lnTo>
                  <a:lnTo>
                    <a:pt x="527" y="545"/>
                  </a:lnTo>
                  <a:lnTo>
                    <a:pt x="562" y="527"/>
                  </a:lnTo>
                  <a:lnTo>
                    <a:pt x="568" y="521"/>
                  </a:lnTo>
                  <a:lnTo>
                    <a:pt x="574" y="521"/>
                  </a:lnTo>
                  <a:lnTo>
                    <a:pt x="604" y="521"/>
                  </a:lnTo>
                  <a:lnTo>
                    <a:pt x="646" y="515"/>
                  </a:lnTo>
                  <a:lnTo>
                    <a:pt x="712" y="497"/>
                  </a:lnTo>
                  <a:lnTo>
                    <a:pt x="790" y="479"/>
                  </a:lnTo>
                  <a:lnTo>
                    <a:pt x="873" y="461"/>
                  </a:lnTo>
                  <a:lnTo>
                    <a:pt x="963" y="443"/>
                  </a:lnTo>
                  <a:lnTo>
                    <a:pt x="1059" y="431"/>
                  </a:lnTo>
                  <a:lnTo>
                    <a:pt x="1148" y="425"/>
                  </a:lnTo>
                  <a:lnTo>
                    <a:pt x="1178" y="425"/>
                  </a:lnTo>
                  <a:lnTo>
                    <a:pt x="1214" y="437"/>
                  </a:lnTo>
                  <a:lnTo>
                    <a:pt x="1292" y="461"/>
                  </a:lnTo>
                  <a:lnTo>
                    <a:pt x="1340" y="479"/>
                  </a:lnTo>
                  <a:lnTo>
                    <a:pt x="1382" y="503"/>
                  </a:lnTo>
                  <a:lnTo>
                    <a:pt x="1417" y="533"/>
                  </a:lnTo>
                  <a:lnTo>
                    <a:pt x="1441" y="563"/>
                  </a:lnTo>
                  <a:lnTo>
                    <a:pt x="1447" y="587"/>
                  </a:lnTo>
                  <a:lnTo>
                    <a:pt x="1435" y="617"/>
                  </a:lnTo>
                  <a:lnTo>
                    <a:pt x="1423" y="629"/>
                  </a:lnTo>
                  <a:lnTo>
                    <a:pt x="1405" y="641"/>
                  </a:lnTo>
                  <a:lnTo>
                    <a:pt x="1376" y="653"/>
                  </a:lnTo>
                  <a:lnTo>
                    <a:pt x="1346" y="665"/>
                  </a:lnTo>
                  <a:lnTo>
                    <a:pt x="1280" y="683"/>
                  </a:lnTo>
                  <a:lnTo>
                    <a:pt x="1226" y="701"/>
                  </a:lnTo>
                  <a:lnTo>
                    <a:pt x="1178" y="719"/>
                  </a:lnTo>
                  <a:lnTo>
                    <a:pt x="1142" y="743"/>
                  </a:lnTo>
                  <a:lnTo>
                    <a:pt x="1112" y="755"/>
                  </a:lnTo>
                  <a:lnTo>
                    <a:pt x="1089" y="773"/>
                  </a:lnTo>
                  <a:lnTo>
                    <a:pt x="1077" y="791"/>
                  </a:lnTo>
                  <a:lnTo>
                    <a:pt x="1065" y="809"/>
                  </a:lnTo>
                  <a:lnTo>
                    <a:pt x="1059" y="833"/>
                  </a:lnTo>
                  <a:lnTo>
                    <a:pt x="1065" y="857"/>
                  </a:lnTo>
                  <a:lnTo>
                    <a:pt x="1077" y="869"/>
                  </a:lnTo>
                  <a:lnTo>
                    <a:pt x="1083" y="875"/>
                  </a:lnTo>
                  <a:lnTo>
                    <a:pt x="1089" y="881"/>
                  </a:lnTo>
                  <a:lnTo>
                    <a:pt x="1106" y="881"/>
                  </a:lnTo>
                  <a:lnTo>
                    <a:pt x="1124" y="875"/>
                  </a:lnTo>
                  <a:lnTo>
                    <a:pt x="1148" y="875"/>
                  </a:lnTo>
                  <a:lnTo>
                    <a:pt x="1208" y="869"/>
                  </a:lnTo>
                  <a:lnTo>
                    <a:pt x="1268" y="863"/>
                  </a:lnTo>
                  <a:lnTo>
                    <a:pt x="1328" y="863"/>
                  </a:lnTo>
                  <a:lnTo>
                    <a:pt x="1388" y="857"/>
                  </a:lnTo>
                  <a:lnTo>
                    <a:pt x="1411" y="857"/>
                  </a:lnTo>
                  <a:lnTo>
                    <a:pt x="1429" y="851"/>
                  </a:lnTo>
                  <a:lnTo>
                    <a:pt x="1441" y="851"/>
                  </a:lnTo>
                  <a:lnTo>
                    <a:pt x="1447" y="851"/>
                  </a:lnTo>
                  <a:lnTo>
                    <a:pt x="1459" y="845"/>
                  </a:lnTo>
                  <a:lnTo>
                    <a:pt x="1483" y="833"/>
                  </a:lnTo>
                  <a:lnTo>
                    <a:pt x="1525" y="815"/>
                  </a:lnTo>
                  <a:lnTo>
                    <a:pt x="1573" y="791"/>
                  </a:lnTo>
                  <a:lnTo>
                    <a:pt x="1675" y="743"/>
                  </a:lnTo>
                  <a:lnTo>
                    <a:pt x="1716" y="725"/>
                  </a:lnTo>
                  <a:lnTo>
                    <a:pt x="1752" y="713"/>
                  </a:lnTo>
                  <a:lnTo>
                    <a:pt x="1806" y="689"/>
                  </a:lnTo>
                  <a:lnTo>
                    <a:pt x="1842" y="653"/>
                  </a:lnTo>
                  <a:lnTo>
                    <a:pt x="1866" y="611"/>
                  </a:lnTo>
                  <a:lnTo>
                    <a:pt x="1884" y="581"/>
                  </a:lnTo>
                  <a:lnTo>
                    <a:pt x="1926" y="515"/>
                  </a:lnTo>
                  <a:lnTo>
                    <a:pt x="1979" y="449"/>
                  </a:lnTo>
                  <a:lnTo>
                    <a:pt x="2039" y="389"/>
                  </a:lnTo>
                  <a:lnTo>
                    <a:pt x="2105" y="341"/>
                  </a:lnTo>
                  <a:lnTo>
                    <a:pt x="2159" y="299"/>
                  </a:lnTo>
                  <a:lnTo>
                    <a:pt x="2207" y="269"/>
                  </a:lnTo>
                  <a:lnTo>
                    <a:pt x="2237" y="245"/>
                  </a:lnTo>
                  <a:lnTo>
                    <a:pt x="2249" y="239"/>
                  </a:lnTo>
                  <a:lnTo>
                    <a:pt x="2249" y="239"/>
                  </a:lnTo>
                  <a:lnTo>
                    <a:pt x="2392" y="167"/>
                  </a:lnTo>
                  <a:lnTo>
                    <a:pt x="2392" y="60"/>
                  </a:lnTo>
                  <a:lnTo>
                    <a:pt x="2392" y="0"/>
                  </a:lnTo>
                  <a:lnTo>
                    <a:pt x="2344" y="18"/>
                  </a:lnTo>
                  <a:lnTo>
                    <a:pt x="2302" y="36"/>
                  </a:lnTo>
                  <a:lnTo>
                    <a:pt x="230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8" name="Freeform 12"/>
            <p:cNvSpPr>
              <a:spLocks/>
            </p:cNvSpPr>
            <p:nvPr userDrawn="1"/>
          </p:nvSpPr>
          <p:spPr bwMode="hidden">
            <a:xfrm>
              <a:off x="3839" y="1854"/>
              <a:ext cx="577" cy="258"/>
            </a:xfrm>
            <a:custGeom>
              <a:avLst/>
              <a:gdLst/>
              <a:ahLst/>
              <a:cxnLst>
                <a:cxn ang="0">
                  <a:pos x="30" y="245"/>
                </a:cxn>
                <a:cxn ang="0">
                  <a:pos x="18" y="251"/>
                </a:cxn>
                <a:cxn ang="0">
                  <a:pos x="6" y="257"/>
                </a:cxn>
                <a:cxn ang="0">
                  <a:pos x="0" y="257"/>
                </a:cxn>
                <a:cxn ang="0">
                  <a:pos x="305" y="113"/>
                </a:cxn>
                <a:cxn ang="0">
                  <a:pos x="520" y="0"/>
                </a:cxn>
                <a:cxn ang="0">
                  <a:pos x="526" y="6"/>
                </a:cxn>
                <a:cxn ang="0">
                  <a:pos x="544" y="18"/>
                </a:cxn>
                <a:cxn ang="0">
                  <a:pos x="550" y="24"/>
                </a:cxn>
                <a:cxn ang="0">
                  <a:pos x="550" y="36"/>
                </a:cxn>
                <a:cxn ang="0">
                  <a:pos x="544" y="42"/>
                </a:cxn>
                <a:cxn ang="0">
                  <a:pos x="526" y="54"/>
                </a:cxn>
                <a:cxn ang="0">
                  <a:pos x="514" y="60"/>
                </a:cxn>
                <a:cxn ang="0">
                  <a:pos x="502" y="66"/>
                </a:cxn>
                <a:cxn ang="0">
                  <a:pos x="448" y="84"/>
                </a:cxn>
                <a:cxn ang="0">
                  <a:pos x="382" y="113"/>
                </a:cxn>
                <a:cxn ang="0">
                  <a:pos x="305" y="143"/>
                </a:cxn>
                <a:cxn ang="0">
                  <a:pos x="227" y="173"/>
                </a:cxn>
                <a:cxn ang="0">
                  <a:pos x="149" y="203"/>
                </a:cxn>
                <a:cxn ang="0">
                  <a:pos x="83" y="227"/>
                </a:cxn>
                <a:cxn ang="0">
                  <a:pos x="30" y="245"/>
                </a:cxn>
                <a:cxn ang="0">
                  <a:pos x="30" y="245"/>
                </a:cxn>
              </a:cxnLst>
              <a:rect l="0" t="0" r="r" b="b"/>
              <a:pathLst>
                <a:path w="550" h="257">
                  <a:moveTo>
                    <a:pt x="30" y="245"/>
                  </a:moveTo>
                  <a:lnTo>
                    <a:pt x="18" y="251"/>
                  </a:lnTo>
                  <a:lnTo>
                    <a:pt x="6" y="257"/>
                  </a:lnTo>
                  <a:lnTo>
                    <a:pt x="0" y="257"/>
                  </a:lnTo>
                  <a:lnTo>
                    <a:pt x="305" y="113"/>
                  </a:lnTo>
                  <a:lnTo>
                    <a:pt x="520" y="0"/>
                  </a:lnTo>
                  <a:lnTo>
                    <a:pt x="526" y="6"/>
                  </a:lnTo>
                  <a:lnTo>
                    <a:pt x="544" y="18"/>
                  </a:lnTo>
                  <a:lnTo>
                    <a:pt x="550" y="24"/>
                  </a:lnTo>
                  <a:lnTo>
                    <a:pt x="550" y="36"/>
                  </a:lnTo>
                  <a:lnTo>
                    <a:pt x="544" y="42"/>
                  </a:lnTo>
                  <a:lnTo>
                    <a:pt x="526" y="54"/>
                  </a:lnTo>
                  <a:lnTo>
                    <a:pt x="514" y="60"/>
                  </a:lnTo>
                  <a:lnTo>
                    <a:pt x="502" y="66"/>
                  </a:lnTo>
                  <a:lnTo>
                    <a:pt x="448" y="84"/>
                  </a:lnTo>
                  <a:lnTo>
                    <a:pt x="382" y="113"/>
                  </a:lnTo>
                  <a:lnTo>
                    <a:pt x="305" y="143"/>
                  </a:lnTo>
                  <a:lnTo>
                    <a:pt x="227" y="173"/>
                  </a:lnTo>
                  <a:lnTo>
                    <a:pt x="149" y="203"/>
                  </a:lnTo>
                  <a:lnTo>
                    <a:pt x="83" y="227"/>
                  </a:lnTo>
                  <a:lnTo>
                    <a:pt x="30" y="245"/>
                  </a:lnTo>
                  <a:lnTo>
                    <a:pt x="30" y="24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9" name="Freeform 13"/>
            <p:cNvSpPr>
              <a:spLocks/>
            </p:cNvSpPr>
            <p:nvPr userDrawn="1"/>
          </p:nvSpPr>
          <p:spPr bwMode="hidden">
            <a:xfrm>
              <a:off x="5327" y="164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1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0" name="Freeform 14"/>
            <p:cNvSpPr>
              <a:spLocks/>
            </p:cNvSpPr>
            <p:nvPr userDrawn="1"/>
          </p:nvSpPr>
          <p:spPr bwMode="hidden">
            <a:xfrm>
              <a:off x="3839" y="1728"/>
              <a:ext cx="716" cy="383"/>
            </a:xfrm>
            <a:custGeom>
              <a:avLst/>
              <a:gdLst/>
              <a:ahLst/>
              <a:cxnLst>
                <a:cxn ang="0">
                  <a:pos x="659" y="6"/>
                </a:cxn>
                <a:cxn ang="0">
                  <a:pos x="588" y="42"/>
                </a:cxn>
                <a:cxn ang="0">
                  <a:pos x="515" y="84"/>
                </a:cxn>
                <a:cxn ang="0">
                  <a:pos x="509" y="90"/>
                </a:cxn>
                <a:cxn ang="0">
                  <a:pos x="485" y="102"/>
                </a:cxn>
                <a:cxn ang="0">
                  <a:pos x="455" y="120"/>
                </a:cxn>
                <a:cxn ang="0">
                  <a:pos x="425" y="138"/>
                </a:cxn>
                <a:cxn ang="0">
                  <a:pos x="371" y="168"/>
                </a:cxn>
                <a:cxn ang="0">
                  <a:pos x="306" y="198"/>
                </a:cxn>
                <a:cxn ang="0">
                  <a:pos x="186" y="251"/>
                </a:cxn>
                <a:cxn ang="0">
                  <a:pos x="131" y="269"/>
                </a:cxn>
                <a:cxn ang="0">
                  <a:pos x="89" y="287"/>
                </a:cxn>
                <a:cxn ang="0">
                  <a:pos x="53" y="305"/>
                </a:cxn>
                <a:cxn ang="0">
                  <a:pos x="36" y="311"/>
                </a:cxn>
                <a:cxn ang="0">
                  <a:pos x="12" y="329"/>
                </a:cxn>
                <a:cxn ang="0">
                  <a:pos x="0" y="353"/>
                </a:cxn>
                <a:cxn ang="0">
                  <a:pos x="0" y="371"/>
                </a:cxn>
                <a:cxn ang="0">
                  <a:pos x="0" y="383"/>
                </a:cxn>
                <a:cxn ang="0">
                  <a:pos x="0" y="383"/>
                </a:cxn>
                <a:cxn ang="0">
                  <a:pos x="12" y="371"/>
                </a:cxn>
                <a:cxn ang="0">
                  <a:pos x="30" y="353"/>
                </a:cxn>
                <a:cxn ang="0">
                  <a:pos x="53" y="335"/>
                </a:cxn>
                <a:cxn ang="0">
                  <a:pos x="77" y="317"/>
                </a:cxn>
                <a:cxn ang="0">
                  <a:pos x="101" y="311"/>
                </a:cxn>
                <a:cxn ang="0">
                  <a:pos x="131" y="299"/>
                </a:cxn>
                <a:cxn ang="0">
                  <a:pos x="204" y="269"/>
                </a:cxn>
                <a:cxn ang="0">
                  <a:pos x="240" y="251"/>
                </a:cxn>
                <a:cxn ang="0">
                  <a:pos x="270" y="239"/>
                </a:cxn>
                <a:cxn ang="0">
                  <a:pos x="294" y="228"/>
                </a:cxn>
                <a:cxn ang="0">
                  <a:pos x="312" y="222"/>
                </a:cxn>
                <a:cxn ang="0">
                  <a:pos x="330" y="210"/>
                </a:cxn>
                <a:cxn ang="0">
                  <a:pos x="365" y="186"/>
                </a:cxn>
                <a:cxn ang="0">
                  <a:pos x="419" y="156"/>
                </a:cxn>
                <a:cxn ang="0">
                  <a:pos x="473" y="120"/>
                </a:cxn>
                <a:cxn ang="0">
                  <a:pos x="527" y="90"/>
                </a:cxn>
                <a:cxn ang="0">
                  <a:pos x="576" y="60"/>
                </a:cxn>
                <a:cxn ang="0">
                  <a:pos x="612" y="42"/>
                </a:cxn>
                <a:cxn ang="0">
                  <a:pos x="629" y="36"/>
                </a:cxn>
                <a:cxn ang="0">
                  <a:pos x="647" y="30"/>
                </a:cxn>
                <a:cxn ang="0">
                  <a:pos x="677" y="18"/>
                </a:cxn>
                <a:cxn ang="0">
                  <a:pos x="701" y="6"/>
                </a:cxn>
                <a:cxn ang="0">
                  <a:pos x="713" y="0"/>
                </a:cxn>
                <a:cxn ang="0">
                  <a:pos x="713" y="0"/>
                </a:cxn>
                <a:cxn ang="0">
                  <a:pos x="659" y="6"/>
                </a:cxn>
                <a:cxn ang="0">
                  <a:pos x="716" y="63"/>
                </a:cxn>
              </a:cxnLst>
              <a:rect l="0" t="0" r="r" b="b"/>
              <a:pathLst>
                <a:path w="716" h="383">
                  <a:moveTo>
                    <a:pt x="659" y="6"/>
                  </a:moveTo>
                  <a:lnTo>
                    <a:pt x="588" y="42"/>
                  </a:lnTo>
                  <a:lnTo>
                    <a:pt x="515" y="84"/>
                  </a:lnTo>
                  <a:lnTo>
                    <a:pt x="509" y="90"/>
                  </a:lnTo>
                  <a:lnTo>
                    <a:pt x="485" y="102"/>
                  </a:lnTo>
                  <a:lnTo>
                    <a:pt x="455" y="120"/>
                  </a:lnTo>
                  <a:lnTo>
                    <a:pt x="425" y="138"/>
                  </a:lnTo>
                  <a:lnTo>
                    <a:pt x="371" y="168"/>
                  </a:lnTo>
                  <a:lnTo>
                    <a:pt x="306" y="198"/>
                  </a:lnTo>
                  <a:lnTo>
                    <a:pt x="186" y="251"/>
                  </a:lnTo>
                  <a:lnTo>
                    <a:pt x="131" y="269"/>
                  </a:lnTo>
                  <a:lnTo>
                    <a:pt x="89" y="287"/>
                  </a:lnTo>
                  <a:lnTo>
                    <a:pt x="53" y="305"/>
                  </a:lnTo>
                  <a:lnTo>
                    <a:pt x="36" y="311"/>
                  </a:lnTo>
                  <a:lnTo>
                    <a:pt x="12" y="329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12" y="371"/>
                  </a:lnTo>
                  <a:lnTo>
                    <a:pt x="30" y="353"/>
                  </a:lnTo>
                  <a:lnTo>
                    <a:pt x="53" y="335"/>
                  </a:lnTo>
                  <a:lnTo>
                    <a:pt x="77" y="317"/>
                  </a:lnTo>
                  <a:lnTo>
                    <a:pt x="101" y="311"/>
                  </a:lnTo>
                  <a:lnTo>
                    <a:pt x="131" y="299"/>
                  </a:lnTo>
                  <a:lnTo>
                    <a:pt x="204" y="269"/>
                  </a:lnTo>
                  <a:lnTo>
                    <a:pt x="240" y="251"/>
                  </a:lnTo>
                  <a:lnTo>
                    <a:pt x="270" y="239"/>
                  </a:lnTo>
                  <a:lnTo>
                    <a:pt x="294" y="228"/>
                  </a:lnTo>
                  <a:lnTo>
                    <a:pt x="312" y="222"/>
                  </a:lnTo>
                  <a:lnTo>
                    <a:pt x="330" y="210"/>
                  </a:lnTo>
                  <a:lnTo>
                    <a:pt x="365" y="186"/>
                  </a:lnTo>
                  <a:lnTo>
                    <a:pt x="419" y="156"/>
                  </a:lnTo>
                  <a:lnTo>
                    <a:pt x="473" y="120"/>
                  </a:lnTo>
                  <a:lnTo>
                    <a:pt x="527" y="90"/>
                  </a:lnTo>
                  <a:lnTo>
                    <a:pt x="576" y="60"/>
                  </a:lnTo>
                  <a:lnTo>
                    <a:pt x="612" y="42"/>
                  </a:lnTo>
                  <a:lnTo>
                    <a:pt x="629" y="36"/>
                  </a:lnTo>
                  <a:lnTo>
                    <a:pt x="647" y="30"/>
                  </a:lnTo>
                  <a:lnTo>
                    <a:pt x="677" y="18"/>
                  </a:lnTo>
                  <a:lnTo>
                    <a:pt x="701" y="6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659" y="6"/>
                  </a:lnTo>
                  <a:lnTo>
                    <a:pt x="716" y="63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1" name="Freeform 15"/>
            <p:cNvSpPr>
              <a:spLocks/>
            </p:cNvSpPr>
            <p:nvPr userDrawn="1"/>
          </p:nvSpPr>
          <p:spPr bwMode="hidden">
            <a:xfrm>
              <a:off x="3453" y="2271"/>
              <a:ext cx="318" cy="225"/>
            </a:xfrm>
            <a:custGeom>
              <a:avLst/>
              <a:gdLst/>
              <a:ahLst/>
              <a:cxnLst>
                <a:cxn ang="0">
                  <a:pos x="6" y="225"/>
                </a:cxn>
                <a:cxn ang="0">
                  <a:pos x="0" y="195"/>
                </a:cxn>
                <a:cxn ang="0">
                  <a:pos x="315" y="0"/>
                </a:cxn>
                <a:cxn ang="0">
                  <a:pos x="303" y="27"/>
                </a:cxn>
                <a:cxn ang="0">
                  <a:pos x="318" y="42"/>
                </a:cxn>
              </a:cxnLst>
              <a:rect l="0" t="0" r="r" b="b"/>
              <a:pathLst>
                <a:path w="318" h="225">
                  <a:moveTo>
                    <a:pt x="6" y="225"/>
                  </a:moveTo>
                  <a:lnTo>
                    <a:pt x="0" y="195"/>
                  </a:lnTo>
                  <a:lnTo>
                    <a:pt x="315" y="0"/>
                  </a:lnTo>
                  <a:lnTo>
                    <a:pt x="303" y="27"/>
                  </a:lnTo>
                  <a:lnTo>
                    <a:pt x="318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2" name="Freeform 16"/>
            <p:cNvSpPr>
              <a:spLocks/>
            </p:cNvSpPr>
            <p:nvPr userDrawn="1"/>
          </p:nvSpPr>
          <p:spPr bwMode="hidden">
            <a:xfrm>
              <a:off x="0" y="2658"/>
              <a:ext cx="2595" cy="933"/>
            </a:xfrm>
            <a:custGeom>
              <a:avLst/>
              <a:gdLst/>
              <a:ahLst/>
              <a:cxnLst>
                <a:cxn ang="0">
                  <a:pos x="1050" y="657"/>
                </a:cxn>
                <a:cxn ang="0">
                  <a:pos x="1581" y="690"/>
                </a:cxn>
                <a:cxn ang="0">
                  <a:pos x="1671" y="723"/>
                </a:cxn>
                <a:cxn ang="0">
                  <a:pos x="1176" y="621"/>
                </a:cxn>
                <a:cxn ang="0">
                  <a:pos x="1854" y="567"/>
                </a:cxn>
                <a:cxn ang="0">
                  <a:pos x="1869" y="612"/>
                </a:cxn>
                <a:cxn ang="0">
                  <a:pos x="2103" y="861"/>
                </a:cxn>
                <a:cxn ang="0">
                  <a:pos x="1883" y="520"/>
                </a:cxn>
                <a:cxn ang="0">
                  <a:pos x="1842" y="490"/>
                </a:cxn>
                <a:cxn ang="0">
                  <a:pos x="1770" y="466"/>
                </a:cxn>
                <a:cxn ang="0">
                  <a:pos x="1740" y="448"/>
                </a:cxn>
                <a:cxn ang="0">
                  <a:pos x="1758" y="436"/>
                </a:cxn>
                <a:cxn ang="0">
                  <a:pos x="1830" y="430"/>
                </a:cxn>
                <a:cxn ang="0">
                  <a:pos x="1877" y="424"/>
                </a:cxn>
                <a:cxn ang="0">
                  <a:pos x="1955" y="394"/>
                </a:cxn>
                <a:cxn ang="0">
                  <a:pos x="2052" y="396"/>
                </a:cxn>
                <a:cxn ang="0">
                  <a:pos x="2253" y="732"/>
                </a:cxn>
                <a:cxn ang="0">
                  <a:pos x="2415" y="933"/>
                </a:cxn>
                <a:cxn ang="0">
                  <a:pos x="2397" y="828"/>
                </a:cxn>
                <a:cxn ang="0">
                  <a:pos x="2088" y="400"/>
                </a:cxn>
                <a:cxn ang="0">
                  <a:pos x="2046" y="346"/>
                </a:cxn>
                <a:cxn ang="0">
                  <a:pos x="1997" y="304"/>
                </a:cxn>
                <a:cxn ang="0">
                  <a:pos x="1967" y="286"/>
                </a:cxn>
                <a:cxn ang="0">
                  <a:pos x="1973" y="286"/>
                </a:cxn>
                <a:cxn ang="0">
                  <a:pos x="2009" y="286"/>
                </a:cxn>
                <a:cxn ang="0">
                  <a:pos x="2082" y="322"/>
                </a:cxn>
                <a:cxn ang="0">
                  <a:pos x="2199" y="384"/>
                </a:cxn>
                <a:cxn ang="0">
                  <a:pos x="2394" y="448"/>
                </a:cxn>
                <a:cxn ang="0">
                  <a:pos x="2595" y="516"/>
                </a:cxn>
                <a:cxn ang="0">
                  <a:pos x="2388" y="424"/>
                </a:cxn>
                <a:cxn ang="0">
                  <a:pos x="2219" y="340"/>
                </a:cxn>
                <a:cxn ang="0">
                  <a:pos x="2052" y="280"/>
                </a:cxn>
                <a:cxn ang="0">
                  <a:pos x="1955" y="262"/>
                </a:cxn>
                <a:cxn ang="0">
                  <a:pos x="1877" y="274"/>
                </a:cxn>
                <a:cxn ang="0">
                  <a:pos x="1752" y="274"/>
                </a:cxn>
                <a:cxn ang="0">
                  <a:pos x="1661" y="292"/>
                </a:cxn>
                <a:cxn ang="0">
                  <a:pos x="1607" y="316"/>
                </a:cxn>
                <a:cxn ang="0">
                  <a:pos x="1589" y="322"/>
                </a:cxn>
                <a:cxn ang="0">
                  <a:pos x="1409" y="358"/>
                </a:cxn>
                <a:cxn ang="0">
                  <a:pos x="1152" y="442"/>
                </a:cxn>
                <a:cxn ang="0">
                  <a:pos x="966" y="460"/>
                </a:cxn>
                <a:cxn ang="0">
                  <a:pos x="870" y="442"/>
                </a:cxn>
                <a:cxn ang="0">
                  <a:pos x="828" y="430"/>
                </a:cxn>
                <a:cxn ang="0">
                  <a:pos x="743" y="388"/>
                </a:cxn>
                <a:cxn ang="0">
                  <a:pos x="636" y="334"/>
                </a:cxn>
                <a:cxn ang="0">
                  <a:pos x="467" y="256"/>
                </a:cxn>
                <a:cxn ang="0">
                  <a:pos x="0" y="0"/>
                </a:cxn>
                <a:cxn ang="0">
                  <a:pos x="585" y="390"/>
                </a:cxn>
                <a:cxn ang="0">
                  <a:pos x="849" y="543"/>
                </a:cxn>
                <a:cxn ang="0">
                  <a:pos x="897" y="621"/>
                </a:cxn>
              </a:cxnLst>
              <a:rect l="0" t="0" r="r" b="b"/>
              <a:pathLst>
                <a:path w="2595" h="933">
                  <a:moveTo>
                    <a:pt x="981" y="675"/>
                  </a:moveTo>
                  <a:lnTo>
                    <a:pt x="1050" y="657"/>
                  </a:lnTo>
                  <a:lnTo>
                    <a:pt x="1143" y="651"/>
                  </a:lnTo>
                  <a:lnTo>
                    <a:pt x="1581" y="690"/>
                  </a:lnTo>
                  <a:lnTo>
                    <a:pt x="1623" y="738"/>
                  </a:lnTo>
                  <a:lnTo>
                    <a:pt x="1671" y="723"/>
                  </a:lnTo>
                  <a:lnTo>
                    <a:pt x="1656" y="675"/>
                  </a:lnTo>
                  <a:lnTo>
                    <a:pt x="1176" y="621"/>
                  </a:lnTo>
                  <a:lnTo>
                    <a:pt x="1797" y="534"/>
                  </a:lnTo>
                  <a:lnTo>
                    <a:pt x="1854" y="567"/>
                  </a:lnTo>
                  <a:lnTo>
                    <a:pt x="1881" y="585"/>
                  </a:lnTo>
                  <a:lnTo>
                    <a:pt x="1869" y="612"/>
                  </a:lnTo>
                  <a:lnTo>
                    <a:pt x="1995" y="852"/>
                  </a:lnTo>
                  <a:lnTo>
                    <a:pt x="2103" y="861"/>
                  </a:lnTo>
                  <a:lnTo>
                    <a:pt x="1889" y="538"/>
                  </a:lnTo>
                  <a:lnTo>
                    <a:pt x="1883" y="520"/>
                  </a:lnTo>
                  <a:lnTo>
                    <a:pt x="1872" y="508"/>
                  </a:lnTo>
                  <a:lnTo>
                    <a:pt x="1842" y="490"/>
                  </a:lnTo>
                  <a:lnTo>
                    <a:pt x="1806" y="478"/>
                  </a:lnTo>
                  <a:lnTo>
                    <a:pt x="1770" y="466"/>
                  </a:lnTo>
                  <a:lnTo>
                    <a:pt x="1752" y="454"/>
                  </a:lnTo>
                  <a:lnTo>
                    <a:pt x="1740" y="448"/>
                  </a:lnTo>
                  <a:lnTo>
                    <a:pt x="1746" y="436"/>
                  </a:lnTo>
                  <a:lnTo>
                    <a:pt x="1758" y="436"/>
                  </a:lnTo>
                  <a:lnTo>
                    <a:pt x="1782" y="430"/>
                  </a:lnTo>
                  <a:lnTo>
                    <a:pt x="1830" y="430"/>
                  </a:lnTo>
                  <a:lnTo>
                    <a:pt x="1854" y="430"/>
                  </a:lnTo>
                  <a:lnTo>
                    <a:pt x="1877" y="424"/>
                  </a:lnTo>
                  <a:lnTo>
                    <a:pt x="1925" y="400"/>
                  </a:lnTo>
                  <a:lnTo>
                    <a:pt x="1955" y="394"/>
                  </a:lnTo>
                  <a:lnTo>
                    <a:pt x="1979" y="394"/>
                  </a:lnTo>
                  <a:lnTo>
                    <a:pt x="2052" y="396"/>
                  </a:lnTo>
                  <a:lnTo>
                    <a:pt x="2046" y="456"/>
                  </a:lnTo>
                  <a:lnTo>
                    <a:pt x="2253" y="732"/>
                  </a:lnTo>
                  <a:lnTo>
                    <a:pt x="2334" y="816"/>
                  </a:lnTo>
                  <a:lnTo>
                    <a:pt x="2415" y="933"/>
                  </a:lnTo>
                  <a:lnTo>
                    <a:pt x="2430" y="909"/>
                  </a:lnTo>
                  <a:lnTo>
                    <a:pt x="2397" y="828"/>
                  </a:lnTo>
                  <a:lnTo>
                    <a:pt x="2094" y="412"/>
                  </a:lnTo>
                  <a:lnTo>
                    <a:pt x="2088" y="400"/>
                  </a:lnTo>
                  <a:lnTo>
                    <a:pt x="2076" y="376"/>
                  </a:lnTo>
                  <a:lnTo>
                    <a:pt x="2046" y="346"/>
                  </a:lnTo>
                  <a:lnTo>
                    <a:pt x="2015" y="322"/>
                  </a:lnTo>
                  <a:lnTo>
                    <a:pt x="1997" y="304"/>
                  </a:lnTo>
                  <a:lnTo>
                    <a:pt x="1979" y="292"/>
                  </a:lnTo>
                  <a:lnTo>
                    <a:pt x="1967" y="286"/>
                  </a:lnTo>
                  <a:lnTo>
                    <a:pt x="1967" y="286"/>
                  </a:lnTo>
                  <a:lnTo>
                    <a:pt x="1973" y="286"/>
                  </a:lnTo>
                  <a:lnTo>
                    <a:pt x="1985" y="286"/>
                  </a:lnTo>
                  <a:lnTo>
                    <a:pt x="2009" y="286"/>
                  </a:lnTo>
                  <a:lnTo>
                    <a:pt x="2040" y="298"/>
                  </a:lnTo>
                  <a:lnTo>
                    <a:pt x="2082" y="322"/>
                  </a:lnTo>
                  <a:lnTo>
                    <a:pt x="2124" y="348"/>
                  </a:lnTo>
                  <a:lnTo>
                    <a:pt x="2199" y="384"/>
                  </a:lnTo>
                  <a:lnTo>
                    <a:pt x="2325" y="426"/>
                  </a:lnTo>
                  <a:lnTo>
                    <a:pt x="2394" y="448"/>
                  </a:lnTo>
                  <a:lnTo>
                    <a:pt x="2523" y="522"/>
                  </a:lnTo>
                  <a:lnTo>
                    <a:pt x="2595" y="516"/>
                  </a:lnTo>
                  <a:lnTo>
                    <a:pt x="2442" y="454"/>
                  </a:lnTo>
                  <a:lnTo>
                    <a:pt x="2388" y="424"/>
                  </a:lnTo>
                  <a:lnTo>
                    <a:pt x="2327" y="388"/>
                  </a:lnTo>
                  <a:lnTo>
                    <a:pt x="2219" y="340"/>
                  </a:lnTo>
                  <a:lnTo>
                    <a:pt x="2106" y="292"/>
                  </a:lnTo>
                  <a:lnTo>
                    <a:pt x="2052" y="280"/>
                  </a:lnTo>
                  <a:lnTo>
                    <a:pt x="2003" y="268"/>
                  </a:lnTo>
                  <a:lnTo>
                    <a:pt x="1955" y="262"/>
                  </a:lnTo>
                  <a:lnTo>
                    <a:pt x="1919" y="268"/>
                  </a:lnTo>
                  <a:lnTo>
                    <a:pt x="1877" y="274"/>
                  </a:lnTo>
                  <a:lnTo>
                    <a:pt x="1812" y="274"/>
                  </a:lnTo>
                  <a:lnTo>
                    <a:pt x="1752" y="274"/>
                  </a:lnTo>
                  <a:lnTo>
                    <a:pt x="1703" y="286"/>
                  </a:lnTo>
                  <a:lnTo>
                    <a:pt x="1661" y="292"/>
                  </a:lnTo>
                  <a:lnTo>
                    <a:pt x="1631" y="304"/>
                  </a:lnTo>
                  <a:lnTo>
                    <a:pt x="1607" y="316"/>
                  </a:lnTo>
                  <a:lnTo>
                    <a:pt x="1595" y="322"/>
                  </a:lnTo>
                  <a:lnTo>
                    <a:pt x="1589" y="322"/>
                  </a:lnTo>
                  <a:lnTo>
                    <a:pt x="1500" y="334"/>
                  </a:lnTo>
                  <a:lnTo>
                    <a:pt x="1409" y="358"/>
                  </a:lnTo>
                  <a:lnTo>
                    <a:pt x="1236" y="418"/>
                  </a:lnTo>
                  <a:lnTo>
                    <a:pt x="1152" y="442"/>
                  </a:lnTo>
                  <a:lnTo>
                    <a:pt x="1061" y="460"/>
                  </a:lnTo>
                  <a:lnTo>
                    <a:pt x="966" y="460"/>
                  </a:lnTo>
                  <a:lnTo>
                    <a:pt x="918" y="454"/>
                  </a:lnTo>
                  <a:lnTo>
                    <a:pt x="870" y="442"/>
                  </a:lnTo>
                  <a:lnTo>
                    <a:pt x="858" y="436"/>
                  </a:lnTo>
                  <a:lnTo>
                    <a:pt x="828" y="430"/>
                  </a:lnTo>
                  <a:lnTo>
                    <a:pt x="791" y="412"/>
                  </a:lnTo>
                  <a:lnTo>
                    <a:pt x="743" y="388"/>
                  </a:lnTo>
                  <a:lnTo>
                    <a:pt x="690" y="364"/>
                  </a:lnTo>
                  <a:lnTo>
                    <a:pt x="636" y="334"/>
                  </a:lnTo>
                  <a:lnTo>
                    <a:pt x="515" y="280"/>
                  </a:lnTo>
                  <a:lnTo>
                    <a:pt x="467" y="256"/>
                  </a:lnTo>
                  <a:lnTo>
                    <a:pt x="443" y="244"/>
                  </a:lnTo>
                  <a:lnTo>
                    <a:pt x="0" y="0"/>
                  </a:lnTo>
                  <a:lnTo>
                    <a:pt x="123" y="120"/>
                  </a:lnTo>
                  <a:lnTo>
                    <a:pt x="585" y="390"/>
                  </a:lnTo>
                  <a:lnTo>
                    <a:pt x="708" y="462"/>
                  </a:lnTo>
                  <a:lnTo>
                    <a:pt x="849" y="543"/>
                  </a:lnTo>
                  <a:lnTo>
                    <a:pt x="882" y="564"/>
                  </a:lnTo>
                  <a:lnTo>
                    <a:pt x="897" y="621"/>
                  </a:lnTo>
                  <a:lnTo>
                    <a:pt x="981" y="67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3" name="Freeform 17"/>
            <p:cNvSpPr>
              <a:spLocks/>
            </p:cNvSpPr>
            <p:nvPr userDrawn="1"/>
          </p:nvSpPr>
          <p:spPr bwMode="hidden">
            <a:xfrm>
              <a:off x="0" y="2994"/>
              <a:ext cx="2723" cy="1091"/>
            </a:xfrm>
            <a:custGeom>
              <a:avLst/>
              <a:gdLst/>
              <a:ahLst/>
              <a:cxnLst>
                <a:cxn ang="0">
                  <a:pos x="2370" y="72"/>
                </a:cxn>
                <a:cxn ang="0">
                  <a:pos x="2597" y="198"/>
                </a:cxn>
                <a:cxn ang="0">
                  <a:pos x="2639" y="276"/>
                </a:cxn>
                <a:cxn ang="0">
                  <a:pos x="2453" y="264"/>
                </a:cxn>
                <a:cxn ang="0">
                  <a:pos x="2297" y="204"/>
                </a:cxn>
                <a:cxn ang="0">
                  <a:pos x="2112" y="66"/>
                </a:cxn>
                <a:cxn ang="0">
                  <a:pos x="2088" y="72"/>
                </a:cxn>
                <a:cxn ang="0">
                  <a:pos x="2106" y="114"/>
                </a:cxn>
                <a:cxn ang="0">
                  <a:pos x="2412" y="552"/>
                </a:cxn>
                <a:cxn ang="0">
                  <a:pos x="2279" y="564"/>
                </a:cxn>
                <a:cxn ang="0">
                  <a:pos x="2189" y="492"/>
                </a:cxn>
                <a:cxn ang="0">
                  <a:pos x="2058" y="330"/>
                </a:cxn>
                <a:cxn ang="0">
                  <a:pos x="1991" y="234"/>
                </a:cxn>
                <a:cxn ang="0">
                  <a:pos x="1949" y="174"/>
                </a:cxn>
                <a:cxn ang="0">
                  <a:pos x="1824" y="132"/>
                </a:cxn>
                <a:cxn ang="0">
                  <a:pos x="1794" y="144"/>
                </a:cxn>
                <a:cxn ang="0">
                  <a:pos x="1895" y="222"/>
                </a:cxn>
                <a:cxn ang="0">
                  <a:pos x="1943" y="366"/>
                </a:cxn>
                <a:cxn ang="0">
                  <a:pos x="2064" y="630"/>
                </a:cxn>
                <a:cxn ang="0">
                  <a:pos x="2052" y="695"/>
                </a:cxn>
                <a:cxn ang="0">
                  <a:pos x="1955" y="683"/>
                </a:cxn>
                <a:cxn ang="0">
                  <a:pos x="1913" y="636"/>
                </a:cxn>
                <a:cxn ang="0">
                  <a:pos x="1703" y="312"/>
                </a:cxn>
                <a:cxn ang="0">
                  <a:pos x="1637" y="276"/>
                </a:cxn>
                <a:cxn ang="0">
                  <a:pos x="1643" y="318"/>
                </a:cxn>
                <a:cxn ang="0">
                  <a:pos x="1673" y="408"/>
                </a:cxn>
                <a:cxn ang="0">
                  <a:pos x="1716" y="779"/>
                </a:cxn>
                <a:cxn ang="0">
                  <a:pos x="1691" y="737"/>
                </a:cxn>
                <a:cxn ang="0">
                  <a:pos x="1613" y="582"/>
                </a:cxn>
                <a:cxn ang="0">
                  <a:pos x="1494" y="480"/>
                </a:cxn>
                <a:cxn ang="0">
                  <a:pos x="1248" y="528"/>
                </a:cxn>
                <a:cxn ang="0">
                  <a:pos x="996" y="630"/>
                </a:cxn>
                <a:cxn ang="0">
                  <a:pos x="714" y="534"/>
                </a:cxn>
                <a:cxn ang="0">
                  <a:pos x="198" y="288"/>
                </a:cxn>
                <a:cxn ang="0">
                  <a:pos x="0" y="460"/>
                </a:cxn>
                <a:cxn ang="0">
                  <a:pos x="288" y="570"/>
                </a:cxn>
                <a:cxn ang="0">
                  <a:pos x="461" y="654"/>
                </a:cxn>
                <a:cxn ang="0">
                  <a:pos x="725" y="755"/>
                </a:cxn>
                <a:cxn ang="0">
                  <a:pos x="966" y="791"/>
                </a:cxn>
                <a:cxn ang="0">
                  <a:pos x="1176" y="779"/>
                </a:cxn>
                <a:cxn ang="0">
                  <a:pos x="1278" y="791"/>
                </a:cxn>
                <a:cxn ang="0">
                  <a:pos x="1404" y="845"/>
                </a:cxn>
                <a:cxn ang="0">
                  <a:pos x="1416" y="887"/>
                </a:cxn>
                <a:cxn ang="0">
                  <a:pos x="1361" y="923"/>
                </a:cxn>
                <a:cxn ang="0">
                  <a:pos x="1385" y="1007"/>
                </a:cxn>
                <a:cxn ang="0">
                  <a:pos x="1494" y="1085"/>
                </a:cxn>
                <a:cxn ang="0">
                  <a:pos x="1697" y="1043"/>
                </a:cxn>
                <a:cxn ang="0">
                  <a:pos x="1812" y="989"/>
                </a:cxn>
                <a:cxn ang="0">
                  <a:pos x="1973" y="917"/>
                </a:cxn>
                <a:cxn ang="0">
                  <a:pos x="2201" y="899"/>
                </a:cxn>
                <a:cxn ang="0">
                  <a:pos x="2364" y="863"/>
                </a:cxn>
                <a:cxn ang="0">
                  <a:pos x="2400" y="743"/>
                </a:cxn>
                <a:cxn ang="0">
                  <a:pos x="2471" y="701"/>
                </a:cxn>
                <a:cxn ang="0">
                  <a:pos x="2621" y="504"/>
                </a:cxn>
                <a:cxn ang="0">
                  <a:pos x="2693" y="374"/>
                </a:cxn>
              </a:cxnLst>
              <a:rect l="0" t="0" r="r" b="b"/>
              <a:pathLst>
                <a:path w="2723" h="1091">
                  <a:moveTo>
                    <a:pt x="2723" y="299"/>
                  </a:moveTo>
                  <a:lnTo>
                    <a:pt x="2715" y="240"/>
                  </a:lnTo>
                  <a:lnTo>
                    <a:pt x="2656" y="195"/>
                  </a:lnTo>
                  <a:lnTo>
                    <a:pt x="2370" y="72"/>
                  </a:lnTo>
                  <a:lnTo>
                    <a:pt x="2303" y="54"/>
                  </a:lnTo>
                  <a:lnTo>
                    <a:pt x="2585" y="186"/>
                  </a:lnTo>
                  <a:lnTo>
                    <a:pt x="2591" y="192"/>
                  </a:lnTo>
                  <a:lnTo>
                    <a:pt x="2597" y="198"/>
                  </a:lnTo>
                  <a:lnTo>
                    <a:pt x="2621" y="228"/>
                  </a:lnTo>
                  <a:lnTo>
                    <a:pt x="2639" y="258"/>
                  </a:lnTo>
                  <a:lnTo>
                    <a:pt x="2646" y="270"/>
                  </a:lnTo>
                  <a:lnTo>
                    <a:pt x="2639" y="276"/>
                  </a:lnTo>
                  <a:lnTo>
                    <a:pt x="2603" y="282"/>
                  </a:lnTo>
                  <a:lnTo>
                    <a:pt x="2555" y="282"/>
                  </a:lnTo>
                  <a:lnTo>
                    <a:pt x="2507" y="276"/>
                  </a:lnTo>
                  <a:lnTo>
                    <a:pt x="2453" y="264"/>
                  </a:lnTo>
                  <a:lnTo>
                    <a:pt x="2394" y="246"/>
                  </a:lnTo>
                  <a:lnTo>
                    <a:pt x="2340" y="222"/>
                  </a:lnTo>
                  <a:lnTo>
                    <a:pt x="2321" y="216"/>
                  </a:lnTo>
                  <a:lnTo>
                    <a:pt x="2297" y="204"/>
                  </a:lnTo>
                  <a:lnTo>
                    <a:pt x="2171" y="126"/>
                  </a:lnTo>
                  <a:lnTo>
                    <a:pt x="2165" y="120"/>
                  </a:lnTo>
                  <a:lnTo>
                    <a:pt x="2154" y="102"/>
                  </a:lnTo>
                  <a:lnTo>
                    <a:pt x="2112" y="66"/>
                  </a:lnTo>
                  <a:lnTo>
                    <a:pt x="2064" y="24"/>
                  </a:lnTo>
                  <a:lnTo>
                    <a:pt x="2046" y="6"/>
                  </a:lnTo>
                  <a:lnTo>
                    <a:pt x="2034" y="0"/>
                  </a:lnTo>
                  <a:lnTo>
                    <a:pt x="2088" y="72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14"/>
                  </a:lnTo>
                  <a:lnTo>
                    <a:pt x="2112" y="114"/>
                  </a:lnTo>
                  <a:lnTo>
                    <a:pt x="2406" y="516"/>
                  </a:lnTo>
                  <a:lnTo>
                    <a:pt x="2412" y="534"/>
                  </a:lnTo>
                  <a:lnTo>
                    <a:pt x="2412" y="552"/>
                  </a:lnTo>
                  <a:lnTo>
                    <a:pt x="2394" y="576"/>
                  </a:lnTo>
                  <a:lnTo>
                    <a:pt x="2364" y="588"/>
                  </a:lnTo>
                  <a:lnTo>
                    <a:pt x="2321" y="588"/>
                  </a:lnTo>
                  <a:lnTo>
                    <a:pt x="2279" y="564"/>
                  </a:lnTo>
                  <a:lnTo>
                    <a:pt x="2237" y="534"/>
                  </a:lnTo>
                  <a:lnTo>
                    <a:pt x="2201" y="504"/>
                  </a:lnTo>
                  <a:lnTo>
                    <a:pt x="2195" y="498"/>
                  </a:lnTo>
                  <a:lnTo>
                    <a:pt x="2189" y="492"/>
                  </a:lnTo>
                  <a:lnTo>
                    <a:pt x="2171" y="462"/>
                  </a:lnTo>
                  <a:lnTo>
                    <a:pt x="2142" y="420"/>
                  </a:lnTo>
                  <a:lnTo>
                    <a:pt x="2100" y="378"/>
                  </a:lnTo>
                  <a:lnTo>
                    <a:pt x="2058" y="330"/>
                  </a:lnTo>
                  <a:lnTo>
                    <a:pt x="2040" y="318"/>
                  </a:lnTo>
                  <a:lnTo>
                    <a:pt x="2028" y="300"/>
                  </a:lnTo>
                  <a:lnTo>
                    <a:pt x="2009" y="264"/>
                  </a:lnTo>
                  <a:lnTo>
                    <a:pt x="1991" y="234"/>
                  </a:lnTo>
                  <a:lnTo>
                    <a:pt x="1985" y="210"/>
                  </a:lnTo>
                  <a:lnTo>
                    <a:pt x="1973" y="192"/>
                  </a:lnTo>
                  <a:lnTo>
                    <a:pt x="1967" y="180"/>
                  </a:lnTo>
                  <a:lnTo>
                    <a:pt x="1949" y="174"/>
                  </a:lnTo>
                  <a:lnTo>
                    <a:pt x="1907" y="156"/>
                  </a:lnTo>
                  <a:lnTo>
                    <a:pt x="1860" y="138"/>
                  </a:lnTo>
                  <a:lnTo>
                    <a:pt x="1836" y="132"/>
                  </a:lnTo>
                  <a:lnTo>
                    <a:pt x="1824" y="132"/>
                  </a:lnTo>
                  <a:lnTo>
                    <a:pt x="1806" y="132"/>
                  </a:lnTo>
                  <a:lnTo>
                    <a:pt x="1800" y="138"/>
                  </a:lnTo>
                  <a:lnTo>
                    <a:pt x="1794" y="144"/>
                  </a:lnTo>
                  <a:lnTo>
                    <a:pt x="1794" y="144"/>
                  </a:lnTo>
                  <a:lnTo>
                    <a:pt x="1842" y="156"/>
                  </a:lnTo>
                  <a:lnTo>
                    <a:pt x="1872" y="180"/>
                  </a:lnTo>
                  <a:lnTo>
                    <a:pt x="1889" y="204"/>
                  </a:lnTo>
                  <a:lnTo>
                    <a:pt x="1895" y="222"/>
                  </a:lnTo>
                  <a:lnTo>
                    <a:pt x="1889" y="240"/>
                  </a:lnTo>
                  <a:lnTo>
                    <a:pt x="1901" y="270"/>
                  </a:lnTo>
                  <a:lnTo>
                    <a:pt x="1919" y="318"/>
                  </a:lnTo>
                  <a:lnTo>
                    <a:pt x="1943" y="366"/>
                  </a:lnTo>
                  <a:lnTo>
                    <a:pt x="1991" y="480"/>
                  </a:lnTo>
                  <a:lnTo>
                    <a:pt x="2021" y="534"/>
                  </a:lnTo>
                  <a:lnTo>
                    <a:pt x="2040" y="582"/>
                  </a:lnTo>
                  <a:lnTo>
                    <a:pt x="2064" y="630"/>
                  </a:lnTo>
                  <a:lnTo>
                    <a:pt x="2076" y="666"/>
                  </a:lnTo>
                  <a:lnTo>
                    <a:pt x="2082" y="683"/>
                  </a:lnTo>
                  <a:lnTo>
                    <a:pt x="2070" y="695"/>
                  </a:lnTo>
                  <a:lnTo>
                    <a:pt x="2052" y="695"/>
                  </a:lnTo>
                  <a:lnTo>
                    <a:pt x="2021" y="695"/>
                  </a:lnTo>
                  <a:lnTo>
                    <a:pt x="1997" y="695"/>
                  </a:lnTo>
                  <a:lnTo>
                    <a:pt x="1973" y="689"/>
                  </a:lnTo>
                  <a:lnTo>
                    <a:pt x="1955" y="683"/>
                  </a:lnTo>
                  <a:lnTo>
                    <a:pt x="1949" y="683"/>
                  </a:lnTo>
                  <a:lnTo>
                    <a:pt x="1949" y="677"/>
                  </a:lnTo>
                  <a:lnTo>
                    <a:pt x="1943" y="672"/>
                  </a:lnTo>
                  <a:lnTo>
                    <a:pt x="1913" y="636"/>
                  </a:lnTo>
                  <a:lnTo>
                    <a:pt x="1806" y="324"/>
                  </a:lnTo>
                  <a:lnTo>
                    <a:pt x="1776" y="330"/>
                  </a:lnTo>
                  <a:lnTo>
                    <a:pt x="1746" y="330"/>
                  </a:lnTo>
                  <a:lnTo>
                    <a:pt x="1703" y="312"/>
                  </a:lnTo>
                  <a:lnTo>
                    <a:pt x="1673" y="288"/>
                  </a:lnTo>
                  <a:lnTo>
                    <a:pt x="1667" y="276"/>
                  </a:lnTo>
                  <a:lnTo>
                    <a:pt x="1655" y="270"/>
                  </a:lnTo>
                  <a:lnTo>
                    <a:pt x="1637" y="276"/>
                  </a:lnTo>
                  <a:lnTo>
                    <a:pt x="1631" y="288"/>
                  </a:lnTo>
                  <a:lnTo>
                    <a:pt x="1625" y="306"/>
                  </a:lnTo>
                  <a:lnTo>
                    <a:pt x="1625" y="312"/>
                  </a:lnTo>
                  <a:lnTo>
                    <a:pt x="1643" y="318"/>
                  </a:lnTo>
                  <a:lnTo>
                    <a:pt x="1655" y="336"/>
                  </a:lnTo>
                  <a:lnTo>
                    <a:pt x="1667" y="366"/>
                  </a:lnTo>
                  <a:lnTo>
                    <a:pt x="1673" y="402"/>
                  </a:lnTo>
                  <a:lnTo>
                    <a:pt x="1673" y="408"/>
                  </a:lnTo>
                  <a:lnTo>
                    <a:pt x="1673" y="414"/>
                  </a:lnTo>
                  <a:lnTo>
                    <a:pt x="1716" y="761"/>
                  </a:lnTo>
                  <a:lnTo>
                    <a:pt x="1716" y="773"/>
                  </a:lnTo>
                  <a:lnTo>
                    <a:pt x="1716" y="779"/>
                  </a:lnTo>
                  <a:lnTo>
                    <a:pt x="1709" y="773"/>
                  </a:lnTo>
                  <a:lnTo>
                    <a:pt x="1703" y="755"/>
                  </a:lnTo>
                  <a:lnTo>
                    <a:pt x="1697" y="749"/>
                  </a:lnTo>
                  <a:lnTo>
                    <a:pt x="1691" y="737"/>
                  </a:lnTo>
                  <a:lnTo>
                    <a:pt x="1679" y="713"/>
                  </a:lnTo>
                  <a:lnTo>
                    <a:pt x="1661" y="672"/>
                  </a:lnTo>
                  <a:lnTo>
                    <a:pt x="1643" y="630"/>
                  </a:lnTo>
                  <a:lnTo>
                    <a:pt x="1613" y="582"/>
                  </a:lnTo>
                  <a:lnTo>
                    <a:pt x="1589" y="540"/>
                  </a:lnTo>
                  <a:lnTo>
                    <a:pt x="1560" y="510"/>
                  </a:lnTo>
                  <a:lnTo>
                    <a:pt x="1536" y="492"/>
                  </a:lnTo>
                  <a:lnTo>
                    <a:pt x="1494" y="480"/>
                  </a:lnTo>
                  <a:lnTo>
                    <a:pt x="1446" y="480"/>
                  </a:lnTo>
                  <a:lnTo>
                    <a:pt x="1397" y="486"/>
                  </a:lnTo>
                  <a:lnTo>
                    <a:pt x="1349" y="498"/>
                  </a:lnTo>
                  <a:lnTo>
                    <a:pt x="1248" y="528"/>
                  </a:lnTo>
                  <a:lnTo>
                    <a:pt x="1158" y="570"/>
                  </a:lnTo>
                  <a:lnTo>
                    <a:pt x="1104" y="600"/>
                  </a:lnTo>
                  <a:lnTo>
                    <a:pt x="1037" y="624"/>
                  </a:lnTo>
                  <a:lnTo>
                    <a:pt x="996" y="630"/>
                  </a:lnTo>
                  <a:lnTo>
                    <a:pt x="948" y="630"/>
                  </a:lnTo>
                  <a:lnTo>
                    <a:pt x="900" y="618"/>
                  </a:lnTo>
                  <a:lnTo>
                    <a:pt x="840" y="588"/>
                  </a:lnTo>
                  <a:lnTo>
                    <a:pt x="714" y="534"/>
                  </a:lnTo>
                  <a:lnTo>
                    <a:pt x="582" y="474"/>
                  </a:lnTo>
                  <a:lnTo>
                    <a:pt x="443" y="408"/>
                  </a:lnTo>
                  <a:lnTo>
                    <a:pt x="318" y="348"/>
                  </a:lnTo>
                  <a:lnTo>
                    <a:pt x="198" y="288"/>
                  </a:lnTo>
                  <a:lnTo>
                    <a:pt x="149" y="264"/>
                  </a:lnTo>
                  <a:lnTo>
                    <a:pt x="102" y="240"/>
                  </a:lnTo>
                  <a:lnTo>
                    <a:pt x="0" y="187"/>
                  </a:lnTo>
                  <a:lnTo>
                    <a:pt x="0" y="460"/>
                  </a:lnTo>
                  <a:lnTo>
                    <a:pt x="36" y="474"/>
                  </a:lnTo>
                  <a:lnTo>
                    <a:pt x="149" y="516"/>
                  </a:lnTo>
                  <a:lnTo>
                    <a:pt x="216" y="540"/>
                  </a:lnTo>
                  <a:lnTo>
                    <a:pt x="288" y="570"/>
                  </a:lnTo>
                  <a:lnTo>
                    <a:pt x="348" y="594"/>
                  </a:lnTo>
                  <a:lnTo>
                    <a:pt x="396" y="618"/>
                  </a:lnTo>
                  <a:lnTo>
                    <a:pt x="432" y="636"/>
                  </a:lnTo>
                  <a:lnTo>
                    <a:pt x="461" y="654"/>
                  </a:lnTo>
                  <a:lnTo>
                    <a:pt x="504" y="672"/>
                  </a:lnTo>
                  <a:lnTo>
                    <a:pt x="588" y="707"/>
                  </a:lnTo>
                  <a:lnTo>
                    <a:pt x="684" y="743"/>
                  </a:lnTo>
                  <a:lnTo>
                    <a:pt x="725" y="755"/>
                  </a:lnTo>
                  <a:lnTo>
                    <a:pt x="761" y="767"/>
                  </a:lnTo>
                  <a:lnTo>
                    <a:pt x="828" y="779"/>
                  </a:lnTo>
                  <a:lnTo>
                    <a:pt x="894" y="785"/>
                  </a:lnTo>
                  <a:lnTo>
                    <a:pt x="966" y="791"/>
                  </a:lnTo>
                  <a:lnTo>
                    <a:pt x="1031" y="791"/>
                  </a:lnTo>
                  <a:lnTo>
                    <a:pt x="1092" y="785"/>
                  </a:lnTo>
                  <a:lnTo>
                    <a:pt x="1146" y="785"/>
                  </a:lnTo>
                  <a:lnTo>
                    <a:pt x="1176" y="779"/>
                  </a:lnTo>
                  <a:lnTo>
                    <a:pt x="1188" y="779"/>
                  </a:lnTo>
                  <a:lnTo>
                    <a:pt x="1188" y="779"/>
                  </a:lnTo>
                  <a:lnTo>
                    <a:pt x="1236" y="785"/>
                  </a:lnTo>
                  <a:lnTo>
                    <a:pt x="1278" y="791"/>
                  </a:lnTo>
                  <a:lnTo>
                    <a:pt x="1307" y="803"/>
                  </a:lnTo>
                  <a:lnTo>
                    <a:pt x="1337" y="809"/>
                  </a:lnTo>
                  <a:lnTo>
                    <a:pt x="1379" y="827"/>
                  </a:lnTo>
                  <a:lnTo>
                    <a:pt x="1404" y="845"/>
                  </a:lnTo>
                  <a:lnTo>
                    <a:pt x="1416" y="863"/>
                  </a:lnTo>
                  <a:lnTo>
                    <a:pt x="1416" y="875"/>
                  </a:lnTo>
                  <a:lnTo>
                    <a:pt x="1416" y="881"/>
                  </a:lnTo>
                  <a:lnTo>
                    <a:pt x="1416" y="887"/>
                  </a:lnTo>
                  <a:lnTo>
                    <a:pt x="1410" y="887"/>
                  </a:lnTo>
                  <a:lnTo>
                    <a:pt x="1397" y="893"/>
                  </a:lnTo>
                  <a:lnTo>
                    <a:pt x="1379" y="905"/>
                  </a:lnTo>
                  <a:lnTo>
                    <a:pt x="1361" y="923"/>
                  </a:lnTo>
                  <a:lnTo>
                    <a:pt x="1355" y="941"/>
                  </a:lnTo>
                  <a:lnTo>
                    <a:pt x="1361" y="971"/>
                  </a:lnTo>
                  <a:lnTo>
                    <a:pt x="1367" y="989"/>
                  </a:lnTo>
                  <a:lnTo>
                    <a:pt x="1385" y="1007"/>
                  </a:lnTo>
                  <a:lnTo>
                    <a:pt x="1404" y="1025"/>
                  </a:lnTo>
                  <a:lnTo>
                    <a:pt x="1434" y="1049"/>
                  </a:lnTo>
                  <a:lnTo>
                    <a:pt x="1464" y="1067"/>
                  </a:lnTo>
                  <a:lnTo>
                    <a:pt x="1494" y="1085"/>
                  </a:lnTo>
                  <a:lnTo>
                    <a:pt x="1554" y="1091"/>
                  </a:lnTo>
                  <a:lnTo>
                    <a:pt x="1607" y="1085"/>
                  </a:lnTo>
                  <a:lnTo>
                    <a:pt x="1661" y="1067"/>
                  </a:lnTo>
                  <a:lnTo>
                    <a:pt x="1697" y="1043"/>
                  </a:lnTo>
                  <a:lnTo>
                    <a:pt x="1734" y="1019"/>
                  </a:lnTo>
                  <a:lnTo>
                    <a:pt x="1752" y="995"/>
                  </a:lnTo>
                  <a:lnTo>
                    <a:pt x="1758" y="989"/>
                  </a:lnTo>
                  <a:lnTo>
                    <a:pt x="1812" y="989"/>
                  </a:lnTo>
                  <a:lnTo>
                    <a:pt x="1860" y="983"/>
                  </a:lnTo>
                  <a:lnTo>
                    <a:pt x="1907" y="965"/>
                  </a:lnTo>
                  <a:lnTo>
                    <a:pt x="1943" y="941"/>
                  </a:lnTo>
                  <a:lnTo>
                    <a:pt x="1973" y="917"/>
                  </a:lnTo>
                  <a:lnTo>
                    <a:pt x="2003" y="899"/>
                  </a:lnTo>
                  <a:lnTo>
                    <a:pt x="2015" y="881"/>
                  </a:lnTo>
                  <a:lnTo>
                    <a:pt x="2021" y="875"/>
                  </a:lnTo>
                  <a:lnTo>
                    <a:pt x="2201" y="899"/>
                  </a:lnTo>
                  <a:lnTo>
                    <a:pt x="2243" y="905"/>
                  </a:lnTo>
                  <a:lnTo>
                    <a:pt x="2273" y="899"/>
                  </a:lnTo>
                  <a:lnTo>
                    <a:pt x="2327" y="887"/>
                  </a:lnTo>
                  <a:lnTo>
                    <a:pt x="2364" y="863"/>
                  </a:lnTo>
                  <a:lnTo>
                    <a:pt x="2388" y="827"/>
                  </a:lnTo>
                  <a:lnTo>
                    <a:pt x="2400" y="797"/>
                  </a:lnTo>
                  <a:lnTo>
                    <a:pt x="2400" y="767"/>
                  </a:lnTo>
                  <a:lnTo>
                    <a:pt x="2400" y="743"/>
                  </a:lnTo>
                  <a:lnTo>
                    <a:pt x="2400" y="737"/>
                  </a:lnTo>
                  <a:lnTo>
                    <a:pt x="2418" y="737"/>
                  </a:lnTo>
                  <a:lnTo>
                    <a:pt x="2436" y="731"/>
                  </a:lnTo>
                  <a:lnTo>
                    <a:pt x="2471" y="701"/>
                  </a:lnTo>
                  <a:lnTo>
                    <a:pt x="2513" y="660"/>
                  </a:lnTo>
                  <a:lnTo>
                    <a:pt x="2555" y="606"/>
                  </a:lnTo>
                  <a:lnTo>
                    <a:pt x="2591" y="552"/>
                  </a:lnTo>
                  <a:lnTo>
                    <a:pt x="2621" y="504"/>
                  </a:lnTo>
                  <a:lnTo>
                    <a:pt x="2639" y="468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93" y="374"/>
                  </a:lnTo>
                  <a:lnTo>
                    <a:pt x="2723" y="2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0754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00755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0756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0757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+mn-lt"/>
              </a:defRPr>
            </a:lvl1pPr>
          </a:lstStyle>
          <a:p>
            <a:fld id="{E8B47146-DFBA-4AAC-A4EF-3C04187F468A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00758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9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844" r:id="rId1"/>
    <p:sldLayoutId id="2147484845" r:id="rId2"/>
    <p:sldLayoutId id="2147484846" r:id="rId3"/>
    <p:sldLayoutId id="2147484847" r:id="rId4"/>
    <p:sldLayoutId id="2147484848" r:id="rId5"/>
    <p:sldLayoutId id="2147484849" r:id="rId6"/>
    <p:sldLayoutId id="2147484850" r:id="rId7"/>
    <p:sldLayoutId id="2147484851" r:id="rId8"/>
    <p:sldLayoutId id="2147484852" r:id="rId9"/>
    <p:sldLayoutId id="2147484853" r:id="rId10"/>
    <p:sldLayoutId id="2147484854" r:id="rId11"/>
    <p:sldLayoutId id="2147484855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505859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0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1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2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3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5864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5865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5866" name="Rectangle 10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05867" name="Rectangle 11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05868" name="Rectangle 1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5869" name="Rectangle 1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5870" name="Rectangle 1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fld id="{0F0DA515-DC72-41ED-A3D1-A05A0D251C57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857" r:id="rId1"/>
    <p:sldLayoutId id="2147484858" r:id="rId2"/>
    <p:sldLayoutId id="2147484859" r:id="rId3"/>
    <p:sldLayoutId id="2147484860" r:id="rId4"/>
    <p:sldLayoutId id="2147484861" r:id="rId5"/>
    <p:sldLayoutId id="2147484862" r:id="rId6"/>
    <p:sldLayoutId id="2147484863" r:id="rId7"/>
    <p:sldLayoutId id="2147484864" r:id="rId8"/>
    <p:sldLayoutId id="2147484865" r:id="rId9"/>
    <p:sldLayoutId id="2147484866" r:id="rId10"/>
    <p:sldLayoutId id="2147484867" r:id="rId11"/>
    <p:sldLayoutId id="2147484868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5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pattFill prst="dkHorz">
          <a:fgClr>
            <a:schemeClr val="bg2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2438400"/>
            <a:ext cx="9144000" cy="4046538"/>
            <a:chOff x="0" y="1536"/>
            <a:chExt cx="5760" cy="2549"/>
          </a:xfrm>
        </p:grpSpPr>
        <p:sp>
          <p:nvSpPr>
            <p:cNvPr id="500739" name="Rectangle 3"/>
            <p:cNvSpPr>
              <a:spLocks noChangeArrowheads="1"/>
            </p:cNvSpPr>
            <p:nvPr userDrawn="1"/>
          </p:nvSpPr>
          <p:spPr bwMode="hidden">
            <a:xfrm rot="-1424751">
              <a:off x="2121" y="2592"/>
              <a:ext cx="3072" cy="384"/>
            </a:xfrm>
            <a:prstGeom prst="rect">
              <a:avLst/>
            </a:prstGeom>
            <a:gradFill rotWithShape="0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189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0740" name="Freeform 4"/>
            <p:cNvSpPr>
              <a:spLocks/>
            </p:cNvSpPr>
            <p:nvPr userDrawn="1"/>
          </p:nvSpPr>
          <p:spPr bwMode="hidden">
            <a:xfrm>
              <a:off x="0" y="2664"/>
              <a:ext cx="2688" cy="12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0" y="552"/>
                </a:cxn>
                <a:cxn ang="0">
                  <a:pos x="1968" y="264"/>
                </a:cxn>
                <a:cxn ang="0">
                  <a:pos x="2028" y="270"/>
                </a:cxn>
                <a:cxn ang="0">
                  <a:pos x="2661" y="528"/>
                </a:cxn>
                <a:cxn ang="0">
                  <a:pos x="2688" y="648"/>
                </a:cxn>
                <a:cxn ang="0">
                  <a:pos x="2304" y="1080"/>
                </a:cxn>
                <a:cxn ang="0">
                  <a:pos x="1584" y="1224"/>
                </a:cxn>
                <a:cxn ang="0">
                  <a:pos x="1296" y="936"/>
                </a:cxn>
                <a:cxn ang="0">
                  <a:pos x="864" y="1032"/>
                </a:cxn>
                <a:cxn ang="0">
                  <a:pos x="0" y="552"/>
                </a:cxn>
                <a:cxn ang="0">
                  <a:pos x="0" y="0"/>
                </a:cxn>
              </a:cxnLst>
              <a:rect l="0" t="0" r="r" b="b"/>
              <a:pathLst>
                <a:path w="2688" h="1224">
                  <a:moveTo>
                    <a:pt x="0" y="0"/>
                  </a:moveTo>
                  <a:lnTo>
                    <a:pt x="960" y="552"/>
                  </a:lnTo>
                  <a:lnTo>
                    <a:pt x="1968" y="264"/>
                  </a:lnTo>
                  <a:lnTo>
                    <a:pt x="2028" y="270"/>
                  </a:lnTo>
                  <a:lnTo>
                    <a:pt x="2661" y="528"/>
                  </a:lnTo>
                  <a:lnTo>
                    <a:pt x="2688" y="648"/>
                  </a:lnTo>
                  <a:lnTo>
                    <a:pt x="2304" y="1080"/>
                  </a:lnTo>
                  <a:lnTo>
                    <a:pt x="1584" y="1224"/>
                  </a:lnTo>
                  <a:lnTo>
                    <a:pt x="1296" y="936"/>
                  </a:lnTo>
                  <a:lnTo>
                    <a:pt x="864" y="1032"/>
                  </a:lnTo>
                  <a:lnTo>
                    <a:pt x="0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0741" name="Freeform 5"/>
            <p:cNvSpPr>
              <a:spLocks/>
            </p:cNvSpPr>
            <p:nvPr userDrawn="1"/>
          </p:nvSpPr>
          <p:spPr bwMode="hidden">
            <a:xfrm>
              <a:off x="3359" y="1536"/>
              <a:ext cx="2401" cy="1232"/>
            </a:xfrm>
            <a:custGeom>
              <a:avLst/>
              <a:gdLst/>
              <a:ahLst/>
              <a:cxnLst>
                <a:cxn ang="0">
                  <a:pos x="2208" y="15"/>
                </a:cxn>
                <a:cxn ang="0">
                  <a:pos x="2088" y="57"/>
                </a:cxn>
                <a:cxn ang="0">
                  <a:pos x="1951" y="99"/>
                </a:cxn>
                <a:cxn ang="0">
                  <a:pos x="1704" y="135"/>
                </a:cxn>
                <a:cxn ang="0">
                  <a:pos x="1314" y="177"/>
                </a:cxn>
                <a:cxn ang="0">
                  <a:pos x="1176" y="189"/>
                </a:cxn>
                <a:cxn ang="0">
                  <a:pos x="1122" y="195"/>
                </a:cxn>
                <a:cxn ang="0">
                  <a:pos x="1075" y="231"/>
                </a:cxn>
                <a:cxn ang="0">
                  <a:pos x="924" y="321"/>
                </a:cxn>
                <a:cxn ang="0">
                  <a:pos x="840" y="369"/>
                </a:cxn>
                <a:cxn ang="0">
                  <a:pos x="630" y="458"/>
                </a:cxn>
                <a:cxn ang="0">
                  <a:pos x="529" y="500"/>
                </a:cxn>
                <a:cxn ang="0">
                  <a:pos x="487" y="542"/>
                </a:cxn>
                <a:cxn ang="0">
                  <a:pos x="457" y="590"/>
                </a:cxn>
                <a:cxn ang="0">
                  <a:pos x="402" y="638"/>
                </a:cxn>
                <a:cxn ang="0">
                  <a:pos x="330" y="758"/>
                </a:cxn>
                <a:cxn ang="0">
                  <a:pos x="312" y="788"/>
                </a:cxn>
                <a:cxn ang="0">
                  <a:pos x="252" y="824"/>
                </a:cxn>
                <a:cxn ang="0">
                  <a:pos x="84" y="926"/>
                </a:cxn>
                <a:cxn ang="0">
                  <a:pos x="0" y="992"/>
                </a:cxn>
                <a:cxn ang="0">
                  <a:pos x="12" y="1040"/>
                </a:cxn>
                <a:cxn ang="0">
                  <a:pos x="132" y="1034"/>
                </a:cxn>
                <a:cxn ang="0">
                  <a:pos x="336" y="980"/>
                </a:cxn>
                <a:cxn ang="0">
                  <a:pos x="529" y="896"/>
                </a:cxn>
                <a:cxn ang="0">
                  <a:pos x="576" y="872"/>
                </a:cxn>
                <a:cxn ang="0">
                  <a:pos x="714" y="848"/>
                </a:cxn>
                <a:cxn ang="0">
                  <a:pos x="966" y="794"/>
                </a:cxn>
                <a:cxn ang="0">
                  <a:pos x="1212" y="782"/>
                </a:cxn>
                <a:cxn ang="0">
                  <a:pos x="1416" y="872"/>
                </a:cxn>
                <a:cxn ang="0">
                  <a:pos x="1464" y="932"/>
                </a:cxn>
                <a:cxn ang="0">
                  <a:pos x="1440" y="992"/>
                </a:cxn>
                <a:cxn ang="0">
                  <a:pos x="1302" y="1040"/>
                </a:cxn>
                <a:cxn ang="0">
                  <a:pos x="1158" y="1100"/>
                </a:cxn>
                <a:cxn ang="0">
                  <a:pos x="1093" y="1148"/>
                </a:cxn>
                <a:cxn ang="0">
                  <a:pos x="1075" y="1208"/>
                </a:cxn>
                <a:cxn ang="0">
                  <a:pos x="1093" y="1232"/>
                </a:cxn>
                <a:cxn ang="0">
                  <a:pos x="1152" y="1226"/>
                </a:cxn>
                <a:cxn ang="0">
                  <a:pos x="1332" y="1208"/>
                </a:cxn>
                <a:cxn ang="0">
                  <a:pos x="1434" y="1184"/>
                </a:cxn>
                <a:cxn ang="0">
                  <a:pos x="1464" y="1172"/>
                </a:cxn>
                <a:cxn ang="0">
                  <a:pos x="1578" y="1130"/>
                </a:cxn>
                <a:cxn ang="0">
                  <a:pos x="1758" y="1064"/>
                </a:cxn>
                <a:cxn ang="0">
                  <a:pos x="1872" y="962"/>
                </a:cxn>
                <a:cxn ang="0">
                  <a:pos x="1986" y="800"/>
                </a:cxn>
                <a:cxn ang="0">
                  <a:pos x="2166" y="650"/>
                </a:cxn>
                <a:cxn ang="0">
                  <a:pos x="2257" y="590"/>
                </a:cxn>
                <a:cxn ang="0">
                  <a:pos x="2400" y="57"/>
                </a:cxn>
              </a:cxnLst>
              <a:rect l="0" t="0" r="r" b="b"/>
              <a:pathLst>
                <a:path w="2401" h="1232">
                  <a:moveTo>
                    <a:pt x="2310" y="3"/>
                  </a:moveTo>
                  <a:lnTo>
                    <a:pt x="2280" y="3"/>
                  </a:lnTo>
                  <a:lnTo>
                    <a:pt x="2208" y="15"/>
                  </a:lnTo>
                  <a:lnTo>
                    <a:pt x="2136" y="27"/>
                  </a:lnTo>
                  <a:lnTo>
                    <a:pt x="2112" y="39"/>
                  </a:lnTo>
                  <a:lnTo>
                    <a:pt x="2088" y="57"/>
                  </a:lnTo>
                  <a:lnTo>
                    <a:pt x="2082" y="63"/>
                  </a:lnTo>
                  <a:lnTo>
                    <a:pt x="2076" y="69"/>
                  </a:lnTo>
                  <a:lnTo>
                    <a:pt x="1951" y="99"/>
                  </a:lnTo>
                  <a:lnTo>
                    <a:pt x="1896" y="111"/>
                  </a:lnTo>
                  <a:lnTo>
                    <a:pt x="1836" y="117"/>
                  </a:lnTo>
                  <a:lnTo>
                    <a:pt x="1704" y="135"/>
                  </a:lnTo>
                  <a:lnTo>
                    <a:pt x="1572" y="153"/>
                  </a:lnTo>
                  <a:lnTo>
                    <a:pt x="1434" y="165"/>
                  </a:lnTo>
                  <a:lnTo>
                    <a:pt x="1314" y="177"/>
                  </a:lnTo>
                  <a:lnTo>
                    <a:pt x="1260" y="183"/>
                  </a:lnTo>
                  <a:lnTo>
                    <a:pt x="1212" y="189"/>
                  </a:lnTo>
                  <a:lnTo>
                    <a:pt x="1176" y="189"/>
                  </a:lnTo>
                  <a:lnTo>
                    <a:pt x="1146" y="195"/>
                  </a:lnTo>
                  <a:lnTo>
                    <a:pt x="1128" y="195"/>
                  </a:lnTo>
                  <a:lnTo>
                    <a:pt x="1122" y="195"/>
                  </a:lnTo>
                  <a:lnTo>
                    <a:pt x="1116" y="201"/>
                  </a:lnTo>
                  <a:lnTo>
                    <a:pt x="1105" y="207"/>
                  </a:lnTo>
                  <a:lnTo>
                    <a:pt x="1075" y="231"/>
                  </a:lnTo>
                  <a:lnTo>
                    <a:pt x="1026" y="261"/>
                  </a:lnTo>
                  <a:lnTo>
                    <a:pt x="972" y="291"/>
                  </a:lnTo>
                  <a:lnTo>
                    <a:pt x="924" y="321"/>
                  </a:lnTo>
                  <a:lnTo>
                    <a:pt x="876" y="345"/>
                  </a:lnTo>
                  <a:lnTo>
                    <a:pt x="846" y="363"/>
                  </a:lnTo>
                  <a:lnTo>
                    <a:pt x="840" y="369"/>
                  </a:lnTo>
                  <a:lnTo>
                    <a:pt x="834" y="369"/>
                  </a:lnTo>
                  <a:lnTo>
                    <a:pt x="732" y="417"/>
                  </a:lnTo>
                  <a:lnTo>
                    <a:pt x="630" y="458"/>
                  </a:lnTo>
                  <a:lnTo>
                    <a:pt x="588" y="476"/>
                  </a:lnTo>
                  <a:lnTo>
                    <a:pt x="552" y="488"/>
                  </a:lnTo>
                  <a:lnTo>
                    <a:pt x="529" y="500"/>
                  </a:lnTo>
                  <a:lnTo>
                    <a:pt x="517" y="506"/>
                  </a:lnTo>
                  <a:lnTo>
                    <a:pt x="499" y="524"/>
                  </a:lnTo>
                  <a:lnTo>
                    <a:pt x="487" y="542"/>
                  </a:lnTo>
                  <a:lnTo>
                    <a:pt x="481" y="560"/>
                  </a:lnTo>
                  <a:lnTo>
                    <a:pt x="481" y="578"/>
                  </a:lnTo>
                  <a:lnTo>
                    <a:pt x="457" y="590"/>
                  </a:lnTo>
                  <a:lnTo>
                    <a:pt x="438" y="596"/>
                  </a:lnTo>
                  <a:lnTo>
                    <a:pt x="420" y="614"/>
                  </a:lnTo>
                  <a:lnTo>
                    <a:pt x="402" y="638"/>
                  </a:lnTo>
                  <a:lnTo>
                    <a:pt x="366" y="698"/>
                  </a:lnTo>
                  <a:lnTo>
                    <a:pt x="348" y="728"/>
                  </a:lnTo>
                  <a:lnTo>
                    <a:pt x="330" y="758"/>
                  </a:lnTo>
                  <a:lnTo>
                    <a:pt x="324" y="776"/>
                  </a:lnTo>
                  <a:lnTo>
                    <a:pt x="318" y="782"/>
                  </a:lnTo>
                  <a:lnTo>
                    <a:pt x="312" y="788"/>
                  </a:lnTo>
                  <a:lnTo>
                    <a:pt x="300" y="794"/>
                  </a:lnTo>
                  <a:lnTo>
                    <a:pt x="282" y="806"/>
                  </a:lnTo>
                  <a:lnTo>
                    <a:pt x="252" y="824"/>
                  </a:lnTo>
                  <a:lnTo>
                    <a:pt x="199" y="854"/>
                  </a:lnTo>
                  <a:lnTo>
                    <a:pt x="151" y="884"/>
                  </a:lnTo>
                  <a:lnTo>
                    <a:pt x="84" y="926"/>
                  </a:lnTo>
                  <a:lnTo>
                    <a:pt x="30" y="962"/>
                  </a:lnTo>
                  <a:lnTo>
                    <a:pt x="12" y="974"/>
                  </a:lnTo>
                  <a:lnTo>
                    <a:pt x="0" y="992"/>
                  </a:lnTo>
                  <a:lnTo>
                    <a:pt x="0" y="1004"/>
                  </a:lnTo>
                  <a:lnTo>
                    <a:pt x="0" y="1022"/>
                  </a:lnTo>
                  <a:lnTo>
                    <a:pt x="12" y="1040"/>
                  </a:lnTo>
                  <a:lnTo>
                    <a:pt x="42" y="1046"/>
                  </a:lnTo>
                  <a:lnTo>
                    <a:pt x="84" y="1046"/>
                  </a:lnTo>
                  <a:lnTo>
                    <a:pt x="132" y="1034"/>
                  </a:lnTo>
                  <a:lnTo>
                    <a:pt x="193" y="1022"/>
                  </a:lnTo>
                  <a:lnTo>
                    <a:pt x="264" y="1004"/>
                  </a:lnTo>
                  <a:lnTo>
                    <a:pt x="336" y="980"/>
                  </a:lnTo>
                  <a:lnTo>
                    <a:pt x="408" y="950"/>
                  </a:lnTo>
                  <a:lnTo>
                    <a:pt x="475" y="920"/>
                  </a:lnTo>
                  <a:lnTo>
                    <a:pt x="529" y="896"/>
                  </a:lnTo>
                  <a:lnTo>
                    <a:pt x="564" y="878"/>
                  </a:lnTo>
                  <a:lnTo>
                    <a:pt x="570" y="872"/>
                  </a:lnTo>
                  <a:lnTo>
                    <a:pt x="576" y="872"/>
                  </a:lnTo>
                  <a:lnTo>
                    <a:pt x="606" y="872"/>
                  </a:lnTo>
                  <a:lnTo>
                    <a:pt x="648" y="866"/>
                  </a:lnTo>
                  <a:lnTo>
                    <a:pt x="714" y="848"/>
                  </a:lnTo>
                  <a:lnTo>
                    <a:pt x="793" y="830"/>
                  </a:lnTo>
                  <a:lnTo>
                    <a:pt x="876" y="812"/>
                  </a:lnTo>
                  <a:lnTo>
                    <a:pt x="966" y="794"/>
                  </a:lnTo>
                  <a:lnTo>
                    <a:pt x="1063" y="782"/>
                  </a:lnTo>
                  <a:lnTo>
                    <a:pt x="1152" y="776"/>
                  </a:lnTo>
                  <a:lnTo>
                    <a:pt x="1212" y="782"/>
                  </a:lnTo>
                  <a:lnTo>
                    <a:pt x="1284" y="806"/>
                  </a:lnTo>
                  <a:lnTo>
                    <a:pt x="1357" y="836"/>
                  </a:lnTo>
                  <a:lnTo>
                    <a:pt x="1416" y="872"/>
                  </a:lnTo>
                  <a:lnTo>
                    <a:pt x="1434" y="890"/>
                  </a:lnTo>
                  <a:lnTo>
                    <a:pt x="1452" y="908"/>
                  </a:lnTo>
                  <a:lnTo>
                    <a:pt x="1464" y="932"/>
                  </a:lnTo>
                  <a:lnTo>
                    <a:pt x="1464" y="950"/>
                  </a:lnTo>
                  <a:lnTo>
                    <a:pt x="1458" y="968"/>
                  </a:lnTo>
                  <a:lnTo>
                    <a:pt x="1440" y="992"/>
                  </a:lnTo>
                  <a:lnTo>
                    <a:pt x="1410" y="1004"/>
                  </a:lnTo>
                  <a:lnTo>
                    <a:pt x="1369" y="1022"/>
                  </a:lnTo>
                  <a:lnTo>
                    <a:pt x="1302" y="1040"/>
                  </a:lnTo>
                  <a:lnTo>
                    <a:pt x="1248" y="1064"/>
                  </a:lnTo>
                  <a:lnTo>
                    <a:pt x="1200" y="1082"/>
                  </a:lnTo>
                  <a:lnTo>
                    <a:pt x="1158" y="1100"/>
                  </a:lnTo>
                  <a:lnTo>
                    <a:pt x="1128" y="1118"/>
                  </a:lnTo>
                  <a:lnTo>
                    <a:pt x="1110" y="1130"/>
                  </a:lnTo>
                  <a:lnTo>
                    <a:pt x="1093" y="1148"/>
                  </a:lnTo>
                  <a:lnTo>
                    <a:pt x="1081" y="1160"/>
                  </a:lnTo>
                  <a:lnTo>
                    <a:pt x="1069" y="1190"/>
                  </a:lnTo>
                  <a:lnTo>
                    <a:pt x="1075" y="1208"/>
                  </a:lnTo>
                  <a:lnTo>
                    <a:pt x="1081" y="1220"/>
                  </a:lnTo>
                  <a:lnTo>
                    <a:pt x="1087" y="1226"/>
                  </a:lnTo>
                  <a:lnTo>
                    <a:pt x="1093" y="1232"/>
                  </a:lnTo>
                  <a:lnTo>
                    <a:pt x="1110" y="1232"/>
                  </a:lnTo>
                  <a:lnTo>
                    <a:pt x="1128" y="1226"/>
                  </a:lnTo>
                  <a:lnTo>
                    <a:pt x="1152" y="1226"/>
                  </a:lnTo>
                  <a:lnTo>
                    <a:pt x="1212" y="1220"/>
                  </a:lnTo>
                  <a:lnTo>
                    <a:pt x="1272" y="1214"/>
                  </a:lnTo>
                  <a:lnTo>
                    <a:pt x="1332" y="1208"/>
                  </a:lnTo>
                  <a:lnTo>
                    <a:pt x="1393" y="1196"/>
                  </a:lnTo>
                  <a:lnTo>
                    <a:pt x="1416" y="1190"/>
                  </a:lnTo>
                  <a:lnTo>
                    <a:pt x="1434" y="1184"/>
                  </a:lnTo>
                  <a:lnTo>
                    <a:pt x="1446" y="1178"/>
                  </a:lnTo>
                  <a:lnTo>
                    <a:pt x="1452" y="1178"/>
                  </a:lnTo>
                  <a:lnTo>
                    <a:pt x="1464" y="1172"/>
                  </a:lnTo>
                  <a:lnTo>
                    <a:pt x="1488" y="1166"/>
                  </a:lnTo>
                  <a:lnTo>
                    <a:pt x="1530" y="1148"/>
                  </a:lnTo>
                  <a:lnTo>
                    <a:pt x="1578" y="1130"/>
                  </a:lnTo>
                  <a:lnTo>
                    <a:pt x="1681" y="1094"/>
                  </a:lnTo>
                  <a:lnTo>
                    <a:pt x="1722" y="1076"/>
                  </a:lnTo>
                  <a:lnTo>
                    <a:pt x="1758" y="1064"/>
                  </a:lnTo>
                  <a:lnTo>
                    <a:pt x="1812" y="1040"/>
                  </a:lnTo>
                  <a:lnTo>
                    <a:pt x="1848" y="1004"/>
                  </a:lnTo>
                  <a:lnTo>
                    <a:pt x="1872" y="962"/>
                  </a:lnTo>
                  <a:lnTo>
                    <a:pt x="1890" y="932"/>
                  </a:lnTo>
                  <a:lnTo>
                    <a:pt x="1932" y="866"/>
                  </a:lnTo>
                  <a:lnTo>
                    <a:pt x="1986" y="800"/>
                  </a:lnTo>
                  <a:lnTo>
                    <a:pt x="2046" y="740"/>
                  </a:lnTo>
                  <a:lnTo>
                    <a:pt x="2112" y="692"/>
                  </a:lnTo>
                  <a:lnTo>
                    <a:pt x="2166" y="650"/>
                  </a:lnTo>
                  <a:lnTo>
                    <a:pt x="2214" y="620"/>
                  </a:lnTo>
                  <a:lnTo>
                    <a:pt x="2244" y="596"/>
                  </a:lnTo>
                  <a:lnTo>
                    <a:pt x="2257" y="590"/>
                  </a:lnTo>
                  <a:lnTo>
                    <a:pt x="2257" y="590"/>
                  </a:lnTo>
                  <a:lnTo>
                    <a:pt x="2400" y="518"/>
                  </a:lnTo>
                  <a:lnTo>
                    <a:pt x="2400" y="57"/>
                  </a:lnTo>
                  <a:lnTo>
                    <a:pt x="2401" y="0"/>
                  </a:lnTo>
                  <a:lnTo>
                    <a:pt x="231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2" name="Freeform 6"/>
            <p:cNvSpPr>
              <a:spLocks/>
            </p:cNvSpPr>
            <p:nvPr userDrawn="1"/>
          </p:nvSpPr>
          <p:spPr bwMode="hidden">
            <a:xfrm>
              <a:off x="3792" y="1536"/>
              <a:ext cx="1968" cy="762"/>
            </a:xfrm>
            <a:custGeom>
              <a:avLst/>
              <a:gdLst/>
              <a:ahLst/>
              <a:cxnLst>
                <a:cxn ang="0">
                  <a:pos x="965" y="165"/>
                </a:cxn>
                <a:cxn ang="0">
                  <a:pos x="696" y="200"/>
                </a:cxn>
                <a:cxn ang="0">
                  <a:pos x="693" y="237"/>
                </a:cxn>
                <a:cxn ang="0">
                  <a:pos x="924" y="258"/>
                </a:cxn>
                <a:cxn ang="0">
                  <a:pos x="993" y="267"/>
                </a:cxn>
                <a:cxn ang="0">
                  <a:pos x="681" y="291"/>
                </a:cxn>
                <a:cxn ang="0">
                  <a:pos x="633" y="309"/>
                </a:cxn>
                <a:cxn ang="0">
                  <a:pos x="645" y="336"/>
                </a:cxn>
                <a:cxn ang="0">
                  <a:pos x="672" y="351"/>
                </a:cxn>
                <a:cxn ang="0">
                  <a:pos x="984" y="333"/>
                </a:cxn>
                <a:cxn ang="0">
                  <a:pos x="1080" y="357"/>
                </a:cxn>
                <a:cxn ang="0">
                  <a:pos x="624" y="492"/>
                </a:cxn>
                <a:cxn ang="0">
                  <a:pos x="616" y="536"/>
                </a:cxn>
                <a:cxn ang="0">
                  <a:pos x="8" y="724"/>
                </a:cxn>
                <a:cxn ang="0">
                  <a:pos x="0" y="756"/>
                </a:cxn>
                <a:cxn ang="0">
                  <a:pos x="27" y="762"/>
                </a:cxn>
                <a:cxn ang="0">
                  <a:pos x="664" y="564"/>
                </a:cxn>
                <a:cxn ang="0">
                  <a:pos x="856" y="600"/>
                </a:cxn>
                <a:cxn ang="0">
                  <a:pos x="1158" y="507"/>
                </a:cxn>
                <a:cxn ang="0">
                  <a:pos x="1434" y="465"/>
                </a:cxn>
                <a:cxn ang="0">
                  <a:pos x="1572" y="368"/>
                </a:cxn>
                <a:cxn ang="0">
                  <a:pos x="1712" y="340"/>
                </a:cxn>
                <a:cxn ang="0">
                  <a:pos x="1856" y="328"/>
                </a:cxn>
                <a:cxn ang="0">
                  <a:pos x="1968" y="330"/>
                </a:cxn>
                <a:cxn ang="0">
                  <a:pos x="1968" y="0"/>
                </a:cxn>
                <a:cxn ang="0">
                  <a:pos x="1934" y="3"/>
                </a:cxn>
                <a:cxn ang="0">
                  <a:pos x="1832" y="5"/>
                </a:cxn>
                <a:cxn ang="0">
                  <a:pos x="1682" y="35"/>
                </a:cxn>
                <a:cxn ang="0">
                  <a:pos x="1643" y="72"/>
                </a:cxn>
                <a:cxn ang="0">
                  <a:pos x="1392" y="119"/>
                </a:cxn>
              </a:cxnLst>
              <a:rect l="0" t="0" r="r" b="b"/>
              <a:pathLst>
                <a:path w="1968" h="762">
                  <a:moveTo>
                    <a:pt x="965" y="165"/>
                  </a:moveTo>
                  <a:lnTo>
                    <a:pt x="696" y="200"/>
                  </a:lnTo>
                  <a:lnTo>
                    <a:pt x="693" y="237"/>
                  </a:lnTo>
                  <a:lnTo>
                    <a:pt x="924" y="258"/>
                  </a:lnTo>
                  <a:lnTo>
                    <a:pt x="993" y="267"/>
                  </a:lnTo>
                  <a:lnTo>
                    <a:pt x="681" y="291"/>
                  </a:lnTo>
                  <a:lnTo>
                    <a:pt x="633" y="309"/>
                  </a:lnTo>
                  <a:lnTo>
                    <a:pt x="645" y="336"/>
                  </a:lnTo>
                  <a:lnTo>
                    <a:pt x="672" y="351"/>
                  </a:lnTo>
                  <a:lnTo>
                    <a:pt x="984" y="333"/>
                  </a:lnTo>
                  <a:lnTo>
                    <a:pt x="1080" y="357"/>
                  </a:lnTo>
                  <a:lnTo>
                    <a:pt x="624" y="492"/>
                  </a:lnTo>
                  <a:lnTo>
                    <a:pt x="616" y="536"/>
                  </a:lnTo>
                  <a:lnTo>
                    <a:pt x="8" y="724"/>
                  </a:lnTo>
                  <a:lnTo>
                    <a:pt x="0" y="756"/>
                  </a:lnTo>
                  <a:lnTo>
                    <a:pt x="27" y="762"/>
                  </a:lnTo>
                  <a:lnTo>
                    <a:pt x="664" y="564"/>
                  </a:lnTo>
                  <a:lnTo>
                    <a:pt x="856" y="600"/>
                  </a:lnTo>
                  <a:lnTo>
                    <a:pt x="1158" y="507"/>
                  </a:lnTo>
                  <a:lnTo>
                    <a:pt x="1434" y="465"/>
                  </a:lnTo>
                  <a:lnTo>
                    <a:pt x="1572" y="368"/>
                  </a:lnTo>
                  <a:lnTo>
                    <a:pt x="1712" y="340"/>
                  </a:lnTo>
                  <a:lnTo>
                    <a:pt x="1856" y="328"/>
                  </a:lnTo>
                  <a:lnTo>
                    <a:pt x="1968" y="330"/>
                  </a:lnTo>
                  <a:lnTo>
                    <a:pt x="1968" y="0"/>
                  </a:lnTo>
                  <a:lnTo>
                    <a:pt x="1934" y="3"/>
                  </a:lnTo>
                  <a:lnTo>
                    <a:pt x="1832" y="5"/>
                  </a:lnTo>
                  <a:lnTo>
                    <a:pt x="1682" y="35"/>
                  </a:lnTo>
                  <a:lnTo>
                    <a:pt x="1643" y="72"/>
                  </a:lnTo>
                  <a:lnTo>
                    <a:pt x="1392" y="119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3" name="Freeform 7"/>
            <p:cNvSpPr>
              <a:spLocks/>
            </p:cNvSpPr>
            <p:nvPr userDrawn="1"/>
          </p:nvSpPr>
          <p:spPr bwMode="hidden">
            <a:xfrm>
              <a:off x="3599" y="2477"/>
              <a:ext cx="186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85" y="18"/>
                </a:cxn>
                <a:cxn ang="0">
                  <a:pos x="185" y="36"/>
                </a:cxn>
                <a:cxn ang="0">
                  <a:pos x="179" y="54"/>
                </a:cxn>
                <a:cxn ang="0">
                  <a:pos x="161" y="72"/>
                </a:cxn>
                <a:cxn ang="0">
                  <a:pos x="137" y="96"/>
                </a:cxn>
                <a:cxn ang="0">
                  <a:pos x="101" y="108"/>
                </a:cxn>
                <a:cxn ang="0">
                  <a:pos x="47" y="120"/>
                </a:cxn>
                <a:cxn ang="0">
                  <a:pos x="29" y="120"/>
                </a:cxn>
                <a:cxn ang="0">
                  <a:pos x="17" y="114"/>
                </a:cxn>
                <a:cxn ang="0">
                  <a:pos x="0" y="96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85" y="18"/>
                  </a:lnTo>
                  <a:lnTo>
                    <a:pt x="185" y="36"/>
                  </a:lnTo>
                  <a:lnTo>
                    <a:pt x="179" y="54"/>
                  </a:lnTo>
                  <a:lnTo>
                    <a:pt x="161" y="72"/>
                  </a:lnTo>
                  <a:lnTo>
                    <a:pt x="137" y="96"/>
                  </a:lnTo>
                  <a:lnTo>
                    <a:pt x="101" y="108"/>
                  </a:lnTo>
                  <a:lnTo>
                    <a:pt x="47" y="120"/>
                  </a:lnTo>
                  <a:lnTo>
                    <a:pt x="29" y="120"/>
                  </a:lnTo>
                  <a:lnTo>
                    <a:pt x="17" y="11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4" name="Freeform 8"/>
            <p:cNvSpPr>
              <a:spLocks/>
            </p:cNvSpPr>
            <p:nvPr userDrawn="1"/>
          </p:nvSpPr>
          <p:spPr bwMode="hidden">
            <a:xfrm>
              <a:off x="3779" y="2393"/>
              <a:ext cx="185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79" y="24"/>
                </a:cxn>
                <a:cxn ang="0">
                  <a:pos x="167" y="42"/>
                </a:cxn>
                <a:cxn ang="0">
                  <a:pos x="149" y="66"/>
                </a:cxn>
                <a:cxn ang="0">
                  <a:pos x="131" y="90"/>
                </a:cxn>
                <a:cxn ang="0">
                  <a:pos x="102" y="108"/>
                </a:cxn>
                <a:cxn ang="0">
                  <a:pos x="66" y="120"/>
                </a:cxn>
                <a:cxn ang="0">
                  <a:pos x="18" y="120"/>
                </a:cxn>
                <a:cxn ang="0">
                  <a:pos x="0" y="60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79" y="24"/>
                  </a:lnTo>
                  <a:lnTo>
                    <a:pt x="167" y="42"/>
                  </a:lnTo>
                  <a:lnTo>
                    <a:pt x="149" y="66"/>
                  </a:lnTo>
                  <a:lnTo>
                    <a:pt x="131" y="90"/>
                  </a:lnTo>
                  <a:lnTo>
                    <a:pt x="102" y="108"/>
                  </a:lnTo>
                  <a:lnTo>
                    <a:pt x="66" y="120"/>
                  </a:lnTo>
                  <a:lnTo>
                    <a:pt x="18" y="120"/>
                  </a:lnTo>
                  <a:lnTo>
                    <a:pt x="0" y="6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5" name="Freeform 9"/>
            <p:cNvSpPr>
              <a:spLocks/>
            </p:cNvSpPr>
            <p:nvPr userDrawn="1"/>
          </p:nvSpPr>
          <p:spPr bwMode="hidden">
            <a:xfrm>
              <a:off x="3839" y="1836"/>
              <a:ext cx="528" cy="2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0" y="269"/>
                </a:cxn>
                <a:cxn ang="0">
                  <a:pos x="6" y="251"/>
                </a:cxn>
                <a:cxn ang="0">
                  <a:pos x="6" y="239"/>
                </a:cxn>
                <a:cxn ang="0">
                  <a:pos x="12" y="227"/>
                </a:cxn>
                <a:cxn ang="0">
                  <a:pos x="18" y="221"/>
                </a:cxn>
                <a:cxn ang="0">
                  <a:pos x="36" y="215"/>
                </a:cxn>
                <a:cxn ang="0">
                  <a:pos x="77" y="203"/>
                </a:cxn>
                <a:cxn ang="0">
                  <a:pos x="137" y="179"/>
                </a:cxn>
                <a:cxn ang="0">
                  <a:pos x="209" y="143"/>
                </a:cxn>
                <a:cxn ang="0">
                  <a:pos x="251" y="120"/>
                </a:cxn>
                <a:cxn ang="0">
                  <a:pos x="299" y="96"/>
                </a:cxn>
                <a:cxn ang="0">
                  <a:pos x="394" y="48"/>
                </a:cxn>
                <a:cxn ang="0">
                  <a:pos x="442" y="30"/>
                </a:cxn>
                <a:cxn ang="0">
                  <a:pos x="478" y="12"/>
                </a:cxn>
                <a:cxn ang="0">
                  <a:pos x="502" y="6"/>
                </a:cxn>
                <a:cxn ang="0">
                  <a:pos x="520" y="0"/>
                </a:cxn>
                <a:cxn ang="0">
                  <a:pos x="526" y="0"/>
                </a:cxn>
                <a:cxn ang="0">
                  <a:pos x="520" y="6"/>
                </a:cxn>
                <a:cxn ang="0">
                  <a:pos x="508" y="12"/>
                </a:cxn>
                <a:cxn ang="0">
                  <a:pos x="484" y="24"/>
                </a:cxn>
                <a:cxn ang="0">
                  <a:pos x="460" y="42"/>
                </a:cxn>
                <a:cxn ang="0">
                  <a:pos x="436" y="54"/>
                </a:cxn>
                <a:cxn ang="0">
                  <a:pos x="394" y="78"/>
                </a:cxn>
                <a:cxn ang="0">
                  <a:pos x="340" y="108"/>
                </a:cxn>
                <a:cxn ang="0">
                  <a:pos x="275" y="143"/>
                </a:cxn>
                <a:cxn ang="0">
                  <a:pos x="131" y="221"/>
                </a:cxn>
                <a:cxn ang="0">
                  <a:pos x="65" y="251"/>
                </a:cxn>
                <a:cxn ang="0">
                  <a:pos x="0" y="275"/>
                </a:cxn>
                <a:cxn ang="0">
                  <a:pos x="0" y="275"/>
                </a:cxn>
              </a:cxnLst>
              <a:rect l="0" t="0" r="r" b="b"/>
              <a:pathLst>
                <a:path w="526" h="275">
                  <a:moveTo>
                    <a:pt x="0" y="275"/>
                  </a:moveTo>
                  <a:lnTo>
                    <a:pt x="0" y="269"/>
                  </a:lnTo>
                  <a:lnTo>
                    <a:pt x="6" y="251"/>
                  </a:lnTo>
                  <a:lnTo>
                    <a:pt x="6" y="239"/>
                  </a:lnTo>
                  <a:lnTo>
                    <a:pt x="12" y="227"/>
                  </a:lnTo>
                  <a:lnTo>
                    <a:pt x="18" y="221"/>
                  </a:lnTo>
                  <a:lnTo>
                    <a:pt x="36" y="215"/>
                  </a:lnTo>
                  <a:lnTo>
                    <a:pt x="77" y="203"/>
                  </a:lnTo>
                  <a:lnTo>
                    <a:pt x="137" y="179"/>
                  </a:lnTo>
                  <a:lnTo>
                    <a:pt x="209" y="143"/>
                  </a:lnTo>
                  <a:lnTo>
                    <a:pt x="251" y="120"/>
                  </a:lnTo>
                  <a:lnTo>
                    <a:pt x="299" y="96"/>
                  </a:lnTo>
                  <a:lnTo>
                    <a:pt x="394" y="48"/>
                  </a:lnTo>
                  <a:lnTo>
                    <a:pt x="442" y="30"/>
                  </a:lnTo>
                  <a:lnTo>
                    <a:pt x="478" y="12"/>
                  </a:lnTo>
                  <a:lnTo>
                    <a:pt x="502" y="6"/>
                  </a:lnTo>
                  <a:lnTo>
                    <a:pt x="520" y="0"/>
                  </a:lnTo>
                  <a:lnTo>
                    <a:pt x="526" y="0"/>
                  </a:lnTo>
                  <a:lnTo>
                    <a:pt x="520" y="6"/>
                  </a:lnTo>
                  <a:lnTo>
                    <a:pt x="508" y="12"/>
                  </a:lnTo>
                  <a:lnTo>
                    <a:pt x="484" y="24"/>
                  </a:lnTo>
                  <a:lnTo>
                    <a:pt x="460" y="42"/>
                  </a:lnTo>
                  <a:lnTo>
                    <a:pt x="436" y="54"/>
                  </a:lnTo>
                  <a:lnTo>
                    <a:pt x="394" y="78"/>
                  </a:lnTo>
                  <a:lnTo>
                    <a:pt x="340" y="108"/>
                  </a:lnTo>
                  <a:lnTo>
                    <a:pt x="275" y="143"/>
                  </a:lnTo>
                  <a:lnTo>
                    <a:pt x="131" y="221"/>
                  </a:lnTo>
                  <a:lnTo>
                    <a:pt x="65" y="251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6" name="Freeform 10"/>
            <p:cNvSpPr>
              <a:spLocks/>
            </p:cNvSpPr>
            <p:nvPr userDrawn="1"/>
          </p:nvSpPr>
          <p:spPr bwMode="hidden">
            <a:xfrm>
              <a:off x="3676" y="2015"/>
              <a:ext cx="721" cy="306"/>
            </a:xfrm>
            <a:custGeom>
              <a:avLst/>
              <a:gdLst/>
              <a:ahLst/>
              <a:cxnLst>
                <a:cxn ang="0">
                  <a:pos x="48" y="216"/>
                </a:cxn>
                <a:cxn ang="0">
                  <a:pos x="30" y="252"/>
                </a:cxn>
                <a:cxn ang="0">
                  <a:pos x="12" y="282"/>
                </a:cxn>
                <a:cxn ang="0">
                  <a:pos x="6" y="300"/>
                </a:cxn>
                <a:cxn ang="0">
                  <a:pos x="0" y="306"/>
                </a:cxn>
                <a:cxn ang="0">
                  <a:pos x="48" y="276"/>
                </a:cxn>
                <a:cxn ang="0">
                  <a:pos x="84" y="252"/>
                </a:cxn>
                <a:cxn ang="0">
                  <a:pos x="108" y="234"/>
                </a:cxn>
                <a:cxn ang="0">
                  <a:pos x="120" y="228"/>
                </a:cxn>
                <a:cxn ang="0">
                  <a:pos x="126" y="228"/>
                </a:cxn>
                <a:cxn ang="0">
                  <a:pos x="144" y="222"/>
                </a:cxn>
                <a:cxn ang="0">
                  <a:pos x="168" y="216"/>
                </a:cxn>
                <a:cxn ang="0">
                  <a:pos x="198" y="204"/>
                </a:cxn>
                <a:cxn ang="0">
                  <a:pos x="275" y="180"/>
                </a:cxn>
                <a:cxn ang="0">
                  <a:pos x="371" y="156"/>
                </a:cxn>
                <a:cxn ang="0">
                  <a:pos x="461" y="126"/>
                </a:cxn>
                <a:cxn ang="0">
                  <a:pos x="544" y="102"/>
                </a:cxn>
                <a:cxn ang="0">
                  <a:pos x="574" y="90"/>
                </a:cxn>
                <a:cxn ang="0">
                  <a:pos x="604" y="84"/>
                </a:cxn>
                <a:cxn ang="0">
                  <a:pos x="622" y="78"/>
                </a:cxn>
                <a:cxn ang="0">
                  <a:pos x="628" y="72"/>
                </a:cxn>
                <a:cxn ang="0">
                  <a:pos x="634" y="66"/>
                </a:cxn>
                <a:cxn ang="0">
                  <a:pos x="652" y="60"/>
                </a:cxn>
                <a:cxn ang="0">
                  <a:pos x="694" y="30"/>
                </a:cxn>
                <a:cxn ang="0">
                  <a:pos x="712" y="18"/>
                </a:cxn>
                <a:cxn ang="0">
                  <a:pos x="718" y="6"/>
                </a:cxn>
                <a:cxn ang="0">
                  <a:pos x="712" y="0"/>
                </a:cxn>
                <a:cxn ang="0">
                  <a:pos x="688" y="0"/>
                </a:cxn>
                <a:cxn ang="0">
                  <a:pos x="628" y="0"/>
                </a:cxn>
                <a:cxn ang="0">
                  <a:pos x="580" y="0"/>
                </a:cxn>
                <a:cxn ang="0">
                  <a:pos x="544" y="0"/>
                </a:cxn>
                <a:cxn ang="0">
                  <a:pos x="514" y="18"/>
                </a:cxn>
                <a:cxn ang="0">
                  <a:pos x="485" y="42"/>
                </a:cxn>
                <a:cxn ang="0">
                  <a:pos x="467" y="54"/>
                </a:cxn>
                <a:cxn ang="0">
                  <a:pos x="449" y="60"/>
                </a:cxn>
                <a:cxn ang="0">
                  <a:pos x="425" y="60"/>
                </a:cxn>
                <a:cxn ang="0">
                  <a:pos x="389" y="66"/>
                </a:cxn>
                <a:cxn ang="0">
                  <a:pos x="347" y="84"/>
                </a:cxn>
                <a:cxn ang="0">
                  <a:pos x="311" y="108"/>
                </a:cxn>
                <a:cxn ang="0">
                  <a:pos x="287" y="126"/>
                </a:cxn>
                <a:cxn ang="0">
                  <a:pos x="275" y="132"/>
                </a:cxn>
                <a:cxn ang="0">
                  <a:pos x="257" y="138"/>
                </a:cxn>
                <a:cxn ang="0">
                  <a:pos x="221" y="138"/>
                </a:cxn>
                <a:cxn ang="0">
                  <a:pos x="186" y="138"/>
                </a:cxn>
                <a:cxn ang="0">
                  <a:pos x="180" y="138"/>
                </a:cxn>
                <a:cxn ang="0">
                  <a:pos x="174" y="138"/>
                </a:cxn>
                <a:cxn ang="0">
                  <a:pos x="114" y="162"/>
                </a:cxn>
                <a:cxn ang="0">
                  <a:pos x="48" y="216"/>
                </a:cxn>
                <a:cxn ang="0">
                  <a:pos x="48" y="216"/>
                </a:cxn>
              </a:cxnLst>
              <a:rect l="0" t="0" r="r" b="b"/>
              <a:pathLst>
                <a:path w="718" h="306">
                  <a:moveTo>
                    <a:pt x="48" y="216"/>
                  </a:moveTo>
                  <a:lnTo>
                    <a:pt x="30" y="252"/>
                  </a:lnTo>
                  <a:lnTo>
                    <a:pt x="12" y="282"/>
                  </a:lnTo>
                  <a:lnTo>
                    <a:pt x="6" y="300"/>
                  </a:lnTo>
                  <a:lnTo>
                    <a:pt x="0" y="306"/>
                  </a:lnTo>
                  <a:lnTo>
                    <a:pt x="48" y="276"/>
                  </a:lnTo>
                  <a:lnTo>
                    <a:pt x="84" y="252"/>
                  </a:lnTo>
                  <a:lnTo>
                    <a:pt x="108" y="234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44" y="222"/>
                  </a:lnTo>
                  <a:lnTo>
                    <a:pt x="168" y="216"/>
                  </a:lnTo>
                  <a:lnTo>
                    <a:pt x="198" y="204"/>
                  </a:lnTo>
                  <a:lnTo>
                    <a:pt x="275" y="180"/>
                  </a:lnTo>
                  <a:lnTo>
                    <a:pt x="371" y="156"/>
                  </a:lnTo>
                  <a:lnTo>
                    <a:pt x="461" y="126"/>
                  </a:lnTo>
                  <a:lnTo>
                    <a:pt x="544" y="102"/>
                  </a:lnTo>
                  <a:lnTo>
                    <a:pt x="574" y="90"/>
                  </a:lnTo>
                  <a:lnTo>
                    <a:pt x="604" y="84"/>
                  </a:lnTo>
                  <a:lnTo>
                    <a:pt x="622" y="78"/>
                  </a:lnTo>
                  <a:lnTo>
                    <a:pt x="628" y="72"/>
                  </a:lnTo>
                  <a:lnTo>
                    <a:pt x="634" y="66"/>
                  </a:lnTo>
                  <a:lnTo>
                    <a:pt x="652" y="60"/>
                  </a:lnTo>
                  <a:lnTo>
                    <a:pt x="694" y="30"/>
                  </a:lnTo>
                  <a:lnTo>
                    <a:pt x="712" y="18"/>
                  </a:lnTo>
                  <a:lnTo>
                    <a:pt x="718" y="6"/>
                  </a:lnTo>
                  <a:lnTo>
                    <a:pt x="712" y="0"/>
                  </a:lnTo>
                  <a:lnTo>
                    <a:pt x="688" y="0"/>
                  </a:lnTo>
                  <a:lnTo>
                    <a:pt x="628" y="0"/>
                  </a:lnTo>
                  <a:lnTo>
                    <a:pt x="580" y="0"/>
                  </a:lnTo>
                  <a:lnTo>
                    <a:pt x="544" y="0"/>
                  </a:lnTo>
                  <a:lnTo>
                    <a:pt x="514" y="18"/>
                  </a:lnTo>
                  <a:lnTo>
                    <a:pt x="485" y="42"/>
                  </a:lnTo>
                  <a:lnTo>
                    <a:pt x="467" y="54"/>
                  </a:lnTo>
                  <a:lnTo>
                    <a:pt x="449" y="60"/>
                  </a:lnTo>
                  <a:lnTo>
                    <a:pt x="425" y="60"/>
                  </a:lnTo>
                  <a:lnTo>
                    <a:pt x="389" y="66"/>
                  </a:lnTo>
                  <a:lnTo>
                    <a:pt x="347" y="84"/>
                  </a:lnTo>
                  <a:lnTo>
                    <a:pt x="311" y="108"/>
                  </a:lnTo>
                  <a:lnTo>
                    <a:pt x="287" y="126"/>
                  </a:lnTo>
                  <a:lnTo>
                    <a:pt x="275" y="132"/>
                  </a:lnTo>
                  <a:lnTo>
                    <a:pt x="257" y="138"/>
                  </a:lnTo>
                  <a:lnTo>
                    <a:pt x="221" y="138"/>
                  </a:lnTo>
                  <a:lnTo>
                    <a:pt x="186" y="138"/>
                  </a:lnTo>
                  <a:lnTo>
                    <a:pt x="180" y="138"/>
                  </a:lnTo>
                  <a:lnTo>
                    <a:pt x="174" y="138"/>
                  </a:lnTo>
                  <a:lnTo>
                    <a:pt x="114" y="162"/>
                  </a:lnTo>
                  <a:lnTo>
                    <a:pt x="48" y="216"/>
                  </a:lnTo>
                  <a:lnTo>
                    <a:pt x="48" y="2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7" name="Freeform 11"/>
            <p:cNvSpPr>
              <a:spLocks/>
            </p:cNvSpPr>
            <p:nvPr userDrawn="1"/>
          </p:nvSpPr>
          <p:spPr bwMode="hidden">
            <a:xfrm>
              <a:off x="3358" y="1890"/>
              <a:ext cx="2400" cy="881"/>
            </a:xfrm>
            <a:custGeom>
              <a:avLst/>
              <a:gdLst/>
              <a:ahLst/>
              <a:cxnLst>
                <a:cxn ang="0">
                  <a:pos x="2231" y="54"/>
                </a:cxn>
                <a:cxn ang="0">
                  <a:pos x="2189" y="54"/>
                </a:cxn>
                <a:cxn ang="0">
                  <a:pos x="2147" y="66"/>
                </a:cxn>
                <a:cxn ang="0">
                  <a:pos x="2021" y="101"/>
                </a:cxn>
                <a:cxn ang="0">
                  <a:pos x="1956" y="119"/>
                </a:cxn>
                <a:cxn ang="0">
                  <a:pos x="1860" y="167"/>
                </a:cxn>
                <a:cxn ang="0">
                  <a:pos x="1836" y="245"/>
                </a:cxn>
                <a:cxn ang="0">
                  <a:pos x="1842" y="305"/>
                </a:cxn>
                <a:cxn ang="0">
                  <a:pos x="1758" y="317"/>
                </a:cxn>
                <a:cxn ang="0">
                  <a:pos x="1597" y="263"/>
                </a:cxn>
                <a:cxn ang="0">
                  <a:pos x="1507" y="257"/>
                </a:cxn>
                <a:cxn ang="0">
                  <a:pos x="1399" y="311"/>
                </a:cxn>
                <a:cxn ang="0">
                  <a:pos x="1334" y="353"/>
                </a:cxn>
                <a:cxn ang="0">
                  <a:pos x="1310" y="359"/>
                </a:cxn>
                <a:cxn ang="0">
                  <a:pos x="1214" y="371"/>
                </a:cxn>
                <a:cxn ang="0">
                  <a:pos x="1160" y="365"/>
                </a:cxn>
                <a:cxn ang="0">
                  <a:pos x="1053" y="371"/>
                </a:cxn>
                <a:cxn ang="0">
                  <a:pos x="957" y="383"/>
                </a:cxn>
                <a:cxn ang="0">
                  <a:pos x="921" y="401"/>
                </a:cxn>
                <a:cxn ang="0">
                  <a:pos x="819" y="419"/>
                </a:cxn>
                <a:cxn ang="0">
                  <a:pos x="778" y="419"/>
                </a:cxn>
                <a:cxn ang="0">
                  <a:pos x="664" y="437"/>
                </a:cxn>
                <a:cxn ang="0">
                  <a:pos x="598" y="473"/>
                </a:cxn>
                <a:cxn ang="0">
                  <a:pos x="503" y="467"/>
                </a:cxn>
                <a:cxn ang="0">
                  <a:pos x="431" y="491"/>
                </a:cxn>
                <a:cxn ang="0">
                  <a:pos x="413" y="539"/>
                </a:cxn>
                <a:cxn ang="0">
                  <a:pos x="347" y="569"/>
                </a:cxn>
                <a:cxn ang="0">
                  <a:pos x="222" y="599"/>
                </a:cxn>
                <a:cxn ang="0">
                  <a:pos x="138" y="647"/>
                </a:cxn>
                <a:cxn ang="0">
                  <a:pos x="108" y="659"/>
                </a:cxn>
                <a:cxn ang="0">
                  <a:pos x="0" y="671"/>
                </a:cxn>
                <a:cxn ang="0">
                  <a:pos x="84" y="695"/>
                </a:cxn>
                <a:cxn ang="0">
                  <a:pos x="263" y="653"/>
                </a:cxn>
                <a:cxn ang="0">
                  <a:pos x="473" y="569"/>
                </a:cxn>
                <a:cxn ang="0">
                  <a:pos x="568" y="521"/>
                </a:cxn>
                <a:cxn ang="0">
                  <a:pos x="646" y="515"/>
                </a:cxn>
                <a:cxn ang="0">
                  <a:pos x="873" y="461"/>
                </a:cxn>
                <a:cxn ang="0">
                  <a:pos x="1148" y="425"/>
                </a:cxn>
                <a:cxn ang="0">
                  <a:pos x="1292" y="461"/>
                </a:cxn>
                <a:cxn ang="0">
                  <a:pos x="1417" y="533"/>
                </a:cxn>
                <a:cxn ang="0">
                  <a:pos x="1435" y="617"/>
                </a:cxn>
                <a:cxn ang="0">
                  <a:pos x="1376" y="653"/>
                </a:cxn>
                <a:cxn ang="0">
                  <a:pos x="1226" y="701"/>
                </a:cxn>
                <a:cxn ang="0">
                  <a:pos x="1112" y="755"/>
                </a:cxn>
                <a:cxn ang="0">
                  <a:pos x="1065" y="809"/>
                </a:cxn>
                <a:cxn ang="0">
                  <a:pos x="1077" y="869"/>
                </a:cxn>
                <a:cxn ang="0">
                  <a:pos x="1106" y="881"/>
                </a:cxn>
                <a:cxn ang="0">
                  <a:pos x="1208" y="869"/>
                </a:cxn>
                <a:cxn ang="0">
                  <a:pos x="1388" y="857"/>
                </a:cxn>
                <a:cxn ang="0">
                  <a:pos x="1441" y="851"/>
                </a:cxn>
                <a:cxn ang="0">
                  <a:pos x="1483" y="833"/>
                </a:cxn>
                <a:cxn ang="0">
                  <a:pos x="1675" y="743"/>
                </a:cxn>
                <a:cxn ang="0">
                  <a:pos x="1806" y="689"/>
                </a:cxn>
                <a:cxn ang="0">
                  <a:pos x="1884" y="581"/>
                </a:cxn>
                <a:cxn ang="0">
                  <a:pos x="2039" y="389"/>
                </a:cxn>
                <a:cxn ang="0">
                  <a:pos x="2207" y="269"/>
                </a:cxn>
                <a:cxn ang="0">
                  <a:pos x="2249" y="239"/>
                </a:cxn>
                <a:cxn ang="0">
                  <a:pos x="2392" y="0"/>
                </a:cxn>
                <a:cxn ang="0">
                  <a:pos x="2302" y="36"/>
                </a:cxn>
              </a:cxnLst>
              <a:rect l="0" t="0" r="r" b="b"/>
              <a:pathLst>
                <a:path w="2392" h="881">
                  <a:moveTo>
                    <a:pt x="2302" y="36"/>
                  </a:moveTo>
                  <a:lnTo>
                    <a:pt x="2266" y="48"/>
                  </a:lnTo>
                  <a:lnTo>
                    <a:pt x="2231" y="54"/>
                  </a:lnTo>
                  <a:lnTo>
                    <a:pt x="2201" y="54"/>
                  </a:lnTo>
                  <a:lnTo>
                    <a:pt x="2195" y="54"/>
                  </a:lnTo>
                  <a:lnTo>
                    <a:pt x="2189" y="54"/>
                  </a:lnTo>
                  <a:lnTo>
                    <a:pt x="2189" y="54"/>
                  </a:lnTo>
                  <a:lnTo>
                    <a:pt x="2177" y="60"/>
                  </a:lnTo>
                  <a:lnTo>
                    <a:pt x="2147" y="66"/>
                  </a:lnTo>
                  <a:lnTo>
                    <a:pt x="2105" y="78"/>
                  </a:lnTo>
                  <a:lnTo>
                    <a:pt x="2057" y="89"/>
                  </a:lnTo>
                  <a:lnTo>
                    <a:pt x="2021" y="101"/>
                  </a:lnTo>
                  <a:lnTo>
                    <a:pt x="1997" y="107"/>
                  </a:lnTo>
                  <a:lnTo>
                    <a:pt x="1973" y="113"/>
                  </a:lnTo>
                  <a:lnTo>
                    <a:pt x="1956" y="119"/>
                  </a:lnTo>
                  <a:lnTo>
                    <a:pt x="1926" y="131"/>
                  </a:lnTo>
                  <a:lnTo>
                    <a:pt x="1896" y="137"/>
                  </a:lnTo>
                  <a:lnTo>
                    <a:pt x="1860" y="167"/>
                  </a:lnTo>
                  <a:lnTo>
                    <a:pt x="1842" y="191"/>
                  </a:lnTo>
                  <a:lnTo>
                    <a:pt x="1836" y="221"/>
                  </a:lnTo>
                  <a:lnTo>
                    <a:pt x="1836" y="245"/>
                  </a:lnTo>
                  <a:lnTo>
                    <a:pt x="1842" y="269"/>
                  </a:lnTo>
                  <a:lnTo>
                    <a:pt x="1842" y="293"/>
                  </a:lnTo>
                  <a:lnTo>
                    <a:pt x="1842" y="305"/>
                  </a:lnTo>
                  <a:lnTo>
                    <a:pt x="1824" y="323"/>
                  </a:lnTo>
                  <a:lnTo>
                    <a:pt x="1794" y="329"/>
                  </a:lnTo>
                  <a:lnTo>
                    <a:pt x="1758" y="317"/>
                  </a:lnTo>
                  <a:lnTo>
                    <a:pt x="1716" y="299"/>
                  </a:lnTo>
                  <a:lnTo>
                    <a:pt x="1657" y="275"/>
                  </a:lnTo>
                  <a:lnTo>
                    <a:pt x="1597" y="263"/>
                  </a:lnTo>
                  <a:lnTo>
                    <a:pt x="1543" y="257"/>
                  </a:lnTo>
                  <a:lnTo>
                    <a:pt x="1519" y="257"/>
                  </a:lnTo>
                  <a:lnTo>
                    <a:pt x="1507" y="257"/>
                  </a:lnTo>
                  <a:lnTo>
                    <a:pt x="1489" y="263"/>
                  </a:lnTo>
                  <a:lnTo>
                    <a:pt x="1459" y="275"/>
                  </a:lnTo>
                  <a:lnTo>
                    <a:pt x="1399" y="311"/>
                  </a:lnTo>
                  <a:lnTo>
                    <a:pt x="1376" y="329"/>
                  </a:lnTo>
                  <a:lnTo>
                    <a:pt x="1352" y="341"/>
                  </a:lnTo>
                  <a:lnTo>
                    <a:pt x="1334" y="353"/>
                  </a:lnTo>
                  <a:lnTo>
                    <a:pt x="1328" y="359"/>
                  </a:lnTo>
                  <a:lnTo>
                    <a:pt x="1322" y="359"/>
                  </a:lnTo>
                  <a:lnTo>
                    <a:pt x="1310" y="359"/>
                  </a:lnTo>
                  <a:lnTo>
                    <a:pt x="1286" y="365"/>
                  </a:lnTo>
                  <a:lnTo>
                    <a:pt x="1262" y="365"/>
                  </a:lnTo>
                  <a:lnTo>
                    <a:pt x="1214" y="371"/>
                  </a:lnTo>
                  <a:lnTo>
                    <a:pt x="1196" y="371"/>
                  </a:lnTo>
                  <a:lnTo>
                    <a:pt x="1178" y="365"/>
                  </a:lnTo>
                  <a:lnTo>
                    <a:pt x="1160" y="365"/>
                  </a:lnTo>
                  <a:lnTo>
                    <a:pt x="1130" y="365"/>
                  </a:lnTo>
                  <a:lnTo>
                    <a:pt x="1095" y="365"/>
                  </a:lnTo>
                  <a:lnTo>
                    <a:pt x="1053" y="371"/>
                  </a:lnTo>
                  <a:lnTo>
                    <a:pt x="1017" y="377"/>
                  </a:lnTo>
                  <a:lnTo>
                    <a:pt x="981" y="377"/>
                  </a:lnTo>
                  <a:lnTo>
                    <a:pt x="957" y="383"/>
                  </a:lnTo>
                  <a:lnTo>
                    <a:pt x="945" y="389"/>
                  </a:lnTo>
                  <a:lnTo>
                    <a:pt x="939" y="395"/>
                  </a:lnTo>
                  <a:lnTo>
                    <a:pt x="921" y="401"/>
                  </a:lnTo>
                  <a:lnTo>
                    <a:pt x="879" y="407"/>
                  </a:lnTo>
                  <a:lnTo>
                    <a:pt x="837" y="419"/>
                  </a:lnTo>
                  <a:lnTo>
                    <a:pt x="819" y="419"/>
                  </a:lnTo>
                  <a:lnTo>
                    <a:pt x="808" y="419"/>
                  </a:lnTo>
                  <a:lnTo>
                    <a:pt x="796" y="419"/>
                  </a:lnTo>
                  <a:lnTo>
                    <a:pt x="778" y="419"/>
                  </a:lnTo>
                  <a:lnTo>
                    <a:pt x="754" y="419"/>
                  </a:lnTo>
                  <a:lnTo>
                    <a:pt x="724" y="425"/>
                  </a:lnTo>
                  <a:lnTo>
                    <a:pt x="664" y="437"/>
                  </a:lnTo>
                  <a:lnTo>
                    <a:pt x="640" y="449"/>
                  </a:lnTo>
                  <a:lnTo>
                    <a:pt x="616" y="461"/>
                  </a:lnTo>
                  <a:lnTo>
                    <a:pt x="598" y="473"/>
                  </a:lnTo>
                  <a:lnTo>
                    <a:pt x="580" y="473"/>
                  </a:lnTo>
                  <a:lnTo>
                    <a:pt x="538" y="473"/>
                  </a:lnTo>
                  <a:lnTo>
                    <a:pt x="503" y="467"/>
                  </a:lnTo>
                  <a:lnTo>
                    <a:pt x="461" y="473"/>
                  </a:lnTo>
                  <a:lnTo>
                    <a:pt x="443" y="479"/>
                  </a:lnTo>
                  <a:lnTo>
                    <a:pt x="431" y="491"/>
                  </a:lnTo>
                  <a:lnTo>
                    <a:pt x="425" y="509"/>
                  </a:lnTo>
                  <a:lnTo>
                    <a:pt x="419" y="533"/>
                  </a:lnTo>
                  <a:lnTo>
                    <a:pt x="413" y="539"/>
                  </a:lnTo>
                  <a:lnTo>
                    <a:pt x="407" y="545"/>
                  </a:lnTo>
                  <a:lnTo>
                    <a:pt x="389" y="551"/>
                  </a:lnTo>
                  <a:lnTo>
                    <a:pt x="347" y="569"/>
                  </a:lnTo>
                  <a:lnTo>
                    <a:pt x="299" y="587"/>
                  </a:lnTo>
                  <a:lnTo>
                    <a:pt x="257" y="593"/>
                  </a:lnTo>
                  <a:lnTo>
                    <a:pt x="222" y="599"/>
                  </a:lnTo>
                  <a:lnTo>
                    <a:pt x="180" y="617"/>
                  </a:lnTo>
                  <a:lnTo>
                    <a:pt x="150" y="641"/>
                  </a:lnTo>
                  <a:lnTo>
                    <a:pt x="138" y="647"/>
                  </a:lnTo>
                  <a:lnTo>
                    <a:pt x="132" y="653"/>
                  </a:lnTo>
                  <a:lnTo>
                    <a:pt x="126" y="659"/>
                  </a:lnTo>
                  <a:lnTo>
                    <a:pt x="108" y="659"/>
                  </a:lnTo>
                  <a:lnTo>
                    <a:pt x="96" y="653"/>
                  </a:lnTo>
                  <a:lnTo>
                    <a:pt x="90" y="653"/>
                  </a:lnTo>
                  <a:lnTo>
                    <a:pt x="0" y="671"/>
                  </a:lnTo>
                  <a:lnTo>
                    <a:pt x="12" y="689"/>
                  </a:lnTo>
                  <a:lnTo>
                    <a:pt x="42" y="695"/>
                  </a:lnTo>
                  <a:lnTo>
                    <a:pt x="84" y="695"/>
                  </a:lnTo>
                  <a:lnTo>
                    <a:pt x="132" y="683"/>
                  </a:lnTo>
                  <a:lnTo>
                    <a:pt x="192" y="671"/>
                  </a:lnTo>
                  <a:lnTo>
                    <a:pt x="263" y="653"/>
                  </a:lnTo>
                  <a:lnTo>
                    <a:pt x="335" y="629"/>
                  </a:lnTo>
                  <a:lnTo>
                    <a:pt x="407" y="599"/>
                  </a:lnTo>
                  <a:lnTo>
                    <a:pt x="473" y="569"/>
                  </a:lnTo>
                  <a:lnTo>
                    <a:pt x="527" y="545"/>
                  </a:lnTo>
                  <a:lnTo>
                    <a:pt x="562" y="527"/>
                  </a:lnTo>
                  <a:lnTo>
                    <a:pt x="568" y="521"/>
                  </a:lnTo>
                  <a:lnTo>
                    <a:pt x="574" y="521"/>
                  </a:lnTo>
                  <a:lnTo>
                    <a:pt x="604" y="521"/>
                  </a:lnTo>
                  <a:lnTo>
                    <a:pt x="646" y="515"/>
                  </a:lnTo>
                  <a:lnTo>
                    <a:pt x="712" y="497"/>
                  </a:lnTo>
                  <a:lnTo>
                    <a:pt x="790" y="479"/>
                  </a:lnTo>
                  <a:lnTo>
                    <a:pt x="873" y="461"/>
                  </a:lnTo>
                  <a:lnTo>
                    <a:pt x="963" y="443"/>
                  </a:lnTo>
                  <a:lnTo>
                    <a:pt x="1059" y="431"/>
                  </a:lnTo>
                  <a:lnTo>
                    <a:pt x="1148" y="425"/>
                  </a:lnTo>
                  <a:lnTo>
                    <a:pt x="1178" y="425"/>
                  </a:lnTo>
                  <a:lnTo>
                    <a:pt x="1214" y="437"/>
                  </a:lnTo>
                  <a:lnTo>
                    <a:pt x="1292" y="461"/>
                  </a:lnTo>
                  <a:lnTo>
                    <a:pt x="1340" y="479"/>
                  </a:lnTo>
                  <a:lnTo>
                    <a:pt x="1382" y="503"/>
                  </a:lnTo>
                  <a:lnTo>
                    <a:pt x="1417" y="533"/>
                  </a:lnTo>
                  <a:lnTo>
                    <a:pt x="1441" y="563"/>
                  </a:lnTo>
                  <a:lnTo>
                    <a:pt x="1447" y="587"/>
                  </a:lnTo>
                  <a:lnTo>
                    <a:pt x="1435" y="617"/>
                  </a:lnTo>
                  <a:lnTo>
                    <a:pt x="1423" y="629"/>
                  </a:lnTo>
                  <a:lnTo>
                    <a:pt x="1405" y="641"/>
                  </a:lnTo>
                  <a:lnTo>
                    <a:pt x="1376" y="653"/>
                  </a:lnTo>
                  <a:lnTo>
                    <a:pt x="1346" y="665"/>
                  </a:lnTo>
                  <a:lnTo>
                    <a:pt x="1280" y="683"/>
                  </a:lnTo>
                  <a:lnTo>
                    <a:pt x="1226" y="701"/>
                  </a:lnTo>
                  <a:lnTo>
                    <a:pt x="1178" y="719"/>
                  </a:lnTo>
                  <a:lnTo>
                    <a:pt x="1142" y="743"/>
                  </a:lnTo>
                  <a:lnTo>
                    <a:pt x="1112" y="755"/>
                  </a:lnTo>
                  <a:lnTo>
                    <a:pt x="1089" y="773"/>
                  </a:lnTo>
                  <a:lnTo>
                    <a:pt x="1077" y="791"/>
                  </a:lnTo>
                  <a:lnTo>
                    <a:pt x="1065" y="809"/>
                  </a:lnTo>
                  <a:lnTo>
                    <a:pt x="1059" y="833"/>
                  </a:lnTo>
                  <a:lnTo>
                    <a:pt x="1065" y="857"/>
                  </a:lnTo>
                  <a:lnTo>
                    <a:pt x="1077" y="869"/>
                  </a:lnTo>
                  <a:lnTo>
                    <a:pt x="1083" y="875"/>
                  </a:lnTo>
                  <a:lnTo>
                    <a:pt x="1089" y="881"/>
                  </a:lnTo>
                  <a:lnTo>
                    <a:pt x="1106" y="881"/>
                  </a:lnTo>
                  <a:lnTo>
                    <a:pt x="1124" y="875"/>
                  </a:lnTo>
                  <a:lnTo>
                    <a:pt x="1148" y="875"/>
                  </a:lnTo>
                  <a:lnTo>
                    <a:pt x="1208" y="869"/>
                  </a:lnTo>
                  <a:lnTo>
                    <a:pt x="1268" y="863"/>
                  </a:lnTo>
                  <a:lnTo>
                    <a:pt x="1328" y="863"/>
                  </a:lnTo>
                  <a:lnTo>
                    <a:pt x="1388" y="857"/>
                  </a:lnTo>
                  <a:lnTo>
                    <a:pt x="1411" y="857"/>
                  </a:lnTo>
                  <a:lnTo>
                    <a:pt x="1429" y="851"/>
                  </a:lnTo>
                  <a:lnTo>
                    <a:pt x="1441" y="851"/>
                  </a:lnTo>
                  <a:lnTo>
                    <a:pt x="1447" y="851"/>
                  </a:lnTo>
                  <a:lnTo>
                    <a:pt x="1459" y="845"/>
                  </a:lnTo>
                  <a:lnTo>
                    <a:pt x="1483" y="833"/>
                  </a:lnTo>
                  <a:lnTo>
                    <a:pt x="1525" y="815"/>
                  </a:lnTo>
                  <a:lnTo>
                    <a:pt x="1573" y="791"/>
                  </a:lnTo>
                  <a:lnTo>
                    <a:pt x="1675" y="743"/>
                  </a:lnTo>
                  <a:lnTo>
                    <a:pt x="1716" y="725"/>
                  </a:lnTo>
                  <a:lnTo>
                    <a:pt x="1752" y="713"/>
                  </a:lnTo>
                  <a:lnTo>
                    <a:pt x="1806" y="689"/>
                  </a:lnTo>
                  <a:lnTo>
                    <a:pt x="1842" y="653"/>
                  </a:lnTo>
                  <a:lnTo>
                    <a:pt x="1866" y="611"/>
                  </a:lnTo>
                  <a:lnTo>
                    <a:pt x="1884" y="581"/>
                  </a:lnTo>
                  <a:lnTo>
                    <a:pt x="1926" y="515"/>
                  </a:lnTo>
                  <a:lnTo>
                    <a:pt x="1979" y="449"/>
                  </a:lnTo>
                  <a:lnTo>
                    <a:pt x="2039" y="389"/>
                  </a:lnTo>
                  <a:lnTo>
                    <a:pt x="2105" y="341"/>
                  </a:lnTo>
                  <a:lnTo>
                    <a:pt x="2159" y="299"/>
                  </a:lnTo>
                  <a:lnTo>
                    <a:pt x="2207" y="269"/>
                  </a:lnTo>
                  <a:lnTo>
                    <a:pt x="2237" y="245"/>
                  </a:lnTo>
                  <a:lnTo>
                    <a:pt x="2249" y="239"/>
                  </a:lnTo>
                  <a:lnTo>
                    <a:pt x="2249" y="239"/>
                  </a:lnTo>
                  <a:lnTo>
                    <a:pt x="2392" y="167"/>
                  </a:lnTo>
                  <a:lnTo>
                    <a:pt x="2392" y="60"/>
                  </a:lnTo>
                  <a:lnTo>
                    <a:pt x="2392" y="0"/>
                  </a:lnTo>
                  <a:lnTo>
                    <a:pt x="2344" y="18"/>
                  </a:lnTo>
                  <a:lnTo>
                    <a:pt x="2302" y="36"/>
                  </a:lnTo>
                  <a:lnTo>
                    <a:pt x="230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8" name="Freeform 12"/>
            <p:cNvSpPr>
              <a:spLocks/>
            </p:cNvSpPr>
            <p:nvPr userDrawn="1"/>
          </p:nvSpPr>
          <p:spPr bwMode="hidden">
            <a:xfrm>
              <a:off x="3839" y="1854"/>
              <a:ext cx="577" cy="258"/>
            </a:xfrm>
            <a:custGeom>
              <a:avLst/>
              <a:gdLst/>
              <a:ahLst/>
              <a:cxnLst>
                <a:cxn ang="0">
                  <a:pos x="30" y="245"/>
                </a:cxn>
                <a:cxn ang="0">
                  <a:pos x="18" y="251"/>
                </a:cxn>
                <a:cxn ang="0">
                  <a:pos x="6" y="257"/>
                </a:cxn>
                <a:cxn ang="0">
                  <a:pos x="0" y="257"/>
                </a:cxn>
                <a:cxn ang="0">
                  <a:pos x="305" y="113"/>
                </a:cxn>
                <a:cxn ang="0">
                  <a:pos x="520" y="0"/>
                </a:cxn>
                <a:cxn ang="0">
                  <a:pos x="526" y="6"/>
                </a:cxn>
                <a:cxn ang="0">
                  <a:pos x="544" y="18"/>
                </a:cxn>
                <a:cxn ang="0">
                  <a:pos x="550" y="24"/>
                </a:cxn>
                <a:cxn ang="0">
                  <a:pos x="550" y="36"/>
                </a:cxn>
                <a:cxn ang="0">
                  <a:pos x="544" y="42"/>
                </a:cxn>
                <a:cxn ang="0">
                  <a:pos x="526" y="54"/>
                </a:cxn>
                <a:cxn ang="0">
                  <a:pos x="514" y="60"/>
                </a:cxn>
                <a:cxn ang="0">
                  <a:pos x="502" y="66"/>
                </a:cxn>
                <a:cxn ang="0">
                  <a:pos x="448" y="84"/>
                </a:cxn>
                <a:cxn ang="0">
                  <a:pos x="382" y="113"/>
                </a:cxn>
                <a:cxn ang="0">
                  <a:pos x="305" y="143"/>
                </a:cxn>
                <a:cxn ang="0">
                  <a:pos x="227" y="173"/>
                </a:cxn>
                <a:cxn ang="0">
                  <a:pos x="149" y="203"/>
                </a:cxn>
                <a:cxn ang="0">
                  <a:pos x="83" y="227"/>
                </a:cxn>
                <a:cxn ang="0">
                  <a:pos x="30" y="245"/>
                </a:cxn>
                <a:cxn ang="0">
                  <a:pos x="30" y="245"/>
                </a:cxn>
              </a:cxnLst>
              <a:rect l="0" t="0" r="r" b="b"/>
              <a:pathLst>
                <a:path w="550" h="257">
                  <a:moveTo>
                    <a:pt x="30" y="245"/>
                  </a:moveTo>
                  <a:lnTo>
                    <a:pt x="18" y="251"/>
                  </a:lnTo>
                  <a:lnTo>
                    <a:pt x="6" y="257"/>
                  </a:lnTo>
                  <a:lnTo>
                    <a:pt x="0" y="257"/>
                  </a:lnTo>
                  <a:lnTo>
                    <a:pt x="305" y="113"/>
                  </a:lnTo>
                  <a:lnTo>
                    <a:pt x="520" y="0"/>
                  </a:lnTo>
                  <a:lnTo>
                    <a:pt x="526" y="6"/>
                  </a:lnTo>
                  <a:lnTo>
                    <a:pt x="544" y="18"/>
                  </a:lnTo>
                  <a:lnTo>
                    <a:pt x="550" y="24"/>
                  </a:lnTo>
                  <a:lnTo>
                    <a:pt x="550" y="36"/>
                  </a:lnTo>
                  <a:lnTo>
                    <a:pt x="544" y="42"/>
                  </a:lnTo>
                  <a:lnTo>
                    <a:pt x="526" y="54"/>
                  </a:lnTo>
                  <a:lnTo>
                    <a:pt x="514" y="60"/>
                  </a:lnTo>
                  <a:lnTo>
                    <a:pt x="502" y="66"/>
                  </a:lnTo>
                  <a:lnTo>
                    <a:pt x="448" y="84"/>
                  </a:lnTo>
                  <a:lnTo>
                    <a:pt x="382" y="113"/>
                  </a:lnTo>
                  <a:lnTo>
                    <a:pt x="305" y="143"/>
                  </a:lnTo>
                  <a:lnTo>
                    <a:pt x="227" y="173"/>
                  </a:lnTo>
                  <a:lnTo>
                    <a:pt x="149" y="203"/>
                  </a:lnTo>
                  <a:lnTo>
                    <a:pt x="83" y="227"/>
                  </a:lnTo>
                  <a:lnTo>
                    <a:pt x="30" y="245"/>
                  </a:lnTo>
                  <a:lnTo>
                    <a:pt x="30" y="24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9" name="Freeform 13"/>
            <p:cNvSpPr>
              <a:spLocks/>
            </p:cNvSpPr>
            <p:nvPr userDrawn="1"/>
          </p:nvSpPr>
          <p:spPr bwMode="hidden">
            <a:xfrm>
              <a:off x="5327" y="164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1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0" name="Freeform 14"/>
            <p:cNvSpPr>
              <a:spLocks/>
            </p:cNvSpPr>
            <p:nvPr userDrawn="1"/>
          </p:nvSpPr>
          <p:spPr bwMode="hidden">
            <a:xfrm>
              <a:off x="3839" y="1728"/>
              <a:ext cx="716" cy="383"/>
            </a:xfrm>
            <a:custGeom>
              <a:avLst/>
              <a:gdLst/>
              <a:ahLst/>
              <a:cxnLst>
                <a:cxn ang="0">
                  <a:pos x="659" y="6"/>
                </a:cxn>
                <a:cxn ang="0">
                  <a:pos x="588" y="42"/>
                </a:cxn>
                <a:cxn ang="0">
                  <a:pos x="515" y="84"/>
                </a:cxn>
                <a:cxn ang="0">
                  <a:pos x="509" y="90"/>
                </a:cxn>
                <a:cxn ang="0">
                  <a:pos x="485" y="102"/>
                </a:cxn>
                <a:cxn ang="0">
                  <a:pos x="455" y="120"/>
                </a:cxn>
                <a:cxn ang="0">
                  <a:pos x="425" y="138"/>
                </a:cxn>
                <a:cxn ang="0">
                  <a:pos x="371" y="168"/>
                </a:cxn>
                <a:cxn ang="0">
                  <a:pos x="306" y="198"/>
                </a:cxn>
                <a:cxn ang="0">
                  <a:pos x="186" y="251"/>
                </a:cxn>
                <a:cxn ang="0">
                  <a:pos x="131" y="269"/>
                </a:cxn>
                <a:cxn ang="0">
                  <a:pos x="89" y="287"/>
                </a:cxn>
                <a:cxn ang="0">
                  <a:pos x="53" y="305"/>
                </a:cxn>
                <a:cxn ang="0">
                  <a:pos x="36" y="311"/>
                </a:cxn>
                <a:cxn ang="0">
                  <a:pos x="12" y="329"/>
                </a:cxn>
                <a:cxn ang="0">
                  <a:pos x="0" y="353"/>
                </a:cxn>
                <a:cxn ang="0">
                  <a:pos x="0" y="371"/>
                </a:cxn>
                <a:cxn ang="0">
                  <a:pos x="0" y="383"/>
                </a:cxn>
                <a:cxn ang="0">
                  <a:pos x="0" y="383"/>
                </a:cxn>
                <a:cxn ang="0">
                  <a:pos x="12" y="371"/>
                </a:cxn>
                <a:cxn ang="0">
                  <a:pos x="30" y="353"/>
                </a:cxn>
                <a:cxn ang="0">
                  <a:pos x="53" y="335"/>
                </a:cxn>
                <a:cxn ang="0">
                  <a:pos x="77" y="317"/>
                </a:cxn>
                <a:cxn ang="0">
                  <a:pos x="101" y="311"/>
                </a:cxn>
                <a:cxn ang="0">
                  <a:pos x="131" y="299"/>
                </a:cxn>
                <a:cxn ang="0">
                  <a:pos x="204" y="269"/>
                </a:cxn>
                <a:cxn ang="0">
                  <a:pos x="240" y="251"/>
                </a:cxn>
                <a:cxn ang="0">
                  <a:pos x="270" y="239"/>
                </a:cxn>
                <a:cxn ang="0">
                  <a:pos x="294" y="228"/>
                </a:cxn>
                <a:cxn ang="0">
                  <a:pos x="312" y="222"/>
                </a:cxn>
                <a:cxn ang="0">
                  <a:pos x="330" y="210"/>
                </a:cxn>
                <a:cxn ang="0">
                  <a:pos x="365" y="186"/>
                </a:cxn>
                <a:cxn ang="0">
                  <a:pos x="419" y="156"/>
                </a:cxn>
                <a:cxn ang="0">
                  <a:pos x="473" y="120"/>
                </a:cxn>
                <a:cxn ang="0">
                  <a:pos x="527" y="90"/>
                </a:cxn>
                <a:cxn ang="0">
                  <a:pos x="576" y="60"/>
                </a:cxn>
                <a:cxn ang="0">
                  <a:pos x="612" y="42"/>
                </a:cxn>
                <a:cxn ang="0">
                  <a:pos x="629" y="36"/>
                </a:cxn>
                <a:cxn ang="0">
                  <a:pos x="647" y="30"/>
                </a:cxn>
                <a:cxn ang="0">
                  <a:pos x="677" y="18"/>
                </a:cxn>
                <a:cxn ang="0">
                  <a:pos x="701" y="6"/>
                </a:cxn>
                <a:cxn ang="0">
                  <a:pos x="713" y="0"/>
                </a:cxn>
                <a:cxn ang="0">
                  <a:pos x="713" y="0"/>
                </a:cxn>
                <a:cxn ang="0">
                  <a:pos x="659" y="6"/>
                </a:cxn>
                <a:cxn ang="0">
                  <a:pos x="716" y="63"/>
                </a:cxn>
              </a:cxnLst>
              <a:rect l="0" t="0" r="r" b="b"/>
              <a:pathLst>
                <a:path w="716" h="383">
                  <a:moveTo>
                    <a:pt x="659" y="6"/>
                  </a:moveTo>
                  <a:lnTo>
                    <a:pt x="588" y="42"/>
                  </a:lnTo>
                  <a:lnTo>
                    <a:pt x="515" y="84"/>
                  </a:lnTo>
                  <a:lnTo>
                    <a:pt x="509" y="90"/>
                  </a:lnTo>
                  <a:lnTo>
                    <a:pt x="485" y="102"/>
                  </a:lnTo>
                  <a:lnTo>
                    <a:pt x="455" y="120"/>
                  </a:lnTo>
                  <a:lnTo>
                    <a:pt x="425" y="138"/>
                  </a:lnTo>
                  <a:lnTo>
                    <a:pt x="371" y="168"/>
                  </a:lnTo>
                  <a:lnTo>
                    <a:pt x="306" y="198"/>
                  </a:lnTo>
                  <a:lnTo>
                    <a:pt x="186" y="251"/>
                  </a:lnTo>
                  <a:lnTo>
                    <a:pt x="131" y="269"/>
                  </a:lnTo>
                  <a:lnTo>
                    <a:pt x="89" y="287"/>
                  </a:lnTo>
                  <a:lnTo>
                    <a:pt x="53" y="305"/>
                  </a:lnTo>
                  <a:lnTo>
                    <a:pt x="36" y="311"/>
                  </a:lnTo>
                  <a:lnTo>
                    <a:pt x="12" y="329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12" y="371"/>
                  </a:lnTo>
                  <a:lnTo>
                    <a:pt x="30" y="353"/>
                  </a:lnTo>
                  <a:lnTo>
                    <a:pt x="53" y="335"/>
                  </a:lnTo>
                  <a:lnTo>
                    <a:pt x="77" y="317"/>
                  </a:lnTo>
                  <a:lnTo>
                    <a:pt x="101" y="311"/>
                  </a:lnTo>
                  <a:lnTo>
                    <a:pt x="131" y="299"/>
                  </a:lnTo>
                  <a:lnTo>
                    <a:pt x="204" y="269"/>
                  </a:lnTo>
                  <a:lnTo>
                    <a:pt x="240" y="251"/>
                  </a:lnTo>
                  <a:lnTo>
                    <a:pt x="270" y="239"/>
                  </a:lnTo>
                  <a:lnTo>
                    <a:pt x="294" y="228"/>
                  </a:lnTo>
                  <a:lnTo>
                    <a:pt x="312" y="222"/>
                  </a:lnTo>
                  <a:lnTo>
                    <a:pt x="330" y="210"/>
                  </a:lnTo>
                  <a:lnTo>
                    <a:pt x="365" y="186"/>
                  </a:lnTo>
                  <a:lnTo>
                    <a:pt x="419" y="156"/>
                  </a:lnTo>
                  <a:lnTo>
                    <a:pt x="473" y="120"/>
                  </a:lnTo>
                  <a:lnTo>
                    <a:pt x="527" y="90"/>
                  </a:lnTo>
                  <a:lnTo>
                    <a:pt x="576" y="60"/>
                  </a:lnTo>
                  <a:lnTo>
                    <a:pt x="612" y="42"/>
                  </a:lnTo>
                  <a:lnTo>
                    <a:pt x="629" y="36"/>
                  </a:lnTo>
                  <a:lnTo>
                    <a:pt x="647" y="30"/>
                  </a:lnTo>
                  <a:lnTo>
                    <a:pt x="677" y="18"/>
                  </a:lnTo>
                  <a:lnTo>
                    <a:pt x="701" y="6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659" y="6"/>
                  </a:lnTo>
                  <a:lnTo>
                    <a:pt x="716" y="63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1" name="Freeform 15"/>
            <p:cNvSpPr>
              <a:spLocks/>
            </p:cNvSpPr>
            <p:nvPr userDrawn="1"/>
          </p:nvSpPr>
          <p:spPr bwMode="hidden">
            <a:xfrm>
              <a:off x="3453" y="2271"/>
              <a:ext cx="318" cy="225"/>
            </a:xfrm>
            <a:custGeom>
              <a:avLst/>
              <a:gdLst/>
              <a:ahLst/>
              <a:cxnLst>
                <a:cxn ang="0">
                  <a:pos x="6" y="225"/>
                </a:cxn>
                <a:cxn ang="0">
                  <a:pos x="0" y="195"/>
                </a:cxn>
                <a:cxn ang="0">
                  <a:pos x="315" y="0"/>
                </a:cxn>
                <a:cxn ang="0">
                  <a:pos x="303" y="27"/>
                </a:cxn>
                <a:cxn ang="0">
                  <a:pos x="318" y="42"/>
                </a:cxn>
              </a:cxnLst>
              <a:rect l="0" t="0" r="r" b="b"/>
              <a:pathLst>
                <a:path w="318" h="225">
                  <a:moveTo>
                    <a:pt x="6" y="225"/>
                  </a:moveTo>
                  <a:lnTo>
                    <a:pt x="0" y="195"/>
                  </a:lnTo>
                  <a:lnTo>
                    <a:pt x="315" y="0"/>
                  </a:lnTo>
                  <a:lnTo>
                    <a:pt x="303" y="27"/>
                  </a:lnTo>
                  <a:lnTo>
                    <a:pt x="318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2" name="Freeform 16"/>
            <p:cNvSpPr>
              <a:spLocks/>
            </p:cNvSpPr>
            <p:nvPr userDrawn="1"/>
          </p:nvSpPr>
          <p:spPr bwMode="hidden">
            <a:xfrm>
              <a:off x="0" y="2658"/>
              <a:ext cx="2595" cy="933"/>
            </a:xfrm>
            <a:custGeom>
              <a:avLst/>
              <a:gdLst/>
              <a:ahLst/>
              <a:cxnLst>
                <a:cxn ang="0">
                  <a:pos x="1050" y="657"/>
                </a:cxn>
                <a:cxn ang="0">
                  <a:pos x="1581" y="690"/>
                </a:cxn>
                <a:cxn ang="0">
                  <a:pos x="1671" y="723"/>
                </a:cxn>
                <a:cxn ang="0">
                  <a:pos x="1176" y="621"/>
                </a:cxn>
                <a:cxn ang="0">
                  <a:pos x="1854" y="567"/>
                </a:cxn>
                <a:cxn ang="0">
                  <a:pos x="1869" y="612"/>
                </a:cxn>
                <a:cxn ang="0">
                  <a:pos x="2103" y="861"/>
                </a:cxn>
                <a:cxn ang="0">
                  <a:pos x="1883" y="520"/>
                </a:cxn>
                <a:cxn ang="0">
                  <a:pos x="1842" y="490"/>
                </a:cxn>
                <a:cxn ang="0">
                  <a:pos x="1770" y="466"/>
                </a:cxn>
                <a:cxn ang="0">
                  <a:pos x="1740" y="448"/>
                </a:cxn>
                <a:cxn ang="0">
                  <a:pos x="1758" y="436"/>
                </a:cxn>
                <a:cxn ang="0">
                  <a:pos x="1830" y="430"/>
                </a:cxn>
                <a:cxn ang="0">
                  <a:pos x="1877" y="424"/>
                </a:cxn>
                <a:cxn ang="0">
                  <a:pos x="1955" y="394"/>
                </a:cxn>
                <a:cxn ang="0">
                  <a:pos x="2052" y="396"/>
                </a:cxn>
                <a:cxn ang="0">
                  <a:pos x="2253" y="732"/>
                </a:cxn>
                <a:cxn ang="0">
                  <a:pos x="2415" y="933"/>
                </a:cxn>
                <a:cxn ang="0">
                  <a:pos x="2397" y="828"/>
                </a:cxn>
                <a:cxn ang="0">
                  <a:pos x="2088" y="400"/>
                </a:cxn>
                <a:cxn ang="0">
                  <a:pos x="2046" y="346"/>
                </a:cxn>
                <a:cxn ang="0">
                  <a:pos x="1997" y="304"/>
                </a:cxn>
                <a:cxn ang="0">
                  <a:pos x="1967" y="286"/>
                </a:cxn>
                <a:cxn ang="0">
                  <a:pos x="1973" y="286"/>
                </a:cxn>
                <a:cxn ang="0">
                  <a:pos x="2009" y="286"/>
                </a:cxn>
                <a:cxn ang="0">
                  <a:pos x="2082" y="322"/>
                </a:cxn>
                <a:cxn ang="0">
                  <a:pos x="2199" y="384"/>
                </a:cxn>
                <a:cxn ang="0">
                  <a:pos x="2394" y="448"/>
                </a:cxn>
                <a:cxn ang="0">
                  <a:pos x="2595" y="516"/>
                </a:cxn>
                <a:cxn ang="0">
                  <a:pos x="2388" y="424"/>
                </a:cxn>
                <a:cxn ang="0">
                  <a:pos x="2219" y="340"/>
                </a:cxn>
                <a:cxn ang="0">
                  <a:pos x="2052" y="280"/>
                </a:cxn>
                <a:cxn ang="0">
                  <a:pos x="1955" y="262"/>
                </a:cxn>
                <a:cxn ang="0">
                  <a:pos x="1877" y="274"/>
                </a:cxn>
                <a:cxn ang="0">
                  <a:pos x="1752" y="274"/>
                </a:cxn>
                <a:cxn ang="0">
                  <a:pos x="1661" y="292"/>
                </a:cxn>
                <a:cxn ang="0">
                  <a:pos x="1607" y="316"/>
                </a:cxn>
                <a:cxn ang="0">
                  <a:pos x="1589" y="322"/>
                </a:cxn>
                <a:cxn ang="0">
                  <a:pos x="1409" y="358"/>
                </a:cxn>
                <a:cxn ang="0">
                  <a:pos x="1152" y="442"/>
                </a:cxn>
                <a:cxn ang="0">
                  <a:pos x="966" y="460"/>
                </a:cxn>
                <a:cxn ang="0">
                  <a:pos x="870" y="442"/>
                </a:cxn>
                <a:cxn ang="0">
                  <a:pos x="828" y="430"/>
                </a:cxn>
                <a:cxn ang="0">
                  <a:pos x="743" y="388"/>
                </a:cxn>
                <a:cxn ang="0">
                  <a:pos x="636" y="334"/>
                </a:cxn>
                <a:cxn ang="0">
                  <a:pos x="467" y="256"/>
                </a:cxn>
                <a:cxn ang="0">
                  <a:pos x="0" y="0"/>
                </a:cxn>
                <a:cxn ang="0">
                  <a:pos x="585" y="390"/>
                </a:cxn>
                <a:cxn ang="0">
                  <a:pos x="849" y="543"/>
                </a:cxn>
                <a:cxn ang="0">
                  <a:pos x="897" y="621"/>
                </a:cxn>
              </a:cxnLst>
              <a:rect l="0" t="0" r="r" b="b"/>
              <a:pathLst>
                <a:path w="2595" h="933">
                  <a:moveTo>
                    <a:pt x="981" y="675"/>
                  </a:moveTo>
                  <a:lnTo>
                    <a:pt x="1050" y="657"/>
                  </a:lnTo>
                  <a:lnTo>
                    <a:pt x="1143" y="651"/>
                  </a:lnTo>
                  <a:lnTo>
                    <a:pt x="1581" y="690"/>
                  </a:lnTo>
                  <a:lnTo>
                    <a:pt x="1623" y="738"/>
                  </a:lnTo>
                  <a:lnTo>
                    <a:pt x="1671" y="723"/>
                  </a:lnTo>
                  <a:lnTo>
                    <a:pt x="1656" y="675"/>
                  </a:lnTo>
                  <a:lnTo>
                    <a:pt x="1176" y="621"/>
                  </a:lnTo>
                  <a:lnTo>
                    <a:pt x="1797" y="534"/>
                  </a:lnTo>
                  <a:lnTo>
                    <a:pt x="1854" y="567"/>
                  </a:lnTo>
                  <a:lnTo>
                    <a:pt x="1881" y="585"/>
                  </a:lnTo>
                  <a:lnTo>
                    <a:pt x="1869" y="612"/>
                  </a:lnTo>
                  <a:lnTo>
                    <a:pt x="1995" y="852"/>
                  </a:lnTo>
                  <a:lnTo>
                    <a:pt x="2103" y="861"/>
                  </a:lnTo>
                  <a:lnTo>
                    <a:pt x="1889" y="538"/>
                  </a:lnTo>
                  <a:lnTo>
                    <a:pt x="1883" y="520"/>
                  </a:lnTo>
                  <a:lnTo>
                    <a:pt x="1872" y="508"/>
                  </a:lnTo>
                  <a:lnTo>
                    <a:pt x="1842" y="490"/>
                  </a:lnTo>
                  <a:lnTo>
                    <a:pt x="1806" y="478"/>
                  </a:lnTo>
                  <a:lnTo>
                    <a:pt x="1770" y="466"/>
                  </a:lnTo>
                  <a:lnTo>
                    <a:pt x="1752" y="454"/>
                  </a:lnTo>
                  <a:lnTo>
                    <a:pt x="1740" y="448"/>
                  </a:lnTo>
                  <a:lnTo>
                    <a:pt x="1746" y="436"/>
                  </a:lnTo>
                  <a:lnTo>
                    <a:pt x="1758" y="436"/>
                  </a:lnTo>
                  <a:lnTo>
                    <a:pt x="1782" y="430"/>
                  </a:lnTo>
                  <a:lnTo>
                    <a:pt x="1830" y="430"/>
                  </a:lnTo>
                  <a:lnTo>
                    <a:pt x="1854" y="430"/>
                  </a:lnTo>
                  <a:lnTo>
                    <a:pt x="1877" y="424"/>
                  </a:lnTo>
                  <a:lnTo>
                    <a:pt x="1925" y="400"/>
                  </a:lnTo>
                  <a:lnTo>
                    <a:pt x="1955" y="394"/>
                  </a:lnTo>
                  <a:lnTo>
                    <a:pt x="1979" y="394"/>
                  </a:lnTo>
                  <a:lnTo>
                    <a:pt x="2052" y="396"/>
                  </a:lnTo>
                  <a:lnTo>
                    <a:pt x="2046" y="456"/>
                  </a:lnTo>
                  <a:lnTo>
                    <a:pt x="2253" y="732"/>
                  </a:lnTo>
                  <a:lnTo>
                    <a:pt x="2334" y="816"/>
                  </a:lnTo>
                  <a:lnTo>
                    <a:pt x="2415" y="933"/>
                  </a:lnTo>
                  <a:lnTo>
                    <a:pt x="2430" y="909"/>
                  </a:lnTo>
                  <a:lnTo>
                    <a:pt x="2397" y="828"/>
                  </a:lnTo>
                  <a:lnTo>
                    <a:pt x="2094" y="412"/>
                  </a:lnTo>
                  <a:lnTo>
                    <a:pt x="2088" y="400"/>
                  </a:lnTo>
                  <a:lnTo>
                    <a:pt x="2076" y="376"/>
                  </a:lnTo>
                  <a:lnTo>
                    <a:pt x="2046" y="346"/>
                  </a:lnTo>
                  <a:lnTo>
                    <a:pt x="2015" y="322"/>
                  </a:lnTo>
                  <a:lnTo>
                    <a:pt x="1997" y="304"/>
                  </a:lnTo>
                  <a:lnTo>
                    <a:pt x="1979" y="292"/>
                  </a:lnTo>
                  <a:lnTo>
                    <a:pt x="1967" y="286"/>
                  </a:lnTo>
                  <a:lnTo>
                    <a:pt x="1967" y="286"/>
                  </a:lnTo>
                  <a:lnTo>
                    <a:pt x="1973" y="286"/>
                  </a:lnTo>
                  <a:lnTo>
                    <a:pt x="1985" y="286"/>
                  </a:lnTo>
                  <a:lnTo>
                    <a:pt x="2009" y="286"/>
                  </a:lnTo>
                  <a:lnTo>
                    <a:pt x="2040" y="298"/>
                  </a:lnTo>
                  <a:lnTo>
                    <a:pt x="2082" y="322"/>
                  </a:lnTo>
                  <a:lnTo>
                    <a:pt x="2124" y="348"/>
                  </a:lnTo>
                  <a:lnTo>
                    <a:pt x="2199" y="384"/>
                  </a:lnTo>
                  <a:lnTo>
                    <a:pt x="2325" y="426"/>
                  </a:lnTo>
                  <a:lnTo>
                    <a:pt x="2394" y="448"/>
                  </a:lnTo>
                  <a:lnTo>
                    <a:pt x="2523" y="522"/>
                  </a:lnTo>
                  <a:lnTo>
                    <a:pt x="2595" y="516"/>
                  </a:lnTo>
                  <a:lnTo>
                    <a:pt x="2442" y="454"/>
                  </a:lnTo>
                  <a:lnTo>
                    <a:pt x="2388" y="424"/>
                  </a:lnTo>
                  <a:lnTo>
                    <a:pt x="2327" y="388"/>
                  </a:lnTo>
                  <a:lnTo>
                    <a:pt x="2219" y="340"/>
                  </a:lnTo>
                  <a:lnTo>
                    <a:pt x="2106" y="292"/>
                  </a:lnTo>
                  <a:lnTo>
                    <a:pt x="2052" y="280"/>
                  </a:lnTo>
                  <a:lnTo>
                    <a:pt x="2003" y="268"/>
                  </a:lnTo>
                  <a:lnTo>
                    <a:pt x="1955" y="262"/>
                  </a:lnTo>
                  <a:lnTo>
                    <a:pt x="1919" y="268"/>
                  </a:lnTo>
                  <a:lnTo>
                    <a:pt x="1877" y="274"/>
                  </a:lnTo>
                  <a:lnTo>
                    <a:pt x="1812" y="274"/>
                  </a:lnTo>
                  <a:lnTo>
                    <a:pt x="1752" y="274"/>
                  </a:lnTo>
                  <a:lnTo>
                    <a:pt x="1703" y="286"/>
                  </a:lnTo>
                  <a:lnTo>
                    <a:pt x="1661" y="292"/>
                  </a:lnTo>
                  <a:lnTo>
                    <a:pt x="1631" y="304"/>
                  </a:lnTo>
                  <a:lnTo>
                    <a:pt x="1607" y="316"/>
                  </a:lnTo>
                  <a:lnTo>
                    <a:pt x="1595" y="322"/>
                  </a:lnTo>
                  <a:lnTo>
                    <a:pt x="1589" y="322"/>
                  </a:lnTo>
                  <a:lnTo>
                    <a:pt x="1500" y="334"/>
                  </a:lnTo>
                  <a:lnTo>
                    <a:pt x="1409" y="358"/>
                  </a:lnTo>
                  <a:lnTo>
                    <a:pt x="1236" y="418"/>
                  </a:lnTo>
                  <a:lnTo>
                    <a:pt x="1152" y="442"/>
                  </a:lnTo>
                  <a:lnTo>
                    <a:pt x="1061" y="460"/>
                  </a:lnTo>
                  <a:lnTo>
                    <a:pt x="966" y="460"/>
                  </a:lnTo>
                  <a:lnTo>
                    <a:pt x="918" y="454"/>
                  </a:lnTo>
                  <a:lnTo>
                    <a:pt x="870" y="442"/>
                  </a:lnTo>
                  <a:lnTo>
                    <a:pt x="858" y="436"/>
                  </a:lnTo>
                  <a:lnTo>
                    <a:pt x="828" y="430"/>
                  </a:lnTo>
                  <a:lnTo>
                    <a:pt x="791" y="412"/>
                  </a:lnTo>
                  <a:lnTo>
                    <a:pt x="743" y="388"/>
                  </a:lnTo>
                  <a:lnTo>
                    <a:pt x="690" y="364"/>
                  </a:lnTo>
                  <a:lnTo>
                    <a:pt x="636" y="334"/>
                  </a:lnTo>
                  <a:lnTo>
                    <a:pt x="515" y="280"/>
                  </a:lnTo>
                  <a:lnTo>
                    <a:pt x="467" y="256"/>
                  </a:lnTo>
                  <a:lnTo>
                    <a:pt x="443" y="244"/>
                  </a:lnTo>
                  <a:lnTo>
                    <a:pt x="0" y="0"/>
                  </a:lnTo>
                  <a:lnTo>
                    <a:pt x="123" y="120"/>
                  </a:lnTo>
                  <a:lnTo>
                    <a:pt x="585" y="390"/>
                  </a:lnTo>
                  <a:lnTo>
                    <a:pt x="708" y="462"/>
                  </a:lnTo>
                  <a:lnTo>
                    <a:pt x="849" y="543"/>
                  </a:lnTo>
                  <a:lnTo>
                    <a:pt x="882" y="564"/>
                  </a:lnTo>
                  <a:lnTo>
                    <a:pt x="897" y="621"/>
                  </a:lnTo>
                  <a:lnTo>
                    <a:pt x="981" y="67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3" name="Freeform 17"/>
            <p:cNvSpPr>
              <a:spLocks/>
            </p:cNvSpPr>
            <p:nvPr userDrawn="1"/>
          </p:nvSpPr>
          <p:spPr bwMode="hidden">
            <a:xfrm>
              <a:off x="0" y="2994"/>
              <a:ext cx="2723" cy="1091"/>
            </a:xfrm>
            <a:custGeom>
              <a:avLst/>
              <a:gdLst/>
              <a:ahLst/>
              <a:cxnLst>
                <a:cxn ang="0">
                  <a:pos x="2370" y="72"/>
                </a:cxn>
                <a:cxn ang="0">
                  <a:pos x="2597" y="198"/>
                </a:cxn>
                <a:cxn ang="0">
                  <a:pos x="2639" y="276"/>
                </a:cxn>
                <a:cxn ang="0">
                  <a:pos x="2453" y="264"/>
                </a:cxn>
                <a:cxn ang="0">
                  <a:pos x="2297" y="204"/>
                </a:cxn>
                <a:cxn ang="0">
                  <a:pos x="2112" y="66"/>
                </a:cxn>
                <a:cxn ang="0">
                  <a:pos x="2088" y="72"/>
                </a:cxn>
                <a:cxn ang="0">
                  <a:pos x="2106" y="114"/>
                </a:cxn>
                <a:cxn ang="0">
                  <a:pos x="2412" y="552"/>
                </a:cxn>
                <a:cxn ang="0">
                  <a:pos x="2279" y="564"/>
                </a:cxn>
                <a:cxn ang="0">
                  <a:pos x="2189" y="492"/>
                </a:cxn>
                <a:cxn ang="0">
                  <a:pos x="2058" y="330"/>
                </a:cxn>
                <a:cxn ang="0">
                  <a:pos x="1991" y="234"/>
                </a:cxn>
                <a:cxn ang="0">
                  <a:pos x="1949" y="174"/>
                </a:cxn>
                <a:cxn ang="0">
                  <a:pos x="1824" y="132"/>
                </a:cxn>
                <a:cxn ang="0">
                  <a:pos x="1794" y="144"/>
                </a:cxn>
                <a:cxn ang="0">
                  <a:pos x="1895" y="222"/>
                </a:cxn>
                <a:cxn ang="0">
                  <a:pos x="1943" y="366"/>
                </a:cxn>
                <a:cxn ang="0">
                  <a:pos x="2064" y="630"/>
                </a:cxn>
                <a:cxn ang="0">
                  <a:pos x="2052" y="695"/>
                </a:cxn>
                <a:cxn ang="0">
                  <a:pos x="1955" y="683"/>
                </a:cxn>
                <a:cxn ang="0">
                  <a:pos x="1913" y="636"/>
                </a:cxn>
                <a:cxn ang="0">
                  <a:pos x="1703" y="312"/>
                </a:cxn>
                <a:cxn ang="0">
                  <a:pos x="1637" y="276"/>
                </a:cxn>
                <a:cxn ang="0">
                  <a:pos x="1643" y="318"/>
                </a:cxn>
                <a:cxn ang="0">
                  <a:pos x="1673" y="408"/>
                </a:cxn>
                <a:cxn ang="0">
                  <a:pos x="1716" y="779"/>
                </a:cxn>
                <a:cxn ang="0">
                  <a:pos x="1691" y="737"/>
                </a:cxn>
                <a:cxn ang="0">
                  <a:pos x="1613" y="582"/>
                </a:cxn>
                <a:cxn ang="0">
                  <a:pos x="1494" y="480"/>
                </a:cxn>
                <a:cxn ang="0">
                  <a:pos x="1248" y="528"/>
                </a:cxn>
                <a:cxn ang="0">
                  <a:pos x="996" y="630"/>
                </a:cxn>
                <a:cxn ang="0">
                  <a:pos x="714" y="534"/>
                </a:cxn>
                <a:cxn ang="0">
                  <a:pos x="198" y="288"/>
                </a:cxn>
                <a:cxn ang="0">
                  <a:pos x="0" y="460"/>
                </a:cxn>
                <a:cxn ang="0">
                  <a:pos x="288" y="570"/>
                </a:cxn>
                <a:cxn ang="0">
                  <a:pos x="461" y="654"/>
                </a:cxn>
                <a:cxn ang="0">
                  <a:pos x="725" y="755"/>
                </a:cxn>
                <a:cxn ang="0">
                  <a:pos x="966" y="791"/>
                </a:cxn>
                <a:cxn ang="0">
                  <a:pos x="1176" y="779"/>
                </a:cxn>
                <a:cxn ang="0">
                  <a:pos x="1278" y="791"/>
                </a:cxn>
                <a:cxn ang="0">
                  <a:pos x="1404" y="845"/>
                </a:cxn>
                <a:cxn ang="0">
                  <a:pos x="1416" y="887"/>
                </a:cxn>
                <a:cxn ang="0">
                  <a:pos x="1361" y="923"/>
                </a:cxn>
                <a:cxn ang="0">
                  <a:pos x="1385" y="1007"/>
                </a:cxn>
                <a:cxn ang="0">
                  <a:pos x="1494" y="1085"/>
                </a:cxn>
                <a:cxn ang="0">
                  <a:pos x="1697" y="1043"/>
                </a:cxn>
                <a:cxn ang="0">
                  <a:pos x="1812" y="989"/>
                </a:cxn>
                <a:cxn ang="0">
                  <a:pos x="1973" y="917"/>
                </a:cxn>
                <a:cxn ang="0">
                  <a:pos x="2201" y="899"/>
                </a:cxn>
                <a:cxn ang="0">
                  <a:pos x="2364" y="863"/>
                </a:cxn>
                <a:cxn ang="0">
                  <a:pos x="2400" y="743"/>
                </a:cxn>
                <a:cxn ang="0">
                  <a:pos x="2471" y="701"/>
                </a:cxn>
                <a:cxn ang="0">
                  <a:pos x="2621" y="504"/>
                </a:cxn>
                <a:cxn ang="0">
                  <a:pos x="2693" y="374"/>
                </a:cxn>
              </a:cxnLst>
              <a:rect l="0" t="0" r="r" b="b"/>
              <a:pathLst>
                <a:path w="2723" h="1091">
                  <a:moveTo>
                    <a:pt x="2723" y="299"/>
                  </a:moveTo>
                  <a:lnTo>
                    <a:pt x="2715" y="240"/>
                  </a:lnTo>
                  <a:lnTo>
                    <a:pt x="2656" y="195"/>
                  </a:lnTo>
                  <a:lnTo>
                    <a:pt x="2370" y="72"/>
                  </a:lnTo>
                  <a:lnTo>
                    <a:pt x="2303" y="54"/>
                  </a:lnTo>
                  <a:lnTo>
                    <a:pt x="2585" y="186"/>
                  </a:lnTo>
                  <a:lnTo>
                    <a:pt x="2591" y="192"/>
                  </a:lnTo>
                  <a:lnTo>
                    <a:pt x="2597" y="198"/>
                  </a:lnTo>
                  <a:lnTo>
                    <a:pt x="2621" y="228"/>
                  </a:lnTo>
                  <a:lnTo>
                    <a:pt x="2639" y="258"/>
                  </a:lnTo>
                  <a:lnTo>
                    <a:pt x="2646" y="270"/>
                  </a:lnTo>
                  <a:lnTo>
                    <a:pt x="2639" y="276"/>
                  </a:lnTo>
                  <a:lnTo>
                    <a:pt x="2603" y="282"/>
                  </a:lnTo>
                  <a:lnTo>
                    <a:pt x="2555" y="282"/>
                  </a:lnTo>
                  <a:lnTo>
                    <a:pt x="2507" y="276"/>
                  </a:lnTo>
                  <a:lnTo>
                    <a:pt x="2453" y="264"/>
                  </a:lnTo>
                  <a:lnTo>
                    <a:pt x="2394" y="246"/>
                  </a:lnTo>
                  <a:lnTo>
                    <a:pt x="2340" y="222"/>
                  </a:lnTo>
                  <a:lnTo>
                    <a:pt x="2321" y="216"/>
                  </a:lnTo>
                  <a:lnTo>
                    <a:pt x="2297" y="204"/>
                  </a:lnTo>
                  <a:lnTo>
                    <a:pt x="2171" y="126"/>
                  </a:lnTo>
                  <a:lnTo>
                    <a:pt x="2165" y="120"/>
                  </a:lnTo>
                  <a:lnTo>
                    <a:pt x="2154" y="102"/>
                  </a:lnTo>
                  <a:lnTo>
                    <a:pt x="2112" y="66"/>
                  </a:lnTo>
                  <a:lnTo>
                    <a:pt x="2064" y="24"/>
                  </a:lnTo>
                  <a:lnTo>
                    <a:pt x="2046" y="6"/>
                  </a:lnTo>
                  <a:lnTo>
                    <a:pt x="2034" y="0"/>
                  </a:lnTo>
                  <a:lnTo>
                    <a:pt x="2088" y="72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14"/>
                  </a:lnTo>
                  <a:lnTo>
                    <a:pt x="2112" y="114"/>
                  </a:lnTo>
                  <a:lnTo>
                    <a:pt x="2406" y="516"/>
                  </a:lnTo>
                  <a:lnTo>
                    <a:pt x="2412" y="534"/>
                  </a:lnTo>
                  <a:lnTo>
                    <a:pt x="2412" y="552"/>
                  </a:lnTo>
                  <a:lnTo>
                    <a:pt x="2394" y="576"/>
                  </a:lnTo>
                  <a:lnTo>
                    <a:pt x="2364" y="588"/>
                  </a:lnTo>
                  <a:lnTo>
                    <a:pt x="2321" y="588"/>
                  </a:lnTo>
                  <a:lnTo>
                    <a:pt x="2279" y="564"/>
                  </a:lnTo>
                  <a:lnTo>
                    <a:pt x="2237" y="534"/>
                  </a:lnTo>
                  <a:lnTo>
                    <a:pt x="2201" y="504"/>
                  </a:lnTo>
                  <a:lnTo>
                    <a:pt x="2195" y="498"/>
                  </a:lnTo>
                  <a:lnTo>
                    <a:pt x="2189" y="492"/>
                  </a:lnTo>
                  <a:lnTo>
                    <a:pt x="2171" y="462"/>
                  </a:lnTo>
                  <a:lnTo>
                    <a:pt x="2142" y="420"/>
                  </a:lnTo>
                  <a:lnTo>
                    <a:pt x="2100" y="378"/>
                  </a:lnTo>
                  <a:lnTo>
                    <a:pt x="2058" y="330"/>
                  </a:lnTo>
                  <a:lnTo>
                    <a:pt x="2040" y="318"/>
                  </a:lnTo>
                  <a:lnTo>
                    <a:pt x="2028" y="300"/>
                  </a:lnTo>
                  <a:lnTo>
                    <a:pt x="2009" y="264"/>
                  </a:lnTo>
                  <a:lnTo>
                    <a:pt x="1991" y="234"/>
                  </a:lnTo>
                  <a:lnTo>
                    <a:pt x="1985" y="210"/>
                  </a:lnTo>
                  <a:lnTo>
                    <a:pt x="1973" y="192"/>
                  </a:lnTo>
                  <a:lnTo>
                    <a:pt x="1967" y="180"/>
                  </a:lnTo>
                  <a:lnTo>
                    <a:pt x="1949" y="174"/>
                  </a:lnTo>
                  <a:lnTo>
                    <a:pt x="1907" y="156"/>
                  </a:lnTo>
                  <a:lnTo>
                    <a:pt x="1860" y="138"/>
                  </a:lnTo>
                  <a:lnTo>
                    <a:pt x="1836" y="132"/>
                  </a:lnTo>
                  <a:lnTo>
                    <a:pt x="1824" y="132"/>
                  </a:lnTo>
                  <a:lnTo>
                    <a:pt x="1806" y="132"/>
                  </a:lnTo>
                  <a:lnTo>
                    <a:pt x="1800" y="138"/>
                  </a:lnTo>
                  <a:lnTo>
                    <a:pt x="1794" y="144"/>
                  </a:lnTo>
                  <a:lnTo>
                    <a:pt x="1794" y="144"/>
                  </a:lnTo>
                  <a:lnTo>
                    <a:pt x="1842" y="156"/>
                  </a:lnTo>
                  <a:lnTo>
                    <a:pt x="1872" y="180"/>
                  </a:lnTo>
                  <a:lnTo>
                    <a:pt x="1889" y="204"/>
                  </a:lnTo>
                  <a:lnTo>
                    <a:pt x="1895" y="222"/>
                  </a:lnTo>
                  <a:lnTo>
                    <a:pt x="1889" y="240"/>
                  </a:lnTo>
                  <a:lnTo>
                    <a:pt x="1901" y="270"/>
                  </a:lnTo>
                  <a:lnTo>
                    <a:pt x="1919" y="318"/>
                  </a:lnTo>
                  <a:lnTo>
                    <a:pt x="1943" y="366"/>
                  </a:lnTo>
                  <a:lnTo>
                    <a:pt x="1991" y="480"/>
                  </a:lnTo>
                  <a:lnTo>
                    <a:pt x="2021" y="534"/>
                  </a:lnTo>
                  <a:lnTo>
                    <a:pt x="2040" y="582"/>
                  </a:lnTo>
                  <a:lnTo>
                    <a:pt x="2064" y="630"/>
                  </a:lnTo>
                  <a:lnTo>
                    <a:pt x="2076" y="666"/>
                  </a:lnTo>
                  <a:lnTo>
                    <a:pt x="2082" y="683"/>
                  </a:lnTo>
                  <a:lnTo>
                    <a:pt x="2070" y="695"/>
                  </a:lnTo>
                  <a:lnTo>
                    <a:pt x="2052" y="695"/>
                  </a:lnTo>
                  <a:lnTo>
                    <a:pt x="2021" y="695"/>
                  </a:lnTo>
                  <a:lnTo>
                    <a:pt x="1997" y="695"/>
                  </a:lnTo>
                  <a:lnTo>
                    <a:pt x="1973" y="689"/>
                  </a:lnTo>
                  <a:lnTo>
                    <a:pt x="1955" y="683"/>
                  </a:lnTo>
                  <a:lnTo>
                    <a:pt x="1949" y="683"/>
                  </a:lnTo>
                  <a:lnTo>
                    <a:pt x="1949" y="677"/>
                  </a:lnTo>
                  <a:lnTo>
                    <a:pt x="1943" y="672"/>
                  </a:lnTo>
                  <a:lnTo>
                    <a:pt x="1913" y="636"/>
                  </a:lnTo>
                  <a:lnTo>
                    <a:pt x="1806" y="324"/>
                  </a:lnTo>
                  <a:lnTo>
                    <a:pt x="1776" y="330"/>
                  </a:lnTo>
                  <a:lnTo>
                    <a:pt x="1746" y="330"/>
                  </a:lnTo>
                  <a:lnTo>
                    <a:pt x="1703" y="312"/>
                  </a:lnTo>
                  <a:lnTo>
                    <a:pt x="1673" y="288"/>
                  </a:lnTo>
                  <a:lnTo>
                    <a:pt x="1667" y="276"/>
                  </a:lnTo>
                  <a:lnTo>
                    <a:pt x="1655" y="270"/>
                  </a:lnTo>
                  <a:lnTo>
                    <a:pt x="1637" y="276"/>
                  </a:lnTo>
                  <a:lnTo>
                    <a:pt x="1631" y="288"/>
                  </a:lnTo>
                  <a:lnTo>
                    <a:pt x="1625" y="306"/>
                  </a:lnTo>
                  <a:lnTo>
                    <a:pt x="1625" y="312"/>
                  </a:lnTo>
                  <a:lnTo>
                    <a:pt x="1643" y="318"/>
                  </a:lnTo>
                  <a:lnTo>
                    <a:pt x="1655" y="336"/>
                  </a:lnTo>
                  <a:lnTo>
                    <a:pt x="1667" y="366"/>
                  </a:lnTo>
                  <a:lnTo>
                    <a:pt x="1673" y="402"/>
                  </a:lnTo>
                  <a:lnTo>
                    <a:pt x="1673" y="408"/>
                  </a:lnTo>
                  <a:lnTo>
                    <a:pt x="1673" y="414"/>
                  </a:lnTo>
                  <a:lnTo>
                    <a:pt x="1716" y="761"/>
                  </a:lnTo>
                  <a:lnTo>
                    <a:pt x="1716" y="773"/>
                  </a:lnTo>
                  <a:lnTo>
                    <a:pt x="1716" y="779"/>
                  </a:lnTo>
                  <a:lnTo>
                    <a:pt x="1709" y="773"/>
                  </a:lnTo>
                  <a:lnTo>
                    <a:pt x="1703" y="755"/>
                  </a:lnTo>
                  <a:lnTo>
                    <a:pt x="1697" y="749"/>
                  </a:lnTo>
                  <a:lnTo>
                    <a:pt x="1691" y="737"/>
                  </a:lnTo>
                  <a:lnTo>
                    <a:pt x="1679" y="713"/>
                  </a:lnTo>
                  <a:lnTo>
                    <a:pt x="1661" y="672"/>
                  </a:lnTo>
                  <a:lnTo>
                    <a:pt x="1643" y="630"/>
                  </a:lnTo>
                  <a:lnTo>
                    <a:pt x="1613" y="582"/>
                  </a:lnTo>
                  <a:lnTo>
                    <a:pt x="1589" y="540"/>
                  </a:lnTo>
                  <a:lnTo>
                    <a:pt x="1560" y="510"/>
                  </a:lnTo>
                  <a:lnTo>
                    <a:pt x="1536" y="492"/>
                  </a:lnTo>
                  <a:lnTo>
                    <a:pt x="1494" y="480"/>
                  </a:lnTo>
                  <a:lnTo>
                    <a:pt x="1446" y="480"/>
                  </a:lnTo>
                  <a:lnTo>
                    <a:pt x="1397" y="486"/>
                  </a:lnTo>
                  <a:lnTo>
                    <a:pt x="1349" y="498"/>
                  </a:lnTo>
                  <a:lnTo>
                    <a:pt x="1248" y="528"/>
                  </a:lnTo>
                  <a:lnTo>
                    <a:pt x="1158" y="570"/>
                  </a:lnTo>
                  <a:lnTo>
                    <a:pt x="1104" y="600"/>
                  </a:lnTo>
                  <a:lnTo>
                    <a:pt x="1037" y="624"/>
                  </a:lnTo>
                  <a:lnTo>
                    <a:pt x="996" y="630"/>
                  </a:lnTo>
                  <a:lnTo>
                    <a:pt x="948" y="630"/>
                  </a:lnTo>
                  <a:lnTo>
                    <a:pt x="900" y="618"/>
                  </a:lnTo>
                  <a:lnTo>
                    <a:pt x="840" y="588"/>
                  </a:lnTo>
                  <a:lnTo>
                    <a:pt x="714" y="534"/>
                  </a:lnTo>
                  <a:lnTo>
                    <a:pt x="582" y="474"/>
                  </a:lnTo>
                  <a:lnTo>
                    <a:pt x="443" y="408"/>
                  </a:lnTo>
                  <a:lnTo>
                    <a:pt x="318" y="348"/>
                  </a:lnTo>
                  <a:lnTo>
                    <a:pt x="198" y="288"/>
                  </a:lnTo>
                  <a:lnTo>
                    <a:pt x="149" y="264"/>
                  </a:lnTo>
                  <a:lnTo>
                    <a:pt x="102" y="240"/>
                  </a:lnTo>
                  <a:lnTo>
                    <a:pt x="0" y="187"/>
                  </a:lnTo>
                  <a:lnTo>
                    <a:pt x="0" y="460"/>
                  </a:lnTo>
                  <a:lnTo>
                    <a:pt x="36" y="474"/>
                  </a:lnTo>
                  <a:lnTo>
                    <a:pt x="149" y="516"/>
                  </a:lnTo>
                  <a:lnTo>
                    <a:pt x="216" y="540"/>
                  </a:lnTo>
                  <a:lnTo>
                    <a:pt x="288" y="570"/>
                  </a:lnTo>
                  <a:lnTo>
                    <a:pt x="348" y="594"/>
                  </a:lnTo>
                  <a:lnTo>
                    <a:pt x="396" y="618"/>
                  </a:lnTo>
                  <a:lnTo>
                    <a:pt x="432" y="636"/>
                  </a:lnTo>
                  <a:lnTo>
                    <a:pt x="461" y="654"/>
                  </a:lnTo>
                  <a:lnTo>
                    <a:pt x="504" y="672"/>
                  </a:lnTo>
                  <a:lnTo>
                    <a:pt x="588" y="707"/>
                  </a:lnTo>
                  <a:lnTo>
                    <a:pt x="684" y="743"/>
                  </a:lnTo>
                  <a:lnTo>
                    <a:pt x="725" y="755"/>
                  </a:lnTo>
                  <a:lnTo>
                    <a:pt x="761" y="767"/>
                  </a:lnTo>
                  <a:lnTo>
                    <a:pt x="828" y="779"/>
                  </a:lnTo>
                  <a:lnTo>
                    <a:pt x="894" y="785"/>
                  </a:lnTo>
                  <a:lnTo>
                    <a:pt x="966" y="791"/>
                  </a:lnTo>
                  <a:lnTo>
                    <a:pt x="1031" y="791"/>
                  </a:lnTo>
                  <a:lnTo>
                    <a:pt x="1092" y="785"/>
                  </a:lnTo>
                  <a:lnTo>
                    <a:pt x="1146" y="785"/>
                  </a:lnTo>
                  <a:lnTo>
                    <a:pt x="1176" y="779"/>
                  </a:lnTo>
                  <a:lnTo>
                    <a:pt x="1188" y="779"/>
                  </a:lnTo>
                  <a:lnTo>
                    <a:pt x="1188" y="779"/>
                  </a:lnTo>
                  <a:lnTo>
                    <a:pt x="1236" y="785"/>
                  </a:lnTo>
                  <a:lnTo>
                    <a:pt x="1278" y="791"/>
                  </a:lnTo>
                  <a:lnTo>
                    <a:pt x="1307" y="803"/>
                  </a:lnTo>
                  <a:lnTo>
                    <a:pt x="1337" y="809"/>
                  </a:lnTo>
                  <a:lnTo>
                    <a:pt x="1379" y="827"/>
                  </a:lnTo>
                  <a:lnTo>
                    <a:pt x="1404" y="845"/>
                  </a:lnTo>
                  <a:lnTo>
                    <a:pt x="1416" y="863"/>
                  </a:lnTo>
                  <a:lnTo>
                    <a:pt x="1416" y="875"/>
                  </a:lnTo>
                  <a:lnTo>
                    <a:pt x="1416" y="881"/>
                  </a:lnTo>
                  <a:lnTo>
                    <a:pt x="1416" y="887"/>
                  </a:lnTo>
                  <a:lnTo>
                    <a:pt x="1410" y="887"/>
                  </a:lnTo>
                  <a:lnTo>
                    <a:pt x="1397" y="893"/>
                  </a:lnTo>
                  <a:lnTo>
                    <a:pt x="1379" y="905"/>
                  </a:lnTo>
                  <a:lnTo>
                    <a:pt x="1361" y="923"/>
                  </a:lnTo>
                  <a:lnTo>
                    <a:pt x="1355" y="941"/>
                  </a:lnTo>
                  <a:lnTo>
                    <a:pt x="1361" y="971"/>
                  </a:lnTo>
                  <a:lnTo>
                    <a:pt x="1367" y="989"/>
                  </a:lnTo>
                  <a:lnTo>
                    <a:pt x="1385" y="1007"/>
                  </a:lnTo>
                  <a:lnTo>
                    <a:pt x="1404" y="1025"/>
                  </a:lnTo>
                  <a:lnTo>
                    <a:pt x="1434" y="1049"/>
                  </a:lnTo>
                  <a:lnTo>
                    <a:pt x="1464" y="1067"/>
                  </a:lnTo>
                  <a:lnTo>
                    <a:pt x="1494" y="1085"/>
                  </a:lnTo>
                  <a:lnTo>
                    <a:pt x="1554" y="1091"/>
                  </a:lnTo>
                  <a:lnTo>
                    <a:pt x="1607" y="1085"/>
                  </a:lnTo>
                  <a:lnTo>
                    <a:pt x="1661" y="1067"/>
                  </a:lnTo>
                  <a:lnTo>
                    <a:pt x="1697" y="1043"/>
                  </a:lnTo>
                  <a:lnTo>
                    <a:pt x="1734" y="1019"/>
                  </a:lnTo>
                  <a:lnTo>
                    <a:pt x="1752" y="995"/>
                  </a:lnTo>
                  <a:lnTo>
                    <a:pt x="1758" y="989"/>
                  </a:lnTo>
                  <a:lnTo>
                    <a:pt x="1812" y="989"/>
                  </a:lnTo>
                  <a:lnTo>
                    <a:pt x="1860" y="983"/>
                  </a:lnTo>
                  <a:lnTo>
                    <a:pt x="1907" y="965"/>
                  </a:lnTo>
                  <a:lnTo>
                    <a:pt x="1943" y="941"/>
                  </a:lnTo>
                  <a:lnTo>
                    <a:pt x="1973" y="917"/>
                  </a:lnTo>
                  <a:lnTo>
                    <a:pt x="2003" y="899"/>
                  </a:lnTo>
                  <a:lnTo>
                    <a:pt x="2015" y="881"/>
                  </a:lnTo>
                  <a:lnTo>
                    <a:pt x="2021" y="875"/>
                  </a:lnTo>
                  <a:lnTo>
                    <a:pt x="2201" y="899"/>
                  </a:lnTo>
                  <a:lnTo>
                    <a:pt x="2243" y="905"/>
                  </a:lnTo>
                  <a:lnTo>
                    <a:pt x="2273" y="899"/>
                  </a:lnTo>
                  <a:lnTo>
                    <a:pt x="2327" y="887"/>
                  </a:lnTo>
                  <a:lnTo>
                    <a:pt x="2364" y="863"/>
                  </a:lnTo>
                  <a:lnTo>
                    <a:pt x="2388" y="827"/>
                  </a:lnTo>
                  <a:lnTo>
                    <a:pt x="2400" y="797"/>
                  </a:lnTo>
                  <a:lnTo>
                    <a:pt x="2400" y="767"/>
                  </a:lnTo>
                  <a:lnTo>
                    <a:pt x="2400" y="743"/>
                  </a:lnTo>
                  <a:lnTo>
                    <a:pt x="2400" y="737"/>
                  </a:lnTo>
                  <a:lnTo>
                    <a:pt x="2418" y="737"/>
                  </a:lnTo>
                  <a:lnTo>
                    <a:pt x="2436" y="731"/>
                  </a:lnTo>
                  <a:lnTo>
                    <a:pt x="2471" y="701"/>
                  </a:lnTo>
                  <a:lnTo>
                    <a:pt x="2513" y="660"/>
                  </a:lnTo>
                  <a:lnTo>
                    <a:pt x="2555" y="606"/>
                  </a:lnTo>
                  <a:lnTo>
                    <a:pt x="2591" y="552"/>
                  </a:lnTo>
                  <a:lnTo>
                    <a:pt x="2621" y="504"/>
                  </a:lnTo>
                  <a:lnTo>
                    <a:pt x="2639" y="468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93" y="374"/>
                  </a:lnTo>
                  <a:lnTo>
                    <a:pt x="2723" y="2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0754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00755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0756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0757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+mn-lt"/>
              </a:defRPr>
            </a:lvl1pPr>
          </a:lstStyle>
          <a:p>
            <a:fld id="{E8B47146-DFBA-4AAC-A4EF-3C04187F468A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00758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9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812" r:id="rId1"/>
    <p:sldLayoutId id="2147483813" r:id="rId2"/>
    <p:sldLayoutId id="2147483814" r:id="rId3"/>
    <p:sldLayoutId id="2147483815" r:id="rId4"/>
    <p:sldLayoutId id="2147483816" r:id="rId5"/>
    <p:sldLayoutId id="2147483817" r:id="rId6"/>
    <p:sldLayoutId id="2147483818" r:id="rId7"/>
    <p:sldLayoutId id="2147483819" r:id="rId8"/>
    <p:sldLayoutId id="2147483820" r:id="rId9"/>
    <p:sldLayoutId id="2147483821" r:id="rId10"/>
    <p:sldLayoutId id="2147483822" r:id="rId11"/>
    <p:sldLayoutId id="2147483823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90980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3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512004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5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6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7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8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9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0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1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2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3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4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5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6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512018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19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0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1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2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3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4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5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6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7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8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9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0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1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2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3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4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5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6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7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8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9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0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1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2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3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4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5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6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7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8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9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0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1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2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3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4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5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6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7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8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9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0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1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2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3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4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5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6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7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8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9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0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1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2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3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4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5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6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7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8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9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0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1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82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3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4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5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6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7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8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9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0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1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2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3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4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5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6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7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8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9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0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1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2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3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4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5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6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7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8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9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0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1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2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3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4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5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6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7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8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9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0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1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2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3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4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5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6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7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8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9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0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1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2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3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4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5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6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7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8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39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0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1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2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3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4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5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6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7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48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49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0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1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2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2153" name="Rectangle 15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01625" y="228600"/>
            <a:ext cx="85407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12154" name="Rectangle 15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1625" y="6245225"/>
            <a:ext cx="22891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512155" name="Rectangle 15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512156" name="Rectangle 15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2891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Arial" charset="0"/>
              </a:defRPr>
            </a:lvl1pPr>
          </a:lstStyle>
          <a:p>
            <a:fld id="{665BAF6C-702B-45FB-AA8D-0BC1B17BB052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12157" name="Rectangle 157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01625" y="1600200"/>
            <a:ext cx="8540750" cy="4498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870" r:id="rId1"/>
    <p:sldLayoutId id="2147484871" r:id="rId2"/>
    <p:sldLayoutId id="2147484872" r:id="rId3"/>
    <p:sldLayoutId id="2147484873" r:id="rId4"/>
    <p:sldLayoutId id="2147484874" r:id="rId5"/>
    <p:sldLayoutId id="2147484875" r:id="rId6"/>
    <p:sldLayoutId id="2147484876" r:id="rId7"/>
    <p:sldLayoutId id="2147484877" r:id="rId8"/>
    <p:sldLayoutId id="2147484878" r:id="rId9"/>
    <p:sldLayoutId id="2147484879" r:id="rId10"/>
    <p:sldLayoutId id="2147484880" r:id="rId11"/>
    <p:sldLayoutId id="2147484881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15075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6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7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8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9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0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1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2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3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4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5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6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7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8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9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0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1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2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5093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15094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15095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5096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5097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1C9577BB-F1DE-42F2-84A8-4CC07895252D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883" r:id="rId1"/>
    <p:sldLayoutId id="2147484884" r:id="rId2"/>
    <p:sldLayoutId id="2147484885" r:id="rId3"/>
    <p:sldLayoutId id="2147484886" r:id="rId4"/>
    <p:sldLayoutId id="2147484887" r:id="rId5"/>
    <p:sldLayoutId id="2147484888" r:id="rId6"/>
    <p:sldLayoutId id="2147484889" r:id="rId7"/>
    <p:sldLayoutId id="2147484890" r:id="rId8"/>
    <p:sldLayoutId id="2147484891" r:id="rId9"/>
    <p:sldLayoutId id="2147484892" r:id="rId10"/>
    <p:sldLayoutId id="2147484893" r:id="rId11"/>
    <p:sldLayoutId id="2147484894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686800" cy="4876800"/>
            <a:chOff x="0" y="0"/>
            <a:chExt cx="5472" cy="3072"/>
          </a:xfrm>
        </p:grpSpPr>
        <p:sp>
          <p:nvSpPr>
            <p:cNvPr id="520195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38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2400">
                <a:latin typeface="Times New Roman" pitchFamily="18" charset="0"/>
              </a:endParaRPr>
            </a:p>
          </p:txBody>
        </p:sp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240" y="893"/>
              <a:ext cx="5232" cy="115"/>
              <a:chOff x="240" y="893"/>
              <a:chExt cx="5232" cy="115"/>
            </a:xfrm>
          </p:grpSpPr>
          <p:sp>
            <p:nvSpPr>
              <p:cNvPr id="520197" name="Rectangle 5"/>
              <p:cNvSpPr>
                <a:spLocks noChangeArrowheads="1"/>
              </p:cNvSpPr>
              <p:nvPr/>
            </p:nvSpPr>
            <p:spPr bwMode="auto">
              <a:xfrm>
                <a:off x="4320" y="893"/>
                <a:ext cx="1152" cy="115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0198" name="Line 6"/>
              <p:cNvSpPr>
                <a:spLocks noChangeShapeType="1"/>
              </p:cNvSpPr>
              <p:nvPr/>
            </p:nvSpPr>
            <p:spPr bwMode="auto">
              <a:xfrm>
                <a:off x="240" y="941"/>
                <a:ext cx="5232" cy="0"/>
              </a:xfrm>
              <a:prstGeom prst="line">
                <a:avLst/>
              </a:prstGeom>
              <a:noFill/>
              <a:ln w="190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0199" name="Rectangle 7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277813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20200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600200"/>
            <a:ext cx="77724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20201" name="Rectangle 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51575"/>
            <a:ext cx="1981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20202" name="Rectangle 1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352800" y="62484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20203" name="Rectangle 1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81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+mn-lt"/>
              </a:defRPr>
            </a:lvl1pPr>
          </a:lstStyle>
          <a:p>
            <a:fld id="{F89DCAE8-1411-46E1-884D-05F0EC392C6D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20204" name="Line 12"/>
          <p:cNvSpPr>
            <a:spLocks noChangeShapeType="1"/>
          </p:cNvSpPr>
          <p:nvPr/>
        </p:nvSpPr>
        <p:spPr bwMode="auto">
          <a:xfrm>
            <a:off x="0" y="4876800"/>
            <a:ext cx="609600" cy="0"/>
          </a:xfrm>
          <a:prstGeom prst="line">
            <a:avLst/>
          </a:prstGeom>
          <a:noFill/>
          <a:ln w="44450">
            <a:solidFill>
              <a:schemeClr val="bg2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96" r:id="rId1"/>
    <p:sldLayoutId id="2147484897" r:id="rId2"/>
    <p:sldLayoutId id="2147484898" r:id="rId3"/>
    <p:sldLayoutId id="2147484899" r:id="rId4"/>
    <p:sldLayoutId id="2147484900" r:id="rId5"/>
    <p:sldLayoutId id="2147484901" r:id="rId6"/>
    <p:sldLayoutId id="2147484902" r:id="rId7"/>
    <p:sldLayoutId id="2147484903" r:id="rId8"/>
    <p:sldLayoutId id="2147484904" r:id="rId9"/>
    <p:sldLayoutId id="2147484905" r:id="rId10"/>
    <p:sldLayoutId id="2147484906" r:id="rId11"/>
    <p:sldLayoutId id="2147484907" r:id="rId12"/>
  </p:sldLayoutIdLst>
  <p:timing>
    <p:tnLst>
      <p:par>
        <p:cTn id="1" dur="indefinite" restart="never" nodeType="tmRoot"/>
      </p:par>
    </p:tnLst>
  </p:timing>
  <p:txStyles>
    <p:titleStyle>
      <a:lvl1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Char char="n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n"/>
        <a:defRPr sz="26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55000"/>
        <a:buFont typeface="Wingdings" pitchFamily="2" charset="2"/>
        <a:buChar char="n"/>
        <a:defRPr sz="23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09" r:id="rId1"/>
    <p:sldLayoutId id="2147484910" r:id="rId2"/>
    <p:sldLayoutId id="2147484911" r:id="rId3"/>
    <p:sldLayoutId id="2147484912" r:id="rId4"/>
    <p:sldLayoutId id="2147484913" r:id="rId5"/>
    <p:sldLayoutId id="2147484914" r:id="rId6"/>
    <p:sldLayoutId id="2147484915" r:id="rId7"/>
    <p:sldLayoutId id="2147484916" r:id="rId8"/>
    <p:sldLayoutId id="2147484917" r:id="rId9"/>
    <p:sldLayoutId id="2147484918" r:id="rId10"/>
    <p:sldLayoutId id="214748491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олилиния 6"/>
          <p:cNvSpPr>
            <a:spLocks/>
          </p:cNvSpPr>
          <p:nvPr/>
        </p:nvSpPr>
        <p:spPr bwMode="auto">
          <a:xfrm>
            <a:off x="-9525" y="-7144"/>
            <a:ext cx="9163050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pPr marL="0" algn="l" rtl="0" eaLnBrk="1" latinLnBrk="0" hangingPunct="1"/>
            <a:endParaRPr kumimoji="0" lang="en-US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8" name="Полилиния 7"/>
          <p:cNvSpPr>
            <a:spLocks/>
          </p:cNvSpPr>
          <p:nvPr/>
        </p:nvSpPr>
        <p:spPr bwMode="auto">
          <a:xfrm>
            <a:off x="4381500" y="-7144"/>
            <a:ext cx="4762500" cy="63817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/>
          <a:p>
            <a:pPr marL="0" algn="l" rtl="0" eaLnBrk="1" latinLnBrk="0" hangingPunct="1"/>
            <a:endParaRPr kumimoji="0" lang="en-US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9" name="Заголовок 8"/>
          <p:cNvSpPr>
            <a:spLocks noGrp="1"/>
          </p:cNvSpPr>
          <p:nvPr>
            <p:ph type="title"/>
          </p:nvPr>
        </p:nvSpPr>
        <p:spPr>
          <a:xfrm>
            <a:off x="457200" y="704088"/>
            <a:ext cx="8229600" cy="1143000"/>
          </a:xfrm>
          <a:prstGeom prst="rect">
            <a:avLst/>
          </a:prstGeom>
        </p:spPr>
        <p:txBody>
          <a:bodyPr vert="horz" lIns="0" rIns="0" bIns="0" anchor="b">
            <a:normAutofit/>
          </a:bodyPr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0" name="Текст 29"/>
          <p:cNvSpPr>
            <a:spLocks noGrp="1"/>
          </p:cNvSpPr>
          <p:nvPr>
            <p:ph type="body" idx="1"/>
          </p:nvPr>
        </p:nvSpPr>
        <p:spPr>
          <a:xfrm>
            <a:off x="457200" y="1935480"/>
            <a:ext cx="8229600" cy="4389120"/>
          </a:xfrm>
          <a:prstGeom prst="rect">
            <a:avLst/>
          </a:prstGeom>
        </p:spPr>
        <p:txBody>
          <a:bodyPr vert="horz">
            <a:normAutofit/>
          </a:bodyPr>
          <a:lstStyle/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10" name="Дата 9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chemeClr val="tx2">
                    <a:shade val="90000"/>
                  </a:schemeClr>
                </a:solidFill>
              </a:defRPr>
            </a:lvl1pPr>
          </a:lstStyle>
          <a:p>
            <a:fld id="{713E90A5-64AD-4900-91A1-3C96A484E837}" type="datetimeFigureOut">
              <a:rPr lang="ru-RU" smtClean="0"/>
              <a:pPr/>
              <a:t>26.01.2021</a:t>
            </a:fld>
            <a:endParaRPr lang="ru-RU"/>
          </a:p>
        </p:txBody>
      </p:sp>
      <p:sp>
        <p:nvSpPr>
          <p:cNvPr id="22" name="Нижний колонтитул 21"/>
          <p:cNvSpPr>
            <a:spLocks noGrp="1"/>
          </p:cNvSpPr>
          <p:nvPr>
            <p:ph type="ftr" sz="quarter" idx="3"/>
          </p:nvPr>
        </p:nvSpPr>
        <p:spPr>
          <a:xfrm>
            <a:off x="2667000" y="6356350"/>
            <a:ext cx="33528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chemeClr val="tx2">
                    <a:shade val="90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8" name="Номер слайда 17"/>
          <p:cNvSpPr>
            <a:spLocks noGrp="1"/>
          </p:cNvSpPr>
          <p:nvPr>
            <p:ph type="sldNum" sz="quarter" idx="4"/>
          </p:nvPr>
        </p:nvSpPr>
        <p:spPr>
          <a:xfrm>
            <a:off x="7924800" y="6356350"/>
            <a:ext cx="7620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chemeClr val="tx2">
                    <a:shade val="90000"/>
                  </a:schemeClr>
                </a:solidFill>
              </a:defRPr>
            </a:lvl1pPr>
          </a:lstStyle>
          <a:p>
            <a:fld id="{8CA5CC90-22D4-430A-9E1C-2E2141809574}" type="slidenum">
              <a:rPr lang="ru-RU" smtClean="0"/>
              <a:pPr/>
              <a:t>‹#›</a:t>
            </a:fld>
            <a:endParaRPr lang="ru-RU"/>
          </a:p>
        </p:txBody>
      </p:sp>
      <p:grpSp>
        <p:nvGrpSpPr>
          <p:cNvPr id="2" name="Группа 1"/>
          <p:cNvGrpSpPr/>
          <p:nvPr/>
        </p:nvGrpSpPr>
        <p:grpSpPr>
          <a:xfrm>
            <a:off x="-19017" y="202408"/>
            <a:ext cx="9180548" cy="649224"/>
            <a:chOff x="-19045" y="216550"/>
            <a:chExt cx="9180548" cy="649224"/>
          </a:xfrm>
        </p:grpSpPr>
        <p:sp>
          <p:nvSpPr>
            <p:cNvPr id="12" name="Полилиния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kumimoji="0" lang="en-US"/>
            </a:p>
          </p:txBody>
        </p:sp>
        <p:sp>
          <p:nvSpPr>
            <p:cNvPr id="13" name="Полилиния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kumimoji="0" 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21" r:id="rId1"/>
    <p:sldLayoutId id="2147484922" r:id="rId2"/>
    <p:sldLayoutId id="2147484923" r:id="rId3"/>
    <p:sldLayoutId id="2147484924" r:id="rId4"/>
    <p:sldLayoutId id="2147484925" r:id="rId5"/>
    <p:sldLayoutId id="2147484926" r:id="rId6"/>
    <p:sldLayoutId id="2147484927" r:id="rId7"/>
    <p:sldLayoutId id="2147484928" r:id="rId8"/>
    <p:sldLayoutId id="2147484929" r:id="rId9"/>
    <p:sldLayoutId id="2147484930" r:id="rId10"/>
    <p:sldLayoutId id="2147484931" r:id="rId11"/>
  </p:sldLayoutIdLst>
  <p:txStyles>
    <p:titleStyle>
      <a:lvl1pPr algn="l" rtl="0" eaLnBrk="1" latinLnBrk="0" hangingPunct="1">
        <a:spcBef>
          <a:spcPct val="0"/>
        </a:spcBef>
        <a:buNone/>
        <a:defRPr kumimoji="0" sz="5000" b="0" kern="1200">
          <a:ln>
            <a:noFill/>
          </a:ln>
          <a:solidFill>
            <a:schemeClr val="tx2"/>
          </a:solidFill>
          <a:effectLst/>
          <a:latin typeface="+mj-lt"/>
          <a:ea typeface="+mj-ea"/>
          <a:cs typeface="+mj-cs"/>
        </a:defRPr>
      </a:lvl1pPr>
    </p:titleStyle>
    <p:bodyStyle>
      <a:lvl1pPr marL="274320" indent="-274320" algn="l" rtl="0" eaLnBrk="1" latinLnBrk="0" hangingPunct="1">
        <a:spcBef>
          <a:spcPct val="20000"/>
        </a:spcBef>
        <a:buClr>
          <a:schemeClr val="accent3"/>
        </a:buClr>
        <a:buSzPct val="95000"/>
        <a:buFont typeface="Wingdings 2"/>
        <a:buChar char=""/>
        <a:defRPr kumimoji="0" sz="26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46888" algn="l" rtl="0" eaLnBrk="1" latinLnBrk="0" hangingPunct="1">
        <a:spcBef>
          <a:spcPct val="20000"/>
        </a:spcBef>
        <a:buClr>
          <a:schemeClr val="accent1"/>
        </a:buClr>
        <a:buSzPct val="85000"/>
        <a:buFont typeface="Wingdings 2"/>
        <a:buChar char="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46888" algn="l" rtl="0" eaLnBrk="1" latinLnBrk="0" hangingPunct="1">
        <a:spcBef>
          <a:spcPct val="20000"/>
        </a:spcBef>
        <a:buClr>
          <a:schemeClr val="accent2"/>
        </a:buClr>
        <a:buSzPct val="7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188720" indent="-210312" algn="l" rtl="0" eaLnBrk="1" latinLnBrk="0" hangingPunct="1">
        <a:spcBef>
          <a:spcPct val="20000"/>
        </a:spcBef>
        <a:buClr>
          <a:schemeClr val="accent3"/>
        </a:buClr>
        <a:buSzPct val="65000"/>
        <a:buFont typeface="Wingdings 2"/>
        <a:buChar char="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463040" indent="-210312" algn="l" rtl="0" eaLnBrk="1" latinLnBrk="0" hangingPunct="1">
        <a:spcBef>
          <a:spcPct val="20000"/>
        </a:spcBef>
        <a:buClr>
          <a:schemeClr val="accent4"/>
        </a:buClr>
        <a:buSzPct val="65000"/>
        <a:buFont typeface="Wingdings 2"/>
        <a:buChar char="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737360" indent="-21031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920240" indent="-18288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6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194560" indent="-182880" algn="l" rtl="0" eaLnBrk="1" latinLnBrk="0" hangingPunct="1">
        <a:spcBef>
          <a:spcPct val="20000"/>
        </a:spcBef>
        <a:buClr>
          <a:schemeClr val="tx2"/>
        </a:buClr>
        <a:buChar char="•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468880" indent="-18288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4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>
                <a:gamma/>
                <a:shade val="57647"/>
                <a:invGamma/>
              </a:schemeClr>
            </a:gs>
            <a:gs pos="100000">
              <a:schemeClr val="bg1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856413"/>
            <a:chOff x="0" y="0"/>
            <a:chExt cx="5760" cy="4319"/>
          </a:xfrm>
        </p:grpSpPr>
        <p:sp>
          <p:nvSpPr>
            <p:cNvPr id="412675" name="Freeform 3"/>
            <p:cNvSpPr>
              <a:spLocks/>
            </p:cNvSpPr>
            <p:nvPr/>
          </p:nvSpPr>
          <p:spPr bwMode="hidden">
            <a:xfrm>
              <a:off x="0" y="12"/>
              <a:ext cx="5758" cy="3273"/>
            </a:xfrm>
            <a:custGeom>
              <a:avLst/>
              <a:gdLst/>
              <a:ahLst/>
              <a:cxnLst>
                <a:cxn ang="0">
                  <a:pos x="3193" y="1816"/>
                </a:cxn>
                <a:cxn ang="0">
                  <a:pos x="0" y="0"/>
                </a:cxn>
                <a:cxn ang="0">
                  <a:pos x="0" y="522"/>
                </a:cxn>
                <a:cxn ang="0">
                  <a:pos x="3037" y="1978"/>
                </a:cxn>
                <a:cxn ang="0">
                  <a:pos x="5740" y="3273"/>
                </a:cxn>
                <a:cxn ang="0">
                  <a:pos x="5740" y="3267"/>
                </a:cxn>
                <a:cxn ang="0">
                  <a:pos x="3193" y="1816"/>
                </a:cxn>
                <a:cxn ang="0">
                  <a:pos x="3193" y="1816"/>
                </a:cxn>
              </a:cxnLst>
              <a:rect l="0" t="0" r="r" b="b"/>
              <a:pathLst>
                <a:path w="5740" h="3273">
                  <a:moveTo>
                    <a:pt x="3193" y="1816"/>
                  </a:moveTo>
                  <a:lnTo>
                    <a:pt x="0" y="0"/>
                  </a:lnTo>
                  <a:lnTo>
                    <a:pt x="0" y="522"/>
                  </a:lnTo>
                  <a:lnTo>
                    <a:pt x="3037" y="1978"/>
                  </a:lnTo>
                  <a:lnTo>
                    <a:pt x="5740" y="3273"/>
                  </a:lnTo>
                  <a:lnTo>
                    <a:pt x="5740" y="3267"/>
                  </a:lnTo>
                  <a:lnTo>
                    <a:pt x="3193" y="1816"/>
                  </a:lnTo>
                  <a:lnTo>
                    <a:pt x="3193" y="181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3529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6" name="Freeform 4"/>
            <p:cNvSpPr>
              <a:spLocks/>
            </p:cNvSpPr>
            <p:nvPr/>
          </p:nvSpPr>
          <p:spPr bwMode="hidden">
            <a:xfrm>
              <a:off x="149" y="0"/>
              <a:ext cx="5609" cy="3243"/>
            </a:xfrm>
            <a:custGeom>
              <a:avLst/>
              <a:gdLst/>
              <a:ahLst/>
              <a:cxnLst>
                <a:cxn ang="0">
                  <a:pos x="3163" y="1714"/>
                </a:cxn>
                <a:cxn ang="0">
                  <a:pos x="431" y="0"/>
                </a:cxn>
                <a:cxn ang="0">
                  <a:pos x="0" y="0"/>
                </a:cxn>
                <a:cxn ang="0">
                  <a:pos x="3086" y="1786"/>
                </a:cxn>
                <a:cxn ang="0">
                  <a:pos x="5591" y="3243"/>
                </a:cxn>
                <a:cxn ang="0">
                  <a:pos x="5591" y="3237"/>
                </a:cxn>
                <a:cxn ang="0">
                  <a:pos x="3163" y="1714"/>
                </a:cxn>
                <a:cxn ang="0">
                  <a:pos x="3163" y="1714"/>
                </a:cxn>
              </a:cxnLst>
              <a:rect l="0" t="0" r="r" b="b"/>
              <a:pathLst>
                <a:path w="5591" h="3243">
                  <a:moveTo>
                    <a:pt x="3163" y="1714"/>
                  </a:moveTo>
                  <a:lnTo>
                    <a:pt x="431" y="0"/>
                  </a:lnTo>
                  <a:lnTo>
                    <a:pt x="0" y="0"/>
                  </a:lnTo>
                  <a:lnTo>
                    <a:pt x="3086" y="1786"/>
                  </a:lnTo>
                  <a:lnTo>
                    <a:pt x="5591" y="3243"/>
                  </a:lnTo>
                  <a:lnTo>
                    <a:pt x="5591" y="3237"/>
                  </a:lnTo>
                  <a:lnTo>
                    <a:pt x="3163" y="1714"/>
                  </a:lnTo>
                  <a:lnTo>
                    <a:pt x="3163" y="1714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7" name="Freeform 5"/>
            <p:cNvSpPr>
              <a:spLocks/>
            </p:cNvSpPr>
            <p:nvPr/>
          </p:nvSpPr>
          <p:spPr bwMode="hidden">
            <a:xfrm>
              <a:off x="0" y="3433"/>
              <a:ext cx="4038" cy="191"/>
            </a:xfrm>
            <a:custGeom>
              <a:avLst/>
              <a:gdLst/>
              <a:ahLst/>
              <a:cxnLst>
                <a:cxn ang="0">
                  <a:pos x="0" y="156"/>
                </a:cxn>
                <a:cxn ang="0">
                  <a:pos x="4042" y="192"/>
                </a:cxn>
                <a:cxn ang="0">
                  <a:pos x="4042" y="144"/>
                </a:cxn>
                <a:cxn ang="0">
                  <a:pos x="0" y="0"/>
                </a:cxn>
                <a:cxn ang="0">
                  <a:pos x="0" y="156"/>
                </a:cxn>
                <a:cxn ang="0">
                  <a:pos x="0" y="156"/>
                </a:cxn>
              </a:cxnLst>
              <a:rect l="0" t="0" r="r" b="b"/>
              <a:pathLst>
                <a:path w="4042" h="192">
                  <a:moveTo>
                    <a:pt x="0" y="156"/>
                  </a:moveTo>
                  <a:lnTo>
                    <a:pt x="4042" y="192"/>
                  </a:lnTo>
                  <a:lnTo>
                    <a:pt x="4042" y="144"/>
                  </a:lnTo>
                  <a:lnTo>
                    <a:pt x="0" y="0"/>
                  </a:lnTo>
                  <a:lnTo>
                    <a:pt x="0" y="156"/>
                  </a:lnTo>
                  <a:lnTo>
                    <a:pt x="0" y="15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568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8" name="Freeform 6"/>
            <p:cNvSpPr>
              <a:spLocks/>
            </p:cNvSpPr>
            <p:nvPr/>
          </p:nvSpPr>
          <p:spPr bwMode="hidden">
            <a:xfrm>
              <a:off x="4038" y="3577"/>
              <a:ext cx="1720" cy="65"/>
            </a:xfrm>
            <a:custGeom>
              <a:avLst/>
              <a:gdLst/>
              <a:ahLst/>
              <a:cxnLst>
                <a:cxn ang="0">
                  <a:pos x="1722" y="66"/>
                </a:cxn>
                <a:cxn ang="0">
                  <a:pos x="1722" y="6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1722" y="66"/>
                </a:cxn>
                <a:cxn ang="0">
                  <a:pos x="1722" y="66"/>
                </a:cxn>
              </a:cxnLst>
              <a:rect l="0" t="0" r="r" b="b"/>
              <a:pathLst>
                <a:path w="1722" h="66">
                  <a:moveTo>
                    <a:pt x="1722" y="66"/>
                  </a:moveTo>
                  <a:lnTo>
                    <a:pt x="1722" y="60"/>
                  </a:lnTo>
                  <a:lnTo>
                    <a:pt x="0" y="0"/>
                  </a:lnTo>
                  <a:lnTo>
                    <a:pt x="0" y="48"/>
                  </a:lnTo>
                  <a:lnTo>
                    <a:pt x="1722" y="66"/>
                  </a:lnTo>
                  <a:lnTo>
                    <a:pt x="1722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79" name="Freeform 7"/>
            <p:cNvSpPr>
              <a:spLocks/>
            </p:cNvSpPr>
            <p:nvPr/>
          </p:nvSpPr>
          <p:spPr bwMode="hidden">
            <a:xfrm>
              <a:off x="0" y="3726"/>
              <a:ext cx="4784" cy="329"/>
            </a:xfrm>
            <a:custGeom>
              <a:avLst/>
              <a:gdLst/>
              <a:ahLst/>
              <a:cxnLst>
                <a:cxn ang="0">
                  <a:pos x="0" y="329"/>
                </a:cxn>
                <a:cxn ang="0">
                  <a:pos x="4789" y="77"/>
                </a:cxn>
                <a:cxn ang="0">
                  <a:pos x="4789" y="0"/>
                </a:cxn>
                <a:cxn ang="0">
                  <a:pos x="0" y="107"/>
                </a:cxn>
                <a:cxn ang="0">
                  <a:pos x="0" y="329"/>
                </a:cxn>
                <a:cxn ang="0">
                  <a:pos x="0" y="329"/>
                </a:cxn>
              </a:cxnLst>
              <a:rect l="0" t="0" r="r" b="b"/>
              <a:pathLst>
                <a:path w="4789" h="329">
                  <a:moveTo>
                    <a:pt x="0" y="329"/>
                  </a:moveTo>
                  <a:lnTo>
                    <a:pt x="4789" y="77"/>
                  </a:lnTo>
                  <a:lnTo>
                    <a:pt x="4789" y="0"/>
                  </a:lnTo>
                  <a:lnTo>
                    <a:pt x="0" y="107"/>
                  </a:lnTo>
                  <a:lnTo>
                    <a:pt x="0" y="329"/>
                  </a:lnTo>
                  <a:lnTo>
                    <a:pt x="0" y="329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1961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2680" name="Freeform 8"/>
            <p:cNvSpPr>
              <a:spLocks/>
            </p:cNvSpPr>
            <p:nvPr/>
          </p:nvSpPr>
          <p:spPr bwMode="hidden">
            <a:xfrm>
              <a:off x="4784" y="3702"/>
              <a:ext cx="974" cy="101"/>
            </a:xfrm>
            <a:custGeom>
              <a:avLst/>
              <a:gdLst/>
              <a:ahLst/>
              <a:cxnLst>
                <a:cxn ang="0">
                  <a:pos x="975" y="48"/>
                </a:cxn>
                <a:cxn ang="0">
                  <a:pos x="975" y="0"/>
                </a:cxn>
                <a:cxn ang="0">
                  <a:pos x="0" y="24"/>
                </a:cxn>
                <a:cxn ang="0">
                  <a:pos x="0" y="101"/>
                </a:cxn>
                <a:cxn ang="0">
                  <a:pos x="975" y="48"/>
                </a:cxn>
                <a:cxn ang="0">
                  <a:pos x="975" y="48"/>
                </a:cxn>
              </a:cxnLst>
              <a:rect l="0" t="0" r="r" b="b"/>
              <a:pathLst>
                <a:path w="975" h="101">
                  <a:moveTo>
                    <a:pt x="975" y="48"/>
                  </a:moveTo>
                  <a:lnTo>
                    <a:pt x="975" y="0"/>
                  </a:lnTo>
                  <a:lnTo>
                    <a:pt x="0" y="24"/>
                  </a:lnTo>
                  <a:lnTo>
                    <a:pt x="0" y="101"/>
                  </a:lnTo>
                  <a:lnTo>
                    <a:pt x="975" y="48"/>
                  </a:lnTo>
                  <a:lnTo>
                    <a:pt x="975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1" name="Freeform 9"/>
            <p:cNvSpPr>
              <a:spLocks/>
            </p:cNvSpPr>
            <p:nvPr/>
          </p:nvSpPr>
          <p:spPr bwMode="hidden">
            <a:xfrm>
              <a:off x="3619" y="3815"/>
              <a:ext cx="2139" cy="198"/>
            </a:xfrm>
            <a:custGeom>
              <a:avLst/>
              <a:gdLst/>
              <a:ahLst/>
              <a:cxnLst>
                <a:cxn ang="0">
                  <a:pos x="2141" y="0"/>
                </a:cxn>
                <a:cxn ang="0">
                  <a:pos x="0" y="156"/>
                </a:cxn>
                <a:cxn ang="0">
                  <a:pos x="0" y="198"/>
                </a:cxn>
                <a:cxn ang="0">
                  <a:pos x="2141" y="0"/>
                </a:cxn>
                <a:cxn ang="0">
                  <a:pos x="2141" y="0"/>
                </a:cxn>
              </a:cxnLst>
              <a:rect l="0" t="0" r="r" b="b"/>
              <a:pathLst>
                <a:path w="2141" h="198">
                  <a:moveTo>
                    <a:pt x="2141" y="0"/>
                  </a:moveTo>
                  <a:lnTo>
                    <a:pt x="0" y="156"/>
                  </a:lnTo>
                  <a:lnTo>
                    <a:pt x="0" y="198"/>
                  </a:lnTo>
                  <a:lnTo>
                    <a:pt x="2141" y="0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2" name="Freeform 10"/>
            <p:cNvSpPr>
              <a:spLocks/>
            </p:cNvSpPr>
            <p:nvPr/>
          </p:nvSpPr>
          <p:spPr bwMode="hidden">
            <a:xfrm>
              <a:off x="0" y="3971"/>
              <a:ext cx="3619" cy="348"/>
            </a:xfrm>
            <a:custGeom>
              <a:avLst/>
              <a:gdLst/>
              <a:ahLst/>
              <a:cxnLst>
                <a:cxn ang="0">
                  <a:pos x="0" y="348"/>
                </a:cxn>
                <a:cxn ang="0">
                  <a:pos x="311" y="348"/>
                </a:cxn>
                <a:cxn ang="0">
                  <a:pos x="3623" y="42"/>
                </a:cxn>
                <a:cxn ang="0">
                  <a:pos x="3623" y="0"/>
                </a:cxn>
                <a:cxn ang="0">
                  <a:pos x="0" y="264"/>
                </a:cxn>
                <a:cxn ang="0">
                  <a:pos x="0" y="348"/>
                </a:cxn>
                <a:cxn ang="0">
                  <a:pos x="0" y="348"/>
                </a:cxn>
              </a:cxnLst>
              <a:rect l="0" t="0" r="r" b="b"/>
              <a:pathLst>
                <a:path w="3623" h="348">
                  <a:moveTo>
                    <a:pt x="0" y="348"/>
                  </a:moveTo>
                  <a:lnTo>
                    <a:pt x="311" y="348"/>
                  </a:lnTo>
                  <a:lnTo>
                    <a:pt x="3623" y="42"/>
                  </a:lnTo>
                  <a:lnTo>
                    <a:pt x="3623" y="0"/>
                  </a:lnTo>
                  <a:lnTo>
                    <a:pt x="0" y="264"/>
                  </a:lnTo>
                  <a:lnTo>
                    <a:pt x="0" y="348"/>
                  </a:lnTo>
                  <a:lnTo>
                    <a:pt x="0" y="3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3" name="Freeform 11"/>
            <p:cNvSpPr>
              <a:spLocks/>
            </p:cNvSpPr>
            <p:nvPr/>
          </p:nvSpPr>
          <p:spPr bwMode="hidden">
            <a:xfrm>
              <a:off x="2097" y="4043"/>
              <a:ext cx="2514" cy="276"/>
            </a:xfrm>
            <a:custGeom>
              <a:avLst/>
              <a:gdLst/>
              <a:ahLst/>
              <a:cxnLst>
                <a:cxn ang="0">
                  <a:pos x="2182" y="276"/>
                </a:cxn>
                <a:cxn ang="0">
                  <a:pos x="2517" y="204"/>
                </a:cxn>
                <a:cxn ang="0">
                  <a:pos x="2260" y="0"/>
                </a:cxn>
                <a:cxn ang="0">
                  <a:pos x="0" y="276"/>
                </a:cxn>
                <a:cxn ang="0">
                  <a:pos x="2182" y="276"/>
                </a:cxn>
                <a:cxn ang="0">
                  <a:pos x="2182" y="276"/>
                </a:cxn>
              </a:cxnLst>
              <a:rect l="0" t="0" r="r" b="b"/>
              <a:pathLst>
                <a:path w="2517" h="276">
                  <a:moveTo>
                    <a:pt x="2182" y="276"/>
                  </a:moveTo>
                  <a:lnTo>
                    <a:pt x="2517" y="204"/>
                  </a:lnTo>
                  <a:lnTo>
                    <a:pt x="2260" y="0"/>
                  </a:lnTo>
                  <a:lnTo>
                    <a:pt x="0" y="276"/>
                  </a:lnTo>
                  <a:lnTo>
                    <a:pt x="2182" y="276"/>
                  </a:lnTo>
                  <a:lnTo>
                    <a:pt x="2182" y="2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4" name="Freeform 12"/>
            <p:cNvSpPr>
              <a:spLocks/>
            </p:cNvSpPr>
            <p:nvPr/>
          </p:nvSpPr>
          <p:spPr bwMode="hidden">
            <a:xfrm>
              <a:off x="4354" y="3869"/>
              <a:ext cx="1404" cy="378"/>
            </a:xfrm>
            <a:custGeom>
              <a:avLst/>
              <a:gdLst/>
              <a:ahLst/>
              <a:cxnLst>
                <a:cxn ang="0">
                  <a:pos x="1405" y="126"/>
                </a:cxn>
                <a:cxn ang="0">
                  <a:pos x="1405" y="0"/>
                </a:cxn>
                <a:cxn ang="0">
                  <a:pos x="0" y="174"/>
                </a:cxn>
                <a:cxn ang="0">
                  <a:pos x="257" y="378"/>
                </a:cxn>
                <a:cxn ang="0">
                  <a:pos x="1405" y="126"/>
                </a:cxn>
                <a:cxn ang="0">
                  <a:pos x="1405" y="126"/>
                </a:cxn>
              </a:cxnLst>
              <a:rect l="0" t="0" r="r" b="b"/>
              <a:pathLst>
                <a:path w="1405" h="378">
                  <a:moveTo>
                    <a:pt x="1405" y="126"/>
                  </a:moveTo>
                  <a:lnTo>
                    <a:pt x="1405" y="0"/>
                  </a:lnTo>
                  <a:lnTo>
                    <a:pt x="0" y="174"/>
                  </a:lnTo>
                  <a:lnTo>
                    <a:pt x="257" y="378"/>
                  </a:lnTo>
                  <a:lnTo>
                    <a:pt x="1405" y="126"/>
                  </a:lnTo>
                  <a:lnTo>
                    <a:pt x="1405" y="12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6863"/>
                    <a:invGamma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5" name="Freeform 13"/>
            <p:cNvSpPr>
              <a:spLocks/>
            </p:cNvSpPr>
            <p:nvPr/>
          </p:nvSpPr>
          <p:spPr bwMode="hidden">
            <a:xfrm>
              <a:off x="5030" y="3151"/>
              <a:ext cx="728" cy="240"/>
            </a:xfrm>
            <a:custGeom>
              <a:avLst/>
              <a:gdLst/>
              <a:ahLst/>
              <a:cxnLst>
                <a:cxn ang="0">
                  <a:pos x="729" y="24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729" y="240"/>
                </a:cxn>
                <a:cxn ang="0">
                  <a:pos x="729" y="240"/>
                </a:cxn>
              </a:cxnLst>
              <a:rect l="0" t="0" r="r" b="b"/>
              <a:pathLst>
                <a:path w="729" h="240">
                  <a:moveTo>
                    <a:pt x="729" y="24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729" y="240"/>
                  </a:lnTo>
                  <a:lnTo>
                    <a:pt x="7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6" name="Freeform 14"/>
            <p:cNvSpPr>
              <a:spLocks/>
            </p:cNvSpPr>
            <p:nvPr/>
          </p:nvSpPr>
          <p:spPr bwMode="hidden">
            <a:xfrm>
              <a:off x="0" y="1486"/>
              <a:ext cx="5030" cy="1671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5035" y="1672"/>
                </a:cxn>
                <a:cxn ang="0">
                  <a:pos x="5035" y="1666"/>
                </a:cxn>
                <a:cxn ang="0">
                  <a:pos x="0" y="0"/>
                </a:cxn>
                <a:cxn ang="0">
                  <a:pos x="0" y="72"/>
                </a:cxn>
                <a:cxn ang="0">
                  <a:pos x="0" y="72"/>
                </a:cxn>
              </a:cxnLst>
              <a:rect l="0" t="0" r="r" b="b"/>
              <a:pathLst>
                <a:path w="5035" h="1672">
                  <a:moveTo>
                    <a:pt x="0" y="72"/>
                  </a:moveTo>
                  <a:lnTo>
                    <a:pt x="5035" y="1672"/>
                  </a:lnTo>
                  <a:lnTo>
                    <a:pt x="5035" y="1666"/>
                  </a:lnTo>
                  <a:lnTo>
                    <a:pt x="0" y="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4510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7" name="Freeform 15"/>
            <p:cNvSpPr>
              <a:spLocks/>
            </p:cNvSpPr>
            <p:nvPr/>
          </p:nvSpPr>
          <p:spPr bwMode="hidden">
            <a:xfrm>
              <a:off x="5030" y="3049"/>
              <a:ext cx="728" cy="318"/>
            </a:xfrm>
            <a:custGeom>
              <a:avLst/>
              <a:gdLst/>
              <a:ahLst/>
              <a:cxnLst>
                <a:cxn ang="0">
                  <a:pos x="729" y="318"/>
                </a:cxn>
                <a:cxn ang="0">
                  <a:pos x="729" y="312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729" y="318"/>
                </a:cxn>
                <a:cxn ang="0">
                  <a:pos x="729" y="318"/>
                </a:cxn>
              </a:cxnLst>
              <a:rect l="0" t="0" r="r" b="b"/>
              <a:pathLst>
                <a:path w="729" h="318">
                  <a:moveTo>
                    <a:pt x="729" y="318"/>
                  </a:moveTo>
                  <a:lnTo>
                    <a:pt x="729" y="312"/>
                  </a:lnTo>
                  <a:lnTo>
                    <a:pt x="0" y="0"/>
                  </a:lnTo>
                  <a:lnTo>
                    <a:pt x="0" y="54"/>
                  </a:lnTo>
                  <a:lnTo>
                    <a:pt x="729" y="318"/>
                  </a:lnTo>
                  <a:lnTo>
                    <a:pt x="729" y="31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8" name="Freeform 16"/>
            <p:cNvSpPr>
              <a:spLocks/>
            </p:cNvSpPr>
            <p:nvPr/>
          </p:nvSpPr>
          <p:spPr bwMode="hidden">
            <a:xfrm>
              <a:off x="0" y="916"/>
              <a:ext cx="5030" cy="2187"/>
            </a:xfrm>
            <a:custGeom>
              <a:avLst/>
              <a:gdLst/>
              <a:ahLst/>
              <a:cxnLst>
                <a:cxn ang="0">
                  <a:pos x="0" y="396"/>
                </a:cxn>
                <a:cxn ang="0">
                  <a:pos x="5035" y="2188"/>
                </a:cxn>
                <a:cxn ang="0">
                  <a:pos x="5035" y="2134"/>
                </a:cxn>
                <a:cxn ang="0">
                  <a:pos x="0" y="0"/>
                </a:cxn>
                <a:cxn ang="0">
                  <a:pos x="0" y="396"/>
                </a:cxn>
                <a:cxn ang="0">
                  <a:pos x="0" y="396"/>
                </a:cxn>
              </a:cxnLst>
              <a:rect l="0" t="0" r="r" b="b"/>
              <a:pathLst>
                <a:path w="5035" h="2188">
                  <a:moveTo>
                    <a:pt x="0" y="396"/>
                  </a:moveTo>
                  <a:lnTo>
                    <a:pt x="5035" y="2188"/>
                  </a:lnTo>
                  <a:lnTo>
                    <a:pt x="5035" y="2134"/>
                  </a:lnTo>
                  <a:lnTo>
                    <a:pt x="0" y="0"/>
                  </a:lnTo>
                  <a:lnTo>
                    <a:pt x="0" y="396"/>
                  </a:lnTo>
                  <a:lnTo>
                    <a:pt x="0" y="396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89" name="Freeform 17"/>
            <p:cNvSpPr>
              <a:spLocks/>
            </p:cNvSpPr>
            <p:nvPr/>
          </p:nvSpPr>
          <p:spPr bwMode="hidden">
            <a:xfrm>
              <a:off x="2294" y="0"/>
              <a:ext cx="3159" cy="27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45" y="2727"/>
                </a:cxn>
                <a:cxn ang="0">
                  <a:pos x="3163" y="2704"/>
                </a:cxn>
                <a:cxn ang="0">
                  <a:pos x="10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63" h="2727">
                  <a:moveTo>
                    <a:pt x="0" y="0"/>
                  </a:moveTo>
                  <a:lnTo>
                    <a:pt x="3145" y="2727"/>
                  </a:lnTo>
                  <a:lnTo>
                    <a:pt x="3163" y="2704"/>
                  </a:lnTo>
                  <a:lnTo>
                    <a:pt x="10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980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0" name="Freeform 18"/>
            <p:cNvSpPr>
              <a:spLocks/>
            </p:cNvSpPr>
            <p:nvPr/>
          </p:nvSpPr>
          <p:spPr bwMode="hidden">
            <a:xfrm>
              <a:off x="5435" y="2702"/>
              <a:ext cx="323" cy="299"/>
            </a:xfrm>
            <a:custGeom>
              <a:avLst/>
              <a:gdLst/>
              <a:ahLst/>
              <a:cxnLst>
                <a:cxn ang="0">
                  <a:pos x="323" y="299"/>
                </a:cxn>
                <a:cxn ang="0">
                  <a:pos x="323" y="263"/>
                </a:cxn>
                <a:cxn ang="0">
                  <a:pos x="18" y="0"/>
                </a:cxn>
                <a:cxn ang="0">
                  <a:pos x="0" y="23"/>
                </a:cxn>
                <a:cxn ang="0">
                  <a:pos x="323" y="299"/>
                </a:cxn>
                <a:cxn ang="0">
                  <a:pos x="323" y="299"/>
                </a:cxn>
              </a:cxnLst>
              <a:rect l="0" t="0" r="r" b="b"/>
              <a:pathLst>
                <a:path w="323" h="299">
                  <a:moveTo>
                    <a:pt x="323" y="299"/>
                  </a:moveTo>
                  <a:lnTo>
                    <a:pt x="323" y="263"/>
                  </a:lnTo>
                  <a:lnTo>
                    <a:pt x="18" y="0"/>
                  </a:lnTo>
                  <a:lnTo>
                    <a:pt x="0" y="23"/>
                  </a:lnTo>
                  <a:lnTo>
                    <a:pt x="323" y="299"/>
                  </a:lnTo>
                  <a:lnTo>
                    <a:pt x="323" y="29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4118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1" name="Freeform 19"/>
            <p:cNvSpPr>
              <a:spLocks/>
            </p:cNvSpPr>
            <p:nvPr/>
          </p:nvSpPr>
          <p:spPr bwMode="hidden">
            <a:xfrm>
              <a:off x="5477" y="2588"/>
              <a:ext cx="281" cy="335"/>
            </a:xfrm>
            <a:custGeom>
              <a:avLst/>
              <a:gdLst/>
              <a:ahLst/>
              <a:cxnLst>
                <a:cxn ang="0">
                  <a:pos x="281" y="335"/>
                </a:cxn>
                <a:cxn ang="0">
                  <a:pos x="281" y="173"/>
                </a:cxn>
                <a:cxn ang="0">
                  <a:pos x="96" y="0"/>
                </a:cxn>
                <a:cxn ang="0">
                  <a:pos x="0" y="90"/>
                </a:cxn>
                <a:cxn ang="0">
                  <a:pos x="281" y="335"/>
                </a:cxn>
                <a:cxn ang="0">
                  <a:pos x="281" y="335"/>
                </a:cxn>
              </a:cxnLst>
              <a:rect l="0" t="0" r="r" b="b"/>
              <a:pathLst>
                <a:path w="281" h="335">
                  <a:moveTo>
                    <a:pt x="281" y="335"/>
                  </a:moveTo>
                  <a:lnTo>
                    <a:pt x="281" y="173"/>
                  </a:lnTo>
                  <a:lnTo>
                    <a:pt x="96" y="0"/>
                  </a:lnTo>
                  <a:lnTo>
                    <a:pt x="0" y="90"/>
                  </a:lnTo>
                  <a:lnTo>
                    <a:pt x="281" y="335"/>
                  </a:lnTo>
                  <a:lnTo>
                    <a:pt x="281" y="3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2" name="Freeform 20"/>
            <p:cNvSpPr>
              <a:spLocks/>
            </p:cNvSpPr>
            <p:nvPr/>
          </p:nvSpPr>
          <p:spPr bwMode="hidden">
            <a:xfrm>
              <a:off x="2454" y="0"/>
              <a:ext cx="3119" cy="267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26" y="2680"/>
                </a:cxn>
                <a:cxn ang="0">
                  <a:pos x="3122" y="2590"/>
                </a:cxn>
                <a:cxn ang="0">
                  <a:pos x="383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3122" h="2680">
                  <a:moveTo>
                    <a:pt x="0" y="0"/>
                  </a:moveTo>
                  <a:lnTo>
                    <a:pt x="3026" y="2680"/>
                  </a:lnTo>
                  <a:lnTo>
                    <a:pt x="3122" y="2590"/>
                  </a:lnTo>
                  <a:lnTo>
                    <a:pt x="38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6275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3" name="Freeform 21"/>
            <p:cNvSpPr>
              <a:spLocks/>
            </p:cNvSpPr>
            <p:nvPr/>
          </p:nvSpPr>
          <p:spPr bwMode="hidden">
            <a:xfrm>
              <a:off x="5626" y="2534"/>
              <a:ext cx="132" cy="132"/>
            </a:xfrm>
            <a:custGeom>
              <a:avLst/>
              <a:gdLst/>
              <a:ahLst/>
              <a:cxnLst>
                <a:cxn ang="0">
                  <a:pos x="132" y="1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32" y="132"/>
                </a:cxn>
                <a:cxn ang="0">
                  <a:pos x="132" y="132"/>
                </a:cxn>
              </a:cxnLst>
              <a:rect l="0" t="0" r="r" b="b"/>
              <a:pathLst>
                <a:path w="132" h="132">
                  <a:moveTo>
                    <a:pt x="132" y="13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32" y="132"/>
                  </a:lnTo>
                  <a:lnTo>
                    <a:pt x="132" y="132"/>
                  </a:lnTo>
                  <a:close/>
                </a:path>
              </a:pathLst>
            </a:custGeom>
            <a:solidFill>
              <a:srgbClr val="FF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4" name="Freeform 22"/>
            <p:cNvSpPr>
              <a:spLocks/>
            </p:cNvSpPr>
            <p:nvPr/>
          </p:nvSpPr>
          <p:spPr bwMode="hidden">
            <a:xfrm>
              <a:off x="3112" y="0"/>
              <a:ext cx="2514" cy="2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17" y="2536"/>
                </a:cxn>
                <a:cxn ang="0">
                  <a:pos x="2517" y="25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7" h="2536">
                  <a:moveTo>
                    <a:pt x="0" y="0"/>
                  </a:moveTo>
                  <a:lnTo>
                    <a:pt x="2517" y="2536"/>
                  </a:lnTo>
                  <a:lnTo>
                    <a:pt x="2517" y="25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1373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5" name="Freeform 23"/>
            <p:cNvSpPr>
              <a:spLocks/>
            </p:cNvSpPr>
            <p:nvPr/>
          </p:nvSpPr>
          <p:spPr bwMode="hidden">
            <a:xfrm>
              <a:off x="3488" y="0"/>
              <a:ext cx="2198" cy="24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88" y="2482"/>
                </a:cxn>
                <a:cxn ang="0">
                  <a:pos x="2200" y="2476"/>
                </a:cxn>
                <a:cxn ang="0">
                  <a:pos x="317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00" h="2482">
                  <a:moveTo>
                    <a:pt x="0" y="0"/>
                  </a:moveTo>
                  <a:lnTo>
                    <a:pt x="2188" y="2482"/>
                  </a:lnTo>
                  <a:lnTo>
                    <a:pt x="2200" y="2476"/>
                  </a:lnTo>
                  <a:lnTo>
                    <a:pt x="3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12696" name="Freeform 24"/>
            <p:cNvSpPr>
              <a:spLocks/>
            </p:cNvSpPr>
            <p:nvPr/>
          </p:nvSpPr>
          <p:spPr bwMode="hidden">
            <a:xfrm>
              <a:off x="5674" y="2474"/>
              <a:ext cx="84" cy="96"/>
            </a:xfrm>
            <a:custGeom>
              <a:avLst/>
              <a:gdLst/>
              <a:ahLst/>
              <a:cxnLst>
                <a:cxn ang="0">
                  <a:pos x="84" y="96"/>
                </a:cxn>
                <a:cxn ang="0">
                  <a:pos x="84" y="90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84" y="96"/>
                </a:cxn>
                <a:cxn ang="0">
                  <a:pos x="84" y="96"/>
                </a:cxn>
              </a:cxnLst>
              <a:rect l="0" t="0" r="r" b="b"/>
              <a:pathLst>
                <a:path w="84" h="96">
                  <a:moveTo>
                    <a:pt x="84" y="96"/>
                  </a:moveTo>
                  <a:lnTo>
                    <a:pt x="84" y="9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84" y="96"/>
                  </a:lnTo>
                  <a:lnTo>
                    <a:pt x="84" y="9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tint val="9098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7" name="Freeform 25"/>
            <p:cNvSpPr>
              <a:spLocks/>
            </p:cNvSpPr>
            <p:nvPr/>
          </p:nvSpPr>
          <p:spPr bwMode="hidden">
            <a:xfrm>
              <a:off x="5603" y="850"/>
              <a:ext cx="155" cy="516"/>
            </a:xfrm>
            <a:custGeom>
              <a:avLst/>
              <a:gdLst/>
              <a:ahLst/>
              <a:cxnLst>
                <a:cxn ang="0">
                  <a:pos x="155" y="516"/>
                </a:cxn>
                <a:cxn ang="0">
                  <a:pos x="155" y="204"/>
                </a:cxn>
                <a:cxn ang="0">
                  <a:pos x="77" y="0"/>
                </a:cxn>
                <a:cxn ang="0">
                  <a:pos x="0" y="192"/>
                </a:cxn>
                <a:cxn ang="0">
                  <a:pos x="155" y="516"/>
                </a:cxn>
                <a:cxn ang="0">
                  <a:pos x="155" y="516"/>
                </a:cxn>
              </a:cxnLst>
              <a:rect l="0" t="0" r="r" b="b"/>
              <a:pathLst>
                <a:path w="155" h="516">
                  <a:moveTo>
                    <a:pt x="155" y="516"/>
                  </a:moveTo>
                  <a:lnTo>
                    <a:pt x="155" y="204"/>
                  </a:lnTo>
                  <a:lnTo>
                    <a:pt x="77" y="0"/>
                  </a:lnTo>
                  <a:lnTo>
                    <a:pt x="0" y="192"/>
                  </a:lnTo>
                  <a:lnTo>
                    <a:pt x="155" y="516"/>
                  </a:lnTo>
                  <a:lnTo>
                    <a:pt x="155" y="5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8" name="Freeform 26"/>
            <p:cNvSpPr>
              <a:spLocks/>
            </p:cNvSpPr>
            <p:nvPr/>
          </p:nvSpPr>
          <p:spPr bwMode="hidden">
            <a:xfrm>
              <a:off x="5107" y="0"/>
              <a:ext cx="573" cy="10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97" y="1043"/>
                </a:cxn>
                <a:cxn ang="0">
                  <a:pos x="574" y="851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74" h="1043">
                  <a:moveTo>
                    <a:pt x="0" y="0"/>
                  </a:moveTo>
                  <a:lnTo>
                    <a:pt x="497" y="1043"/>
                  </a:lnTo>
                  <a:lnTo>
                    <a:pt x="574" y="851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6667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699" name="Freeform 27"/>
            <p:cNvSpPr>
              <a:spLocks/>
            </p:cNvSpPr>
            <p:nvPr/>
          </p:nvSpPr>
          <p:spPr bwMode="hidden">
            <a:xfrm>
              <a:off x="5411" y="0"/>
              <a:ext cx="341" cy="796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0" y="0"/>
                </a:cxn>
                <a:cxn ang="0">
                  <a:pos x="287" y="797"/>
                </a:cxn>
                <a:cxn ang="0">
                  <a:pos x="341" y="653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341" h="797">
                  <a:moveTo>
                    <a:pt x="144" y="0"/>
                  </a:moveTo>
                  <a:lnTo>
                    <a:pt x="0" y="0"/>
                  </a:lnTo>
                  <a:lnTo>
                    <a:pt x="287" y="797"/>
                  </a:lnTo>
                  <a:lnTo>
                    <a:pt x="341" y="653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6980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0" name="Freeform 28"/>
            <p:cNvSpPr>
              <a:spLocks/>
            </p:cNvSpPr>
            <p:nvPr/>
          </p:nvSpPr>
          <p:spPr bwMode="hidden">
            <a:xfrm>
              <a:off x="5698" y="653"/>
              <a:ext cx="60" cy="311"/>
            </a:xfrm>
            <a:custGeom>
              <a:avLst/>
              <a:gdLst/>
              <a:ahLst/>
              <a:cxnLst>
                <a:cxn ang="0">
                  <a:pos x="0" y="144"/>
                </a:cxn>
                <a:cxn ang="0">
                  <a:pos x="60" y="312"/>
                </a:cxn>
                <a:cxn ang="0">
                  <a:pos x="60" y="6"/>
                </a:cxn>
                <a:cxn ang="0">
                  <a:pos x="54" y="0"/>
                </a:cxn>
                <a:cxn ang="0">
                  <a:pos x="0" y="144"/>
                </a:cxn>
                <a:cxn ang="0">
                  <a:pos x="0" y="144"/>
                </a:cxn>
              </a:cxnLst>
              <a:rect l="0" t="0" r="r" b="b"/>
              <a:pathLst>
                <a:path w="60" h="312">
                  <a:moveTo>
                    <a:pt x="0" y="144"/>
                  </a:moveTo>
                  <a:lnTo>
                    <a:pt x="60" y="312"/>
                  </a:lnTo>
                  <a:lnTo>
                    <a:pt x="60" y="6"/>
                  </a:lnTo>
                  <a:lnTo>
                    <a:pt x="54" y="0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1" name="Freeform 29"/>
            <p:cNvSpPr>
              <a:spLocks/>
            </p:cNvSpPr>
            <p:nvPr/>
          </p:nvSpPr>
          <p:spPr bwMode="hidden">
            <a:xfrm>
              <a:off x="2" y="1601"/>
              <a:ext cx="5752" cy="1864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5740" y="1864"/>
                </a:cxn>
                <a:cxn ang="0">
                  <a:pos x="5740" y="1834"/>
                </a:cxn>
                <a:cxn ang="0">
                  <a:pos x="0" y="0"/>
                </a:cxn>
                <a:cxn ang="0">
                  <a:pos x="0" y="371"/>
                </a:cxn>
                <a:cxn ang="0">
                  <a:pos x="0" y="371"/>
                </a:cxn>
              </a:cxnLst>
              <a:rect l="0" t="0" r="r" b="b"/>
              <a:pathLst>
                <a:path w="5740" h="1864">
                  <a:moveTo>
                    <a:pt x="0" y="371"/>
                  </a:moveTo>
                  <a:lnTo>
                    <a:pt x="5740" y="1864"/>
                  </a:lnTo>
                  <a:lnTo>
                    <a:pt x="5740" y="1834"/>
                  </a:lnTo>
                  <a:lnTo>
                    <a:pt x="0" y="0"/>
                  </a:lnTo>
                  <a:lnTo>
                    <a:pt x="0" y="371"/>
                  </a:lnTo>
                  <a:lnTo>
                    <a:pt x="0" y="371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352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2" name="Freeform 30"/>
            <p:cNvSpPr>
              <a:spLocks/>
            </p:cNvSpPr>
            <p:nvPr/>
          </p:nvSpPr>
          <p:spPr bwMode="hidden">
            <a:xfrm>
              <a:off x="5754" y="3483"/>
              <a:ext cx="6" cy="6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18FF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3" name="Freeform 31"/>
            <p:cNvSpPr>
              <a:spLocks/>
            </p:cNvSpPr>
            <p:nvPr/>
          </p:nvSpPr>
          <p:spPr bwMode="hidden">
            <a:xfrm>
              <a:off x="2" y="2152"/>
              <a:ext cx="5752" cy="1337"/>
            </a:xfrm>
            <a:custGeom>
              <a:avLst/>
              <a:gdLst/>
              <a:ahLst/>
              <a:cxnLst>
                <a:cxn ang="0">
                  <a:pos x="0" y="366"/>
                </a:cxn>
                <a:cxn ang="0">
                  <a:pos x="5740" y="1337"/>
                </a:cxn>
                <a:cxn ang="0">
                  <a:pos x="5740" y="1331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0" y="366"/>
                </a:cxn>
              </a:cxnLst>
              <a:rect l="0" t="0" r="r" b="b"/>
              <a:pathLst>
                <a:path w="5740" h="1337">
                  <a:moveTo>
                    <a:pt x="0" y="366"/>
                  </a:moveTo>
                  <a:lnTo>
                    <a:pt x="5740" y="1337"/>
                  </a:lnTo>
                  <a:lnTo>
                    <a:pt x="5740" y="1331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0" y="366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6078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4" name="Freeform 32"/>
            <p:cNvSpPr>
              <a:spLocks/>
            </p:cNvSpPr>
            <p:nvPr/>
          </p:nvSpPr>
          <p:spPr bwMode="hidden">
            <a:xfrm>
              <a:off x="2" y="3177"/>
              <a:ext cx="5752" cy="414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5740" y="414"/>
                </a:cxn>
                <a:cxn ang="0">
                  <a:pos x="5740" y="402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5740" h="414">
                  <a:moveTo>
                    <a:pt x="0" y="48"/>
                  </a:moveTo>
                  <a:lnTo>
                    <a:pt x="5740" y="414"/>
                  </a:lnTo>
                  <a:lnTo>
                    <a:pt x="5740" y="402"/>
                  </a:lnTo>
                  <a:lnTo>
                    <a:pt x="0" y="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5" name="Freeform 33"/>
            <p:cNvSpPr>
              <a:spLocks/>
            </p:cNvSpPr>
            <p:nvPr/>
          </p:nvSpPr>
          <p:spPr bwMode="hidden">
            <a:xfrm>
              <a:off x="1297" y="0"/>
              <a:ext cx="4457" cy="317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48" y="3177"/>
                </a:cxn>
                <a:cxn ang="0">
                  <a:pos x="4448" y="3153"/>
                </a:cxn>
                <a:cxn ang="0">
                  <a:pos x="12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448" h="3177">
                  <a:moveTo>
                    <a:pt x="0" y="0"/>
                  </a:moveTo>
                  <a:lnTo>
                    <a:pt x="4448" y="3177"/>
                  </a:lnTo>
                  <a:lnTo>
                    <a:pt x="4448" y="3153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4862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6" name="Freeform 34"/>
            <p:cNvSpPr>
              <a:spLocks/>
            </p:cNvSpPr>
            <p:nvPr/>
          </p:nvSpPr>
          <p:spPr bwMode="hidden">
            <a:xfrm>
              <a:off x="3321" y="0"/>
              <a:ext cx="2433" cy="26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28" y="2614"/>
                </a:cxn>
                <a:cxn ang="0">
                  <a:pos x="2428" y="2608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428" h="2614">
                  <a:moveTo>
                    <a:pt x="0" y="0"/>
                  </a:moveTo>
                  <a:lnTo>
                    <a:pt x="2428" y="2614"/>
                  </a:lnTo>
                  <a:lnTo>
                    <a:pt x="2428" y="2608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7" name="Freeform 35"/>
            <p:cNvSpPr>
              <a:spLocks/>
            </p:cNvSpPr>
            <p:nvPr/>
          </p:nvSpPr>
          <p:spPr bwMode="hidden">
            <a:xfrm>
              <a:off x="3950" y="0"/>
              <a:ext cx="1804" cy="2464"/>
            </a:xfrm>
            <a:custGeom>
              <a:avLst/>
              <a:gdLst/>
              <a:ahLst/>
              <a:cxnLst>
                <a:cxn ang="0">
                  <a:pos x="485" y="0"/>
                </a:cxn>
                <a:cxn ang="0">
                  <a:pos x="0" y="0"/>
                </a:cxn>
                <a:cxn ang="0">
                  <a:pos x="1800" y="2464"/>
                </a:cxn>
                <a:cxn ang="0">
                  <a:pos x="1800" y="2248"/>
                </a:cxn>
                <a:cxn ang="0">
                  <a:pos x="1794" y="2248"/>
                </a:cxn>
                <a:cxn ang="0">
                  <a:pos x="485" y="0"/>
                </a:cxn>
                <a:cxn ang="0">
                  <a:pos x="485" y="0"/>
                </a:cxn>
              </a:cxnLst>
              <a:rect l="0" t="0" r="r" b="b"/>
              <a:pathLst>
                <a:path w="1800" h="2464">
                  <a:moveTo>
                    <a:pt x="485" y="0"/>
                  </a:moveTo>
                  <a:lnTo>
                    <a:pt x="0" y="0"/>
                  </a:lnTo>
                  <a:lnTo>
                    <a:pt x="1800" y="2464"/>
                  </a:lnTo>
                  <a:lnTo>
                    <a:pt x="1800" y="2248"/>
                  </a:lnTo>
                  <a:lnTo>
                    <a:pt x="1794" y="2248"/>
                  </a:lnTo>
                  <a:lnTo>
                    <a:pt x="485" y="0"/>
                  </a:lnTo>
                  <a:lnTo>
                    <a:pt x="485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8" name="Freeform 36"/>
            <p:cNvSpPr>
              <a:spLocks/>
            </p:cNvSpPr>
            <p:nvPr/>
          </p:nvSpPr>
          <p:spPr bwMode="hidden">
            <a:xfrm>
              <a:off x="4519" y="0"/>
              <a:ext cx="1235" cy="20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32" y="2074"/>
                </a:cxn>
                <a:cxn ang="0">
                  <a:pos x="1232" y="2038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32" h="2074">
                  <a:moveTo>
                    <a:pt x="0" y="0"/>
                  </a:moveTo>
                  <a:lnTo>
                    <a:pt x="1232" y="2074"/>
                  </a:lnTo>
                  <a:lnTo>
                    <a:pt x="1232" y="2038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57647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09" name="Freeform 37"/>
            <p:cNvSpPr>
              <a:spLocks/>
            </p:cNvSpPr>
            <p:nvPr/>
          </p:nvSpPr>
          <p:spPr bwMode="hidden">
            <a:xfrm>
              <a:off x="4694" y="0"/>
              <a:ext cx="1060" cy="19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58" y="1936"/>
                </a:cxn>
                <a:cxn ang="0">
                  <a:pos x="1058" y="1930"/>
                </a:cxn>
                <a:cxn ang="0">
                  <a:pos x="54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058" h="1936">
                  <a:moveTo>
                    <a:pt x="0" y="0"/>
                  </a:moveTo>
                  <a:lnTo>
                    <a:pt x="1058" y="1936"/>
                  </a:lnTo>
                  <a:lnTo>
                    <a:pt x="1058" y="1930"/>
                  </a:lnTo>
                  <a:lnTo>
                    <a:pt x="5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2549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710" name="Freeform 38"/>
            <p:cNvSpPr>
              <a:spLocks/>
            </p:cNvSpPr>
            <p:nvPr/>
          </p:nvSpPr>
          <p:spPr bwMode="hidden">
            <a:xfrm>
              <a:off x="4981" y="0"/>
              <a:ext cx="773" cy="1487"/>
            </a:xfrm>
            <a:custGeom>
              <a:avLst/>
              <a:gdLst/>
              <a:ahLst/>
              <a:cxnLst>
                <a:cxn ang="0">
                  <a:pos x="771" y="1433"/>
                </a:cxn>
                <a:cxn ang="0">
                  <a:pos x="42" y="0"/>
                </a:cxn>
                <a:cxn ang="0">
                  <a:pos x="0" y="0"/>
                </a:cxn>
                <a:cxn ang="0">
                  <a:pos x="771" y="1487"/>
                </a:cxn>
                <a:cxn ang="0">
                  <a:pos x="771" y="1433"/>
                </a:cxn>
                <a:cxn ang="0">
                  <a:pos x="771" y="1433"/>
                </a:cxn>
              </a:cxnLst>
              <a:rect l="0" t="0" r="r" b="b"/>
              <a:pathLst>
                <a:path w="771" h="1487">
                  <a:moveTo>
                    <a:pt x="771" y="143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771" y="1487"/>
                  </a:lnTo>
                  <a:lnTo>
                    <a:pt x="771" y="1433"/>
                  </a:lnTo>
                  <a:lnTo>
                    <a:pt x="771" y="1433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78824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39"/>
            <p:cNvGrpSpPr>
              <a:grpSpLocks/>
            </p:cNvGrpSpPr>
            <p:nvPr userDrawn="1"/>
          </p:nvGrpSpPr>
          <p:grpSpPr bwMode="auto">
            <a:xfrm>
              <a:off x="0" y="1632"/>
              <a:ext cx="5758" cy="1858"/>
              <a:chOff x="0" y="1632"/>
              <a:chExt cx="5758" cy="1858"/>
            </a:xfrm>
          </p:grpSpPr>
          <p:sp>
            <p:nvSpPr>
              <p:cNvPr id="412712" name="Freeform 40"/>
              <p:cNvSpPr>
                <a:spLocks/>
              </p:cNvSpPr>
              <p:nvPr/>
            </p:nvSpPr>
            <p:spPr bwMode="hidden">
              <a:xfrm>
                <a:off x="0" y="1632"/>
                <a:ext cx="3670" cy="1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6"/>
                  </a:cxn>
                  <a:cxn ang="0">
                    <a:pos x="3635" y="1313"/>
                  </a:cxn>
                  <a:cxn ang="0">
                    <a:pos x="3647" y="1235"/>
                  </a:cxn>
                  <a:cxn ang="0">
                    <a:pos x="3659" y="1163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3659" h="1313">
                    <a:moveTo>
                      <a:pt x="0" y="0"/>
                    </a:moveTo>
                    <a:lnTo>
                      <a:pt x="0" y="366"/>
                    </a:lnTo>
                    <a:lnTo>
                      <a:pt x="3635" y="1313"/>
                    </a:lnTo>
                    <a:lnTo>
                      <a:pt x="3647" y="1235"/>
                    </a:lnTo>
                    <a:lnTo>
                      <a:pt x="3659" y="1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72549"/>
                      <a:invGamma/>
                    </a:schemeClr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2713" name="Freeform 41"/>
              <p:cNvSpPr>
                <a:spLocks/>
              </p:cNvSpPr>
              <p:nvPr/>
            </p:nvSpPr>
            <p:spPr bwMode="hidden">
              <a:xfrm>
                <a:off x="3646" y="2795"/>
                <a:ext cx="2112" cy="695"/>
              </a:xfrm>
              <a:custGeom>
                <a:avLst/>
                <a:gdLst/>
                <a:ahLst/>
                <a:cxnLst>
                  <a:cxn ang="0">
                    <a:pos x="2105" y="665"/>
                  </a:cxn>
                  <a:cxn ang="0">
                    <a:pos x="24" y="0"/>
                  </a:cxn>
                  <a:cxn ang="0">
                    <a:pos x="12" y="72"/>
                  </a:cxn>
                  <a:cxn ang="0">
                    <a:pos x="0" y="150"/>
                  </a:cxn>
                  <a:cxn ang="0">
                    <a:pos x="2105" y="695"/>
                  </a:cxn>
                  <a:cxn ang="0">
                    <a:pos x="2105" y="665"/>
                  </a:cxn>
                  <a:cxn ang="0">
                    <a:pos x="2105" y="665"/>
                  </a:cxn>
                </a:cxnLst>
                <a:rect l="0" t="0" r="r" b="b"/>
                <a:pathLst>
                  <a:path w="2105" h="695">
                    <a:moveTo>
                      <a:pt x="2105" y="665"/>
                    </a:moveTo>
                    <a:lnTo>
                      <a:pt x="24" y="0"/>
                    </a:lnTo>
                    <a:lnTo>
                      <a:pt x="12" y="72"/>
                    </a:lnTo>
                    <a:lnTo>
                      <a:pt x="0" y="150"/>
                    </a:lnTo>
                    <a:lnTo>
                      <a:pt x="2105" y="695"/>
                    </a:lnTo>
                    <a:lnTo>
                      <a:pt x="2105" y="665"/>
                    </a:lnTo>
                    <a:lnTo>
                      <a:pt x="2105" y="66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tint val="90980"/>
                      <a:invGamma/>
                    </a:schemeClr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2714" name="Rectangle 4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1271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12716" name="Rectangle 4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12717" name="Rectangle 4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12718" name="Rectangle 4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61D52E3B-5F10-4954-9FC0-64AE45F545F8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933" r:id="rId1"/>
    <p:sldLayoutId id="2147484934" r:id="rId2"/>
    <p:sldLayoutId id="2147484935" r:id="rId3"/>
    <p:sldLayoutId id="2147484936" r:id="rId4"/>
    <p:sldLayoutId id="2147484937" r:id="rId5"/>
    <p:sldLayoutId id="2147484938" r:id="rId6"/>
    <p:sldLayoutId id="2147484939" r:id="rId7"/>
    <p:sldLayoutId id="2147484940" r:id="rId8"/>
    <p:sldLayoutId id="2147484941" r:id="rId9"/>
    <p:sldLayoutId id="2147484942" r:id="rId10"/>
    <p:sldLayoutId id="2147484943" r:id="rId11"/>
    <p:sldLayoutId id="2147484944" r:id="rId12"/>
    <p:sldLayoutId id="2147484945" r:id="rId13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90000"/>
        <a:buFont typeface="Wingdings" pitchFamily="2" charset="2"/>
        <a:buBlip>
          <a:blip r:embed="rId15"/>
        </a:buBlip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90000"/>
        <a:buFont typeface="Wingdings" pitchFamily="2" charset="2"/>
        <a:buBlip>
          <a:blip r:embed="rId16"/>
        </a:buBlip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Blip>
          <a:blip r:embed="rId17"/>
        </a:buBlip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425987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8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9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0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1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2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3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4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5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6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7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8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9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0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1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2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3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4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6005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26006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26007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26008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26009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981A3C72-E2BC-46DD-A8AA-34D6A32EDE69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947" r:id="rId1"/>
    <p:sldLayoutId id="2147484948" r:id="rId2"/>
    <p:sldLayoutId id="2147484949" r:id="rId3"/>
    <p:sldLayoutId id="2147484950" r:id="rId4"/>
    <p:sldLayoutId id="2147484951" r:id="rId5"/>
    <p:sldLayoutId id="2147484952" r:id="rId6"/>
    <p:sldLayoutId id="2147484953" r:id="rId7"/>
    <p:sldLayoutId id="2147484954" r:id="rId8"/>
    <p:sldLayoutId id="2147484955" r:id="rId9"/>
    <p:sldLayoutId id="2147484956" r:id="rId10"/>
    <p:sldLayoutId id="2147484957" r:id="rId11"/>
    <p:sldLayoutId id="2147484958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tint val="63529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716463" y="5345113"/>
            <a:ext cx="4427537" cy="1512887"/>
            <a:chOff x="2971" y="3367"/>
            <a:chExt cx="2789" cy="953"/>
          </a:xfrm>
        </p:grpSpPr>
        <p:sp>
          <p:nvSpPr>
            <p:cNvPr id="442371" name="Freeform 3"/>
            <p:cNvSpPr>
              <a:spLocks/>
            </p:cNvSpPr>
            <p:nvPr/>
          </p:nvSpPr>
          <p:spPr bwMode="ltGray">
            <a:xfrm>
              <a:off x="2971" y="3367"/>
              <a:ext cx="2789" cy="953"/>
            </a:xfrm>
            <a:custGeom>
              <a:avLst/>
              <a:gdLst/>
              <a:ahLst/>
              <a:cxnLst>
                <a:cxn ang="0">
                  <a:pos x="2768" y="18"/>
                </a:cxn>
                <a:cxn ang="0">
                  <a:pos x="2678" y="24"/>
                </a:cxn>
                <a:cxn ang="0">
                  <a:pos x="2613" y="102"/>
                </a:cxn>
                <a:cxn ang="0">
                  <a:pos x="2511" y="156"/>
                </a:cxn>
                <a:cxn ang="0">
                  <a:pos x="2505" y="222"/>
                </a:cxn>
                <a:cxn ang="0">
                  <a:pos x="2487" y="246"/>
                </a:cxn>
                <a:cxn ang="0">
                  <a:pos x="2469" y="252"/>
                </a:cxn>
                <a:cxn ang="0">
                  <a:pos x="2397" y="210"/>
                </a:cxn>
                <a:cxn ang="0">
                  <a:pos x="2260" y="192"/>
                </a:cxn>
                <a:cxn ang="0">
                  <a:pos x="2236" y="186"/>
                </a:cxn>
                <a:cxn ang="0">
                  <a:pos x="2218" y="192"/>
                </a:cxn>
                <a:cxn ang="0">
                  <a:pos x="2146" y="228"/>
                </a:cxn>
                <a:cxn ang="0">
                  <a:pos x="2110" y="240"/>
                </a:cxn>
                <a:cxn ang="0">
                  <a:pos x="2086" y="246"/>
                </a:cxn>
                <a:cxn ang="0">
                  <a:pos x="2074" y="258"/>
                </a:cxn>
                <a:cxn ang="0">
                  <a:pos x="2074" y="276"/>
                </a:cxn>
                <a:cxn ang="0">
                  <a:pos x="2051" y="300"/>
                </a:cxn>
                <a:cxn ang="0">
                  <a:pos x="2033" y="312"/>
                </a:cxn>
                <a:cxn ang="0">
                  <a:pos x="2021" y="324"/>
                </a:cxn>
                <a:cxn ang="0">
                  <a:pos x="2009" y="336"/>
                </a:cxn>
                <a:cxn ang="0">
                  <a:pos x="1979" y="342"/>
                </a:cxn>
                <a:cxn ang="0">
                  <a:pos x="1913" y="336"/>
                </a:cxn>
                <a:cxn ang="0">
                  <a:pos x="1877" y="330"/>
                </a:cxn>
                <a:cxn ang="0">
                  <a:pos x="1865" y="342"/>
                </a:cxn>
                <a:cxn ang="0">
                  <a:pos x="1853" y="354"/>
                </a:cxn>
                <a:cxn ang="0">
                  <a:pos x="1823" y="360"/>
                </a:cxn>
                <a:cxn ang="0">
                  <a:pos x="1764" y="342"/>
                </a:cxn>
                <a:cxn ang="0">
                  <a:pos x="1740" y="342"/>
                </a:cxn>
                <a:cxn ang="0">
                  <a:pos x="1716" y="354"/>
                </a:cxn>
                <a:cxn ang="0">
                  <a:pos x="1656" y="425"/>
                </a:cxn>
                <a:cxn ang="0">
                  <a:pos x="1614" y="569"/>
                </a:cxn>
                <a:cxn ang="0">
                  <a:pos x="1614" y="593"/>
                </a:cxn>
                <a:cxn ang="0">
                  <a:pos x="1620" y="641"/>
                </a:cxn>
                <a:cxn ang="0">
                  <a:pos x="1638" y="659"/>
                </a:cxn>
                <a:cxn ang="0">
                  <a:pos x="1632" y="671"/>
                </a:cxn>
                <a:cxn ang="0">
                  <a:pos x="1620" y="683"/>
                </a:cxn>
                <a:cxn ang="0">
                  <a:pos x="1542" y="689"/>
                </a:cxn>
                <a:cxn ang="0">
                  <a:pos x="1465" y="629"/>
                </a:cxn>
                <a:cxn ang="0">
                  <a:pos x="1333" y="587"/>
                </a:cxn>
                <a:cxn ang="0">
                  <a:pos x="1184" y="671"/>
                </a:cxn>
                <a:cxn ang="0">
                  <a:pos x="1016" y="731"/>
                </a:cxn>
                <a:cxn ang="0">
                  <a:pos x="813" y="743"/>
                </a:cxn>
                <a:cxn ang="0">
                  <a:pos x="628" y="701"/>
                </a:cxn>
                <a:cxn ang="0">
                  <a:pos x="568" y="695"/>
                </a:cxn>
                <a:cxn ang="0">
                  <a:pos x="556" y="701"/>
                </a:cxn>
                <a:cxn ang="0">
                  <a:pos x="520" y="731"/>
                </a:cxn>
                <a:cxn ang="0">
                  <a:pos x="436" y="809"/>
                </a:cxn>
                <a:cxn ang="0">
                  <a:pos x="406" y="821"/>
                </a:cxn>
                <a:cxn ang="0">
                  <a:pos x="382" y="821"/>
                </a:cxn>
                <a:cxn ang="0">
                  <a:pos x="335" y="827"/>
                </a:cxn>
                <a:cxn ang="0">
                  <a:pos x="209" y="851"/>
                </a:cxn>
                <a:cxn ang="0">
                  <a:pos x="173" y="857"/>
                </a:cxn>
                <a:cxn ang="0">
                  <a:pos x="125" y="851"/>
                </a:cxn>
                <a:cxn ang="0">
                  <a:pos x="107" y="857"/>
                </a:cxn>
                <a:cxn ang="0">
                  <a:pos x="101" y="875"/>
                </a:cxn>
                <a:cxn ang="0">
                  <a:pos x="83" y="887"/>
                </a:cxn>
                <a:cxn ang="0">
                  <a:pos x="48" y="899"/>
                </a:cxn>
                <a:cxn ang="0">
                  <a:pos x="2780" y="24"/>
                </a:cxn>
              </a:cxnLst>
              <a:rect l="0" t="0" r="r" b="b"/>
              <a:pathLst>
                <a:path w="2780" h="953">
                  <a:moveTo>
                    <a:pt x="2780" y="24"/>
                  </a:moveTo>
                  <a:lnTo>
                    <a:pt x="2774" y="24"/>
                  </a:lnTo>
                  <a:lnTo>
                    <a:pt x="2774" y="18"/>
                  </a:lnTo>
                  <a:lnTo>
                    <a:pt x="2768" y="18"/>
                  </a:lnTo>
                  <a:lnTo>
                    <a:pt x="2756" y="12"/>
                  </a:lnTo>
                  <a:lnTo>
                    <a:pt x="2738" y="6"/>
                  </a:lnTo>
                  <a:lnTo>
                    <a:pt x="2714" y="0"/>
                  </a:lnTo>
                  <a:lnTo>
                    <a:pt x="2678" y="24"/>
                  </a:lnTo>
                  <a:lnTo>
                    <a:pt x="2643" y="54"/>
                  </a:lnTo>
                  <a:lnTo>
                    <a:pt x="2619" y="90"/>
                  </a:lnTo>
                  <a:lnTo>
                    <a:pt x="2613" y="96"/>
                  </a:lnTo>
                  <a:lnTo>
                    <a:pt x="2613" y="102"/>
                  </a:lnTo>
                  <a:lnTo>
                    <a:pt x="2601" y="108"/>
                  </a:lnTo>
                  <a:lnTo>
                    <a:pt x="2583" y="120"/>
                  </a:lnTo>
                  <a:lnTo>
                    <a:pt x="2541" y="132"/>
                  </a:lnTo>
                  <a:lnTo>
                    <a:pt x="2511" y="156"/>
                  </a:lnTo>
                  <a:lnTo>
                    <a:pt x="2511" y="204"/>
                  </a:lnTo>
                  <a:lnTo>
                    <a:pt x="2511" y="210"/>
                  </a:lnTo>
                  <a:lnTo>
                    <a:pt x="2505" y="216"/>
                  </a:lnTo>
                  <a:lnTo>
                    <a:pt x="2505" y="222"/>
                  </a:lnTo>
                  <a:lnTo>
                    <a:pt x="2499" y="228"/>
                  </a:lnTo>
                  <a:lnTo>
                    <a:pt x="2499" y="240"/>
                  </a:lnTo>
                  <a:lnTo>
                    <a:pt x="2493" y="246"/>
                  </a:lnTo>
                  <a:lnTo>
                    <a:pt x="2487" y="246"/>
                  </a:lnTo>
                  <a:lnTo>
                    <a:pt x="2487" y="252"/>
                  </a:lnTo>
                  <a:lnTo>
                    <a:pt x="2481" y="252"/>
                  </a:lnTo>
                  <a:lnTo>
                    <a:pt x="2475" y="252"/>
                  </a:lnTo>
                  <a:lnTo>
                    <a:pt x="2469" y="252"/>
                  </a:lnTo>
                  <a:lnTo>
                    <a:pt x="2457" y="252"/>
                  </a:lnTo>
                  <a:lnTo>
                    <a:pt x="2439" y="258"/>
                  </a:lnTo>
                  <a:lnTo>
                    <a:pt x="2415" y="222"/>
                  </a:lnTo>
                  <a:lnTo>
                    <a:pt x="2397" y="210"/>
                  </a:lnTo>
                  <a:lnTo>
                    <a:pt x="2373" y="216"/>
                  </a:lnTo>
                  <a:lnTo>
                    <a:pt x="2332" y="216"/>
                  </a:lnTo>
                  <a:lnTo>
                    <a:pt x="2296" y="204"/>
                  </a:lnTo>
                  <a:lnTo>
                    <a:pt x="2260" y="192"/>
                  </a:lnTo>
                  <a:lnTo>
                    <a:pt x="2260" y="192"/>
                  </a:lnTo>
                  <a:lnTo>
                    <a:pt x="2248" y="186"/>
                  </a:lnTo>
                  <a:lnTo>
                    <a:pt x="2242" y="186"/>
                  </a:lnTo>
                  <a:lnTo>
                    <a:pt x="2236" y="186"/>
                  </a:lnTo>
                  <a:lnTo>
                    <a:pt x="2230" y="186"/>
                  </a:lnTo>
                  <a:lnTo>
                    <a:pt x="2224" y="192"/>
                  </a:lnTo>
                  <a:lnTo>
                    <a:pt x="2224" y="192"/>
                  </a:lnTo>
                  <a:lnTo>
                    <a:pt x="2218" y="192"/>
                  </a:lnTo>
                  <a:lnTo>
                    <a:pt x="2212" y="198"/>
                  </a:lnTo>
                  <a:lnTo>
                    <a:pt x="2194" y="204"/>
                  </a:lnTo>
                  <a:lnTo>
                    <a:pt x="2170" y="210"/>
                  </a:lnTo>
                  <a:lnTo>
                    <a:pt x="2146" y="228"/>
                  </a:lnTo>
                  <a:lnTo>
                    <a:pt x="2122" y="240"/>
                  </a:lnTo>
                  <a:lnTo>
                    <a:pt x="2116" y="240"/>
                  </a:lnTo>
                  <a:lnTo>
                    <a:pt x="2110" y="240"/>
                  </a:lnTo>
                  <a:lnTo>
                    <a:pt x="2110" y="240"/>
                  </a:lnTo>
                  <a:lnTo>
                    <a:pt x="2104" y="240"/>
                  </a:lnTo>
                  <a:lnTo>
                    <a:pt x="2098" y="246"/>
                  </a:lnTo>
                  <a:lnTo>
                    <a:pt x="2092" y="246"/>
                  </a:lnTo>
                  <a:lnTo>
                    <a:pt x="2086" y="246"/>
                  </a:lnTo>
                  <a:lnTo>
                    <a:pt x="2080" y="252"/>
                  </a:lnTo>
                  <a:lnTo>
                    <a:pt x="2080" y="258"/>
                  </a:lnTo>
                  <a:lnTo>
                    <a:pt x="2074" y="258"/>
                  </a:lnTo>
                  <a:lnTo>
                    <a:pt x="2074" y="258"/>
                  </a:lnTo>
                  <a:lnTo>
                    <a:pt x="2074" y="264"/>
                  </a:lnTo>
                  <a:lnTo>
                    <a:pt x="2074" y="264"/>
                  </a:lnTo>
                  <a:lnTo>
                    <a:pt x="2074" y="270"/>
                  </a:lnTo>
                  <a:lnTo>
                    <a:pt x="2074" y="276"/>
                  </a:lnTo>
                  <a:lnTo>
                    <a:pt x="2069" y="288"/>
                  </a:lnTo>
                  <a:lnTo>
                    <a:pt x="2057" y="300"/>
                  </a:lnTo>
                  <a:lnTo>
                    <a:pt x="2057" y="300"/>
                  </a:lnTo>
                  <a:lnTo>
                    <a:pt x="2051" y="300"/>
                  </a:lnTo>
                  <a:lnTo>
                    <a:pt x="2045" y="300"/>
                  </a:lnTo>
                  <a:lnTo>
                    <a:pt x="2039" y="306"/>
                  </a:lnTo>
                  <a:lnTo>
                    <a:pt x="2033" y="306"/>
                  </a:lnTo>
                  <a:lnTo>
                    <a:pt x="2033" y="312"/>
                  </a:lnTo>
                  <a:lnTo>
                    <a:pt x="2027" y="312"/>
                  </a:lnTo>
                  <a:lnTo>
                    <a:pt x="2027" y="318"/>
                  </a:lnTo>
                  <a:lnTo>
                    <a:pt x="2027" y="318"/>
                  </a:lnTo>
                  <a:lnTo>
                    <a:pt x="2021" y="324"/>
                  </a:lnTo>
                  <a:lnTo>
                    <a:pt x="2021" y="324"/>
                  </a:lnTo>
                  <a:lnTo>
                    <a:pt x="2015" y="330"/>
                  </a:lnTo>
                  <a:lnTo>
                    <a:pt x="2015" y="330"/>
                  </a:lnTo>
                  <a:lnTo>
                    <a:pt x="2009" y="336"/>
                  </a:lnTo>
                  <a:lnTo>
                    <a:pt x="1997" y="336"/>
                  </a:lnTo>
                  <a:lnTo>
                    <a:pt x="1991" y="342"/>
                  </a:lnTo>
                  <a:lnTo>
                    <a:pt x="1985" y="342"/>
                  </a:lnTo>
                  <a:lnTo>
                    <a:pt x="1979" y="342"/>
                  </a:lnTo>
                  <a:lnTo>
                    <a:pt x="1961" y="336"/>
                  </a:lnTo>
                  <a:lnTo>
                    <a:pt x="1925" y="336"/>
                  </a:lnTo>
                  <a:lnTo>
                    <a:pt x="1919" y="336"/>
                  </a:lnTo>
                  <a:lnTo>
                    <a:pt x="1913" y="336"/>
                  </a:lnTo>
                  <a:lnTo>
                    <a:pt x="1895" y="330"/>
                  </a:lnTo>
                  <a:lnTo>
                    <a:pt x="1889" y="330"/>
                  </a:lnTo>
                  <a:lnTo>
                    <a:pt x="1883" y="330"/>
                  </a:lnTo>
                  <a:lnTo>
                    <a:pt x="1877" y="330"/>
                  </a:lnTo>
                  <a:lnTo>
                    <a:pt x="1877" y="330"/>
                  </a:lnTo>
                  <a:lnTo>
                    <a:pt x="1871" y="336"/>
                  </a:lnTo>
                  <a:lnTo>
                    <a:pt x="1871" y="336"/>
                  </a:lnTo>
                  <a:lnTo>
                    <a:pt x="1865" y="342"/>
                  </a:lnTo>
                  <a:lnTo>
                    <a:pt x="1865" y="342"/>
                  </a:lnTo>
                  <a:lnTo>
                    <a:pt x="1859" y="348"/>
                  </a:lnTo>
                  <a:lnTo>
                    <a:pt x="1859" y="348"/>
                  </a:lnTo>
                  <a:lnTo>
                    <a:pt x="1853" y="354"/>
                  </a:lnTo>
                  <a:lnTo>
                    <a:pt x="1847" y="354"/>
                  </a:lnTo>
                  <a:lnTo>
                    <a:pt x="1835" y="360"/>
                  </a:lnTo>
                  <a:lnTo>
                    <a:pt x="1829" y="360"/>
                  </a:lnTo>
                  <a:lnTo>
                    <a:pt x="1823" y="360"/>
                  </a:lnTo>
                  <a:lnTo>
                    <a:pt x="1817" y="360"/>
                  </a:lnTo>
                  <a:lnTo>
                    <a:pt x="1776" y="342"/>
                  </a:lnTo>
                  <a:lnTo>
                    <a:pt x="1770" y="342"/>
                  </a:lnTo>
                  <a:lnTo>
                    <a:pt x="1764" y="342"/>
                  </a:lnTo>
                  <a:lnTo>
                    <a:pt x="1758" y="342"/>
                  </a:lnTo>
                  <a:lnTo>
                    <a:pt x="1746" y="342"/>
                  </a:lnTo>
                  <a:lnTo>
                    <a:pt x="1746" y="342"/>
                  </a:lnTo>
                  <a:lnTo>
                    <a:pt x="1740" y="342"/>
                  </a:lnTo>
                  <a:lnTo>
                    <a:pt x="1734" y="342"/>
                  </a:lnTo>
                  <a:lnTo>
                    <a:pt x="1728" y="348"/>
                  </a:lnTo>
                  <a:lnTo>
                    <a:pt x="1722" y="348"/>
                  </a:lnTo>
                  <a:lnTo>
                    <a:pt x="1716" y="354"/>
                  </a:lnTo>
                  <a:lnTo>
                    <a:pt x="1704" y="366"/>
                  </a:lnTo>
                  <a:lnTo>
                    <a:pt x="1698" y="378"/>
                  </a:lnTo>
                  <a:lnTo>
                    <a:pt x="1674" y="402"/>
                  </a:lnTo>
                  <a:lnTo>
                    <a:pt x="1656" y="425"/>
                  </a:lnTo>
                  <a:lnTo>
                    <a:pt x="1632" y="461"/>
                  </a:lnTo>
                  <a:lnTo>
                    <a:pt x="1614" y="509"/>
                  </a:lnTo>
                  <a:lnTo>
                    <a:pt x="1614" y="563"/>
                  </a:lnTo>
                  <a:lnTo>
                    <a:pt x="1614" y="569"/>
                  </a:lnTo>
                  <a:lnTo>
                    <a:pt x="1614" y="575"/>
                  </a:lnTo>
                  <a:lnTo>
                    <a:pt x="1614" y="581"/>
                  </a:lnTo>
                  <a:lnTo>
                    <a:pt x="1614" y="587"/>
                  </a:lnTo>
                  <a:lnTo>
                    <a:pt x="1614" y="593"/>
                  </a:lnTo>
                  <a:lnTo>
                    <a:pt x="1614" y="599"/>
                  </a:lnTo>
                  <a:lnTo>
                    <a:pt x="1614" y="605"/>
                  </a:lnTo>
                  <a:lnTo>
                    <a:pt x="1614" y="617"/>
                  </a:lnTo>
                  <a:lnTo>
                    <a:pt x="1620" y="641"/>
                  </a:lnTo>
                  <a:lnTo>
                    <a:pt x="1626" y="641"/>
                  </a:lnTo>
                  <a:lnTo>
                    <a:pt x="1632" y="647"/>
                  </a:lnTo>
                  <a:lnTo>
                    <a:pt x="1632" y="659"/>
                  </a:lnTo>
                  <a:lnTo>
                    <a:pt x="1638" y="659"/>
                  </a:lnTo>
                  <a:lnTo>
                    <a:pt x="1638" y="665"/>
                  </a:lnTo>
                  <a:lnTo>
                    <a:pt x="1638" y="665"/>
                  </a:lnTo>
                  <a:lnTo>
                    <a:pt x="1638" y="671"/>
                  </a:lnTo>
                  <a:lnTo>
                    <a:pt x="1632" y="671"/>
                  </a:lnTo>
                  <a:lnTo>
                    <a:pt x="1632" y="677"/>
                  </a:lnTo>
                  <a:lnTo>
                    <a:pt x="1632" y="677"/>
                  </a:lnTo>
                  <a:lnTo>
                    <a:pt x="1626" y="677"/>
                  </a:lnTo>
                  <a:lnTo>
                    <a:pt x="1620" y="683"/>
                  </a:lnTo>
                  <a:lnTo>
                    <a:pt x="1596" y="689"/>
                  </a:lnTo>
                  <a:lnTo>
                    <a:pt x="1572" y="689"/>
                  </a:lnTo>
                  <a:lnTo>
                    <a:pt x="1548" y="689"/>
                  </a:lnTo>
                  <a:lnTo>
                    <a:pt x="1542" y="689"/>
                  </a:lnTo>
                  <a:lnTo>
                    <a:pt x="1536" y="689"/>
                  </a:lnTo>
                  <a:lnTo>
                    <a:pt x="1518" y="683"/>
                  </a:lnTo>
                  <a:lnTo>
                    <a:pt x="1495" y="671"/>
                  </a:lnTo>
                  <a:lnTo>
                    <a:pt x="1465" y="629"/>
                  </a:lnTo>
                  <a:lnTo>
                    <a:pt x="1435" y="599"/>
                  </a:lnTo>
                  <a:lnTo>
                    <a:pt x="1405" y="581"/>
                  </a:lnTo>
                  <a:lnTo>
                    <a:pt x="1375" y="563"/>
                  </a:lnTo>
                  <a:lnTo>
                    <a:pt x="1333" y="587"/>
                  </a:lnTo>
                  <a:lnTo>
                    <a:pt x="1303" y="653"/>
                  </a:lnTo>
                  <a:lnTo>
                    <a:pt x="1261" y="665"/>
                  </a:lnTo>
                  <a:lnTo>
                    <a:pt x="1219" y="653"/>
                  </a:lnTo>
                  <a:lnTo>
                    <a:pt x="1184" y="671"/>
                  </a:lnTo>
                  <a:lnTo>
                    <a:pt x="1136" y="671"/>
                  </a:lnTo>
                  <a:lnTo>
                    <a:pt x="1106" y="671"/>
                  </a:lnTo>
                  <a:lnTo>
                    <a:pt x="1076" y="707"/>
                  </a:lnTo>
                  <a:lnTo>
                    <a:pt x="1016" y="731"/>
                  </a:lnTo>
                  <a:lnTo>
                    <a:pt x="944" y="761"/>
                  </a:lnTo>
                  <a:lnTo>
                    <a:pt x="921" y="773"/>
                  </a:lnTo>
                  <a:lnTo>
                    <a:pt x="867" y="773"/>
                  </a:lnTo>
                  <a:lnTo>
                    <a:pt x="813" y="743"/>
                  </a:lnTo>
                  <a:lnTo>
                    <a:pt x="783" y="719"/>
                  </a:lnTo>
                  <a:lnTo>
                    <a:pt x="741" y="713"/>
                  </a:lnTo>
                  <a:lnTo>
                    <a:pt x="693" y="701"/>
                  </a:lnTo>
                  <a:lnTo>
                    <a:pt x="628" y="701"/>
                  </a:lnTo>
                  <a:lnTo>
                    <a:pt x="616" y="701"/>
                  </a:lnTo>
                  <a:lnTo>
                    <a:pt x="598" y="695"/>
                  </a:lnTo>
                  <a:lnTo>
                    <a:pt x="580" y="695"/>
                  </a:lnTo>
                  <a:lnTo>
                    <a:pt x="568" y="695"/>
                  </a:lnTo>
                  <a:lnTo>
                    <a:pt x="568" y="695"/>
                  </a:lnTo>
                  <a:lnTo>
                    <a:pt x="562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0" y="707"/>
                  </a:lnTo>
                  <a:lnTo>
                    <a:pt x="544" y="713"/>
                  </a:lnTo>
                  <a:lnTo>
                    <a:pt x="520" y="731"/>
                  </a:lnTo>
                  <a:lnTo>
                    <a:pt x="496" y="749"/>
                  </a:lnTo>
                  <a:lnTo>
                    <a:pt x="460" y="785"/>
                  </a:lnTo>
                  <a:lnTo>
                    <a:pt x="454" y="791"/>
                  </a:lnTo>
                  <a:lnTo>
                    <a:pt x="436" y="809"/>
                  </a:lnTo>
                  <a:lnTo>
                    <a:pt x="424" y="815"/>
                  </a:lnTo>
                  <a:lnTo>
                    <a:pt x="418" y="821"/>
                  </a:lnTo>
                  <a:lnTo>
                    <a:pt x="412" y="821"/>
                  </a:lnTo>
                  <a:lnTo>
                    <a:pt x="406" y="821"/>
                  </a:lnTo>
                  <a:lnTo>
                    <a:pt x="400" y="821"/>
                  </a:lnTo>
                  <a:lnTo>
                    <a:pt x="394" y="821"/>
                  </a:lnTo>
                  <a:lnTo>
                    <a:pt x="388" y="821"/>
                  </a:lnTo>
                  <a:lnTo>
                    <a:pt x="382" y="821"/>
                  </a:lnTo>
                  <a:lnTo>
                    <a:pt x="370" y="821"/>
                  </a:lnTo>
                  <a:lnTo>
                    <a:pt x="358" y="821"/>
                  </a:lnTo>
                  <a:lnTo>
                    <a:pt x="352" y="821"/>
                  </a:lnTo>
                  <a:lnTo>
                    <a:pt x="335" y="827"/>
                  </a:lnTo>
                  <a:lnTo>
                    <a:pt x="329" y="827"/>
                  </a:lnTo>
                  <a:lnTo>
                    <a:pt x="233" y="839"/>
                  </a:lnTo>
                  <a:lnTo>
                    <a:pt x="227" y="845"/>
                  </a:lnTo>
                  <a:lnTo>
                    <a:pt x="209" y="851"/>
                  </a:lnTo>
                  <a:lnTo>
                    <a:pt x="197" y="851"/>
                  </a:lnTo>
                  <a:lnTo>
                    <a:pt x="185" y="857"/>
                  </a:lnTo>
                  <a:lnTo>
                    <a:pt x="179" y="857"/>
                  </a:lnTo>
                  <a:lnTo>
                    <a:pt x="173" y="857"/>
                  </a:lnTo>
                  <a:lnTo>
                    <a:pt x="167" y="857"/>
                  </a:lnTo>
                  <a:lnTo>
                    <a:pt x="149" y="851"/>
                  </a:lnTo>
                  <a:lnTo>
                    <a:pt x="137" y="851"/>
                  </a:lnTo>
                  <a:lnTo>
                    <a:pt x="125" y="851"/>
                  </a:lnTo>
                  <a:lnTo>
                    <a:pt x="119" y="857"/>
                  </a:lnTo>
                  <a:lnTo>
                    <a:pt x="113" y="857"/>
                  </a:lnTo>
                  <a:lnTo>
                    <a:pt x="107" y="857"/>
                  </a:lnTo>
                  <a:lnTo>
                    <a:pt x="107" y="857"/>
                  </a:lnTo>
                  <a:lnTo>
                    <a:pt x="101" y="863"/>
                  </a:lnTo>
                  <a:lnTo>
                    <a:pt x="101" y="863"/>
                  </a:lnTo>
                  <a:lnTo>
                    <a:pt x="101" y="869"/>
                  </a:lnTo>
                  <a:lnTo>
                    <a:pt x="101" y="875"/>
                  </a:lnTo>
                  <a:lnTo>
                    <a:pt x="95" y="875"/>
                  </a:lnTo>
                  <a:lnTo>
                    <a:pt x="95" y="881"/>
                  </a:lnTo>
                  <a:lnTo>
                    <a:pt x="89" y="881"/>
                  </a:lnTo>
                  <a:lnTo>
                    <a:pt x="83" y="887"/>
                  </a:lnTo>
                  <a:lnTo>
                    <a:pt x="77" y="887"/>
                  </a:lnTo>
                  <a:lnTo>
                    <a:pt x="60" y="893"/>
                  </a:lnTo>
                  <a:lnTo>
                    <a:pt x="54" y="899"/>
                  </a:lnTo>
                  <a:lnTo>
                    <a:pt x="48" y="899"/>
                  </a:lnTo>
                  <a:lnTo>
                    <a:pt x="48" y="905"/>
                  </a:lnTo>
                  <a:lnTo>
                    <a:pt x="0" y="953"/>
                  </a:lnTo>
                  <a:lnTo>
                    <a:pt x="2780" y="953"/>
                  </a:lnTo>
                  <a:lnTo>
                    <a:pt x="2780" y="24"/>
                  </a:lnTo>
                  <a:lnTo>
                    <a:pt x="2780" y="24"/>
                  </a:lnTo>
                  <a:lnTo>
                    <a:pt x="2780" y="24"/>
                  </a:lnTo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2" name="Freeform 4"/>
            <p:cNvSpPr>
              <a:spLocks/>
            </p:cNvSpPr>
            <p:nvPr/>
          </p:nvSpPr>
          <p:spPr bwMode="ltGray">
            <a:xfrm>
              <a:off x="4602" y="4014"/>
              <a:ext cx="12" cy="18"/>
            </a:xfrm>
            <a:custGeom>
              <a:avLst/>
              <a:gdLst/>
              <a:ahLst/>
              <a:cxnLst>
                <a:cxn ang="0">
                  <a:pos x="12" y="18"/>
                </a:cxn>
                <a:cxn ang="0">
                  <a:pos x="12" y="1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8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lnTo>
                    <a:pt x="12" y="1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3" name="Freeform 5"/>
            <p:cNvSpPr>
              <a:spLocks/>
            </p:cNvSpPr>
            <p:nvPr/>
          </p:nvSpPr>
          <p:spPr bwMode="ltGray">
            <a:xfrm>
              <a:off x="4596" y="3996"/>
              <a:ext cx="6" cy="1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6" y="1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6" h="18">
                  <a:moveTo>
                    <a:pt x="0" y="12"/>
                  </a:moveTo>
                  <a:lnTo>
                    <a:pt x="6" y="1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4" name="Freeform 6"/>
            <p:cNvSpPr>
              <a:spLocks/>
            </p:cNvSpPr>
            <p:nvPr/>
          </p:nvSpPr>
          <p:spPr bwMode="ltGray">
            <a:xfrm>
              <a:off x="5180" y="3577"/>
              <a:ext cx="304" cy="741"/>
            </a:xfrm>
            <a:custGeom>
              <a:avLst/>
              <a:gdLst/>
              <a:ahLst/>
              <a:cxnLst>
                <a:cxn ang="0">
                  <a:pos x="280" y="42"/>
                </a:cxn>
                <a:cxn ang="0">
                  <a:pos x="274" y="42"/>
                </a:cxn>
                <a:cxn ang="0">
                  <a:pos x="268" y="42"/>
                </a:cxn>
                <a:cxn ang="0">
                  <a:pos x="256" y="42"/>
                </a:cxn>
                <a:cxn ang="0">
                  <a:pos x="238" y="48"/>
                </a:cxn>
                <a:cxn ang="0">
                  <a:pos x="214" y="12"/>
                </a:cxn>
                <a:cxn ang="0">
                  <a:pos x="196" y="0"/>
                </a:cxn>
                <a:cxn ang="0">
                  <a:pos x="196" y="0"/>
                </a:cxn>
                <a:cxn ang="0">
                  <a:pos x="164" y="167"/>
                </a:cxn>
                <a:cxn ang="0">
                  <a:pos x="144" y="217"/>
                </a:cxn>
                <a:cxn ang="0">
                  <a:pos x="110" y="281"/>
                </a:cxn>
                <a:cxn ang="0">
                  <a:pos x="96" y="327"/>
                </a:cxn>
                <a:cxn ang="0">
                  <a:pos x="124" y="405"/>
                </a:cxn>
                <a:cxn ang="0">
                  <a:pos x="100" y="463"/>
                </a:cxn>
                <a:cxn ang="0">
                  <a:pos x="68" y="503"/>
                </a:cxn>
                <a:cxn ang="0">
                  <a:pos x="30" y="539"/>
                </a:cxn>
                <a:cxn ang="0">
                  <a:pos x="24" y="613"/>
                </a:cxn>
                <a:cxn ang="0">
                  <a:pos x="0" y="741"/>
                </a:cxn>
                <a:cxn ang="0">
                  <a:pos x="202" y="741"/>
                </a:cxn>
                <a:cxn ang="0">
                  <a:pos x="180" y="639"/>
                </a:cxn>
                <a:cxn ang="0">
                  <a:pos x="192" y="589"/>
                </a:cxn>
                <a:cxn ang="0">
                  <a:pos x="178" y="539"/>
                </a:cxn>
                <a:cxn ang="0">
                  <a:pos x="190" y="499"/>
                </a:cxn>
                <a:cxn ang="0">
                  <a:pos x="184" y="465"/>
                </a:cxn>
                <a:cxn ang="0">
                  <a:pos x="192" y="391"/>
                </a:cxn>
                <a:cxn ang="0">
                  <a:pos x="216" y="313"/>
                </a:cxn>
                <a:cxn ang="0">
                  <a:pos x="238" y="249"/>
                </a:cxn>
                <a:cxn ang="0">
                  <a:pos x="268" y="185"/>
                </a:cxn>
                <a:cxn ang="0">
                  <a:pos x="284" y="159"/>
                </a:cxn>
                <a:cxn ang="0">
                  <a:pos x="304" y="12"/>
                </a:cxn>
                <a:cxn ang="0">
                  <a:pos x="298" y="24"/>
                </a:cxn>
                <a:cxn ang="0">
                  <a:pos x="292" y="30"/>
                </a:cxn>
                <a:cxn ang="0">
                  <a:pos x="292" y="36"/>
                </a:cxn>
                <a:cxn ang="0">
                  <a:pos x="286" y="36"/>
                </a:cxn>
                <a:cxn ang="0">
                  <a:pos x="286" y="42"/>
                </a:cxn>
                <a:cxn ang="0">
                  <a:pos x="280" y="42"/>
                </a:cxn>
                <a:cxn ang="0">
                  <a:pos x="280" y="42"/>
                </a:cxn>
                <a:cxn ang="0">
                  <a:pos x="280" y="42"/>
                </a:cxn>
              </a:cxnLst>
              <a:rect l="0" t="0" r="r" b="b"/>
              <a:pathLst>
                <a:path w="304" h="741">
                  <a:moveTo>
                    <a:pt x="280" y="42"/>
                  </a:moveTo>
                  <a:lnTo>
                    <a:pt x="274" y="42"/>
                  </a:lnTo>
                  <a:lnTo>
                    <a:pt x="268" y="42"/>
                  </a:lnTo>
                  <a:lnTo>
                    <a:pt x="256" y="42"/>
                  </a:lnTo>
                  <a:lnTo>
                    <a:pt x="238" y="48"/>
                  </a:lnTo>
                  <a:lnTo>
                    <a:pt x="214" y="12"/>
                  </a:lnTo>
                  <a:lnTo>
                    <a:pt x="196" y="0"/>
                  </a:lnTo>
                  <a:lnTo>
                    <a:pt x="196" y="0"/>
                  </a:lnTo>
                  <a:lnTo>
                    <a:pt x="164" y="167"/>
                  </a:lnTo>
                  <a:lnTo>
                    <a:pt x="144" y="217"/>
                  </a:lnTo>
                  <a:lnTo>
                    <a:pt x="110" y="281"/>
                  </a:lnTo>
                  <a:lnTo>
                    <a:pt x="96" y="327"/>
                  </a:lnTo>
                  <a:lnTo>
                    <a:pt x="124" y="405"/>
                  </a:lnTo>
                  <a:lnTo>
                    <a:pt x="100" y="463"/>
                  </a:lnTo>
                  <a:lnTo>
                    <a:pt x="68" y="503"/>
                  </a:lnTo>
                  <a:lnTo>
                    <a:pt x="30" y="539"/>
                  </a:lnTo>
                  <a:lnTo>
                    <a:pt x="24" y="613"/>
                  </a:lnTo>
                  <a:lnTo>
                    <a:pt x="0" y="741"/>
                  </a:lnTo>
                  <a:lnTo>
                    <a:pt x="202" y="741"/>
                  </a:lnTo>
                  <a:lnTo>
                    <a:pt x="180" y="639"/>
                  </a:lnTo>
                  <a:lnTo>
                    <a:pt x="192" y="589"/>
                  </a:lnTo>
                  <a:lnTo>
                    <a:pt x="178" y="539"/>
                  </a:lnTo>
                  <a:lnTo>
                    <a:pt x="190" y="499"/>
                  </a:lnTo>
                  <a:lnTo>
                    <a:pt x="184" y="465"/>
                  </a:lnTo>
                  <a:lnTo>
                    <a:pt x="192" y="391"/>
                  </a:lnTo>
                  <a:lnTo>
                    <a:pt x="216" y="313"/>
                  </a:lnTo>
                  <a:lnTo>
                    <a:pt x="238" y="249"/>
                  </a:lnTo>
                  <a:lnTo>
                    <a:pt x="268" y="185"/>
                  </a:lnTo>
                  <a:lnTo>
                    <a:pt x="284" y="159"/>
                  </a:lnTo>
                  <a:lnTo>
                    <a:pt x="304" y="12"/>
                  </a:lnTo>
                  <a:lnTo>
                    <a:pt x="298" y="24"/>
                  </a:lnTo>
                  <a:lnTo>
                    <a:pt x="292" y="30"/>
                  </a:lnTo>
                  <a:lnTo>
                    <a:pt x="292" y="36"/>
                  </a:lnTo>
                  <a:lnTo>
                    <a:pt x="286" y="36"/>
                  </a:lnTo>
                  <a:lnTo>
                    <a:pt x="286" y="42"/>
                  </a:lnTo>
                  <a:lnTo>
                    <a:pt x="280" y="42"/>
                  </a:lnTo>
                  <a:lnTo>
                    <a:pt x="280" y="42"/>
                  </a:lnTo>
                  <a:lnTo>
                    <a:pt x="280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5" name="Freeform 7"/>
            <p:cNvSpPr>
              <a:spLocks/>
            </p:cNvSpPr>
            <p:nvPr/>
          </p:nvSpPr>
          <p:spPr bwMode="ltGray">
            <a:xfrm>
              <a:off x="4918" y="3553"/>
              <a:ext cx="314" cy="767"/>
            </a:xfrm>
            <a:custGeom>
              <a:avLst/>
              <a:gdLst/>
              <a:ahLst/>
              <a:cxnLst>
                <a:cxn ang="0">
                  <a:pos x="284" y="6"/>
                </a:cxn>
                <a:cxn ang="0">
                  <a:pos x="278" y="6"/>
                </a:cxn>
                <a:cxn ang="0">
                  <a:pos x="272" y="12"/>
                </a:cxn>
                <a:cxn ang="0">
                  <a:pos x="254" y="18"/>
                </a:cxn>
                <a:cxn ang="0">
                  <a:pos x="230" y="24"/>
                </a:cxn>
                <a:cxn ang="0">
                  <a:pos x="206" y="42"/>
                </a:cxn>
                <a:cxn ang="0">
                  <a:pos x="188" y="48"/>
                </a:cxn>
                <a:cxn ang="0">
                  <a:pos x="176" y="54"/>
                </a:cxn>
                <a:cxn ang="0">
                  <a:pos x="170" y="54"/>
                </a:cxn>
                <a:cxn ang="0">
                  <a:pos x="150" y="169"/>
                </a:cxn>
                <a:cxn ang="0">
                  <a:pos x="110" y="225"/>
                </a:cxn>
                <a:cxn ang="0">
                  <a:pos x="54" y="383"/>
                </a:cxn>
                <a:cxn ang="0">
                  <a:pos x="82" y="555"/>
                </a:cxn>
                <a:cxn ang="0">
                  <a:pos x="40" y="679"/>
                </a:cxn>
                <a:cxn ang="0">
                  <a:pos x="0" y="767"/>
                </a:cxn>
                <a:cxn ang="0">
                  <a:pos x="108" y="767"/>
                </a:cxn>
                <a:cxn ang="0">
                  <a:pos x="120" y="611"/>
                </a:cxn>
                <a:cxn ang="0">
                  <a:pos x="148" y="499"/>
                </a:cxn>
                <a:cxn ang="0">
                  <a:pos x="160" y="367"/>
                </a:cxn>
                <a:cxn ang="0">
                  <a:pos x="218" y="327"/>
                </a:cxn>
                <a:cxn ang="0">
                  <a:pos x="238" y="221"/>
                </a:cxn>
                <a:cxn ang="0">
                  <a:pos x="296" y="135"/>
                </a:cxn>
                <a:cxn ang="0">
                  <a:pos x="314" y="0"/>
                </a:cxn>
                <a:cxn ang="0">
                  <a:pos x="302" y="0"/>
                </a:cxn>
                <a:cxn ang="0">
                  <a:pos x="296" y="0"/>
                </a:cxn>
                <a:cxn ang="0">
                  <a:pos x="290" y="0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  <a:cxn ang="0">
                  <a:pos x="284" y="6"/>
                </a:cxn>
              </a:cxnLst>
              <a:rect l="0" t="0" r="r" b="b"/>
              <a:pathLst>
                <a:path w="314" h="767">
                  <a:moveTo>
                    <a:pt x="284" y="6"/>
                  </a:moveTo>
                  <a:lnTo>
                    <a:pt x="278" y="6"/>
                  </a:lnTo>
                  <a:lnTo>
                    <a:pt x="272" y="12"/>
                  </a:lnTo>
                  <a:lnTo>
                    <a:pt x="254" y="18"/>
                  </a:lnTo>
                  <a:lnTo>
                    <a:pt x="230" y="24"/>
                  </a:lnTo>
                  <a:lnTo>
                    <a:pt x="206" y="42"/>
                  </a:lnTo>
                  <a:lnTo>
                    <a:pt x="188" y="48"/>
                  </a:lnTo>
                  <a:lnTo>
                    <a:pt x="176" y="54"/>
                  </a:lnTo>
                  <a:lnTo>
                    <a:pt x="170" y="54"/>
                  </a:lnTo>
                  <a:lnTo>
                    <a:pt x="150" y="169"/>
                  </a:lnTo>
                  <a:lnTo>
                    <a:pt x="110" y="225"/>
                  </a:lnTo>
                  <a:lnTo>
                    <a:pt x="54" y="383"/>
                  </a:lnTo>
                  <a:lnTo>
                    <a:pt x="82" y="555"/>
                  </a:lnTo>
                  <a:lnTo>
                    <a:pt x="40" y="679"/>
                  </a:lnTo>
                  <a:lnTo>
                    <a:pt x="0" y="767"/>
                  </a:lnTo>
                  <a:lnTo>
                    <a:pt x="108" y="767"/>
                  </a:lnTo>
                  <a:lnTo>
                    <a:pt x="120" y="611"/>
                  </a:lnTo>
                  <a:lnTo>
                    <a:pt x="148" y="499"/>
                  </a:lnTo>
                  <a:lnTo>
                    <a:pt x="160" y="367"/>
                  </a:lnTo>
                  <a:lnTo>
                    <a:pt x="218" y="327"/>
                  </a:lnTo>
                  <a:lnTo>
                    <a:pt x="238" y="221"/>
                  </a:lnTo>
                  <a:lnTo>
                    <a:pt x="296" y="135"/>
                  </a:lnTo>
                  <a:lnTo>
                    <a:pt x="314" y="0"/>
                  </a:lnTo>
                  <a:lnTo>
                    <a:pt x="302" y="0"/>
                  </a:lnTo>
                  <a:lnTo>
                    <a:pt x="296" y="0"/>
                  </a:lnTo>
                  <a:lnTo>
                    <a:pt x="290" y="0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  <a:lnTo>
                    <a:pt x="284" y="6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6" name="Freeform 8"/>
            <p:cNvSpPr>
              <a:spLocks/>
            </p:cNvSpPr>
            <p:nvPr/>
          </p:nvSpPr>
          <p:spPr bwMode="ltGray">
            <a:xfrm>
              <a:off x="4700" y="3697"/>
              <a:ext cx="275" cy="623"/>
            </a:xfrm>
            <a:custGeom>
              <a:avLst/>
              <a:gdLst/>
              <a:ahLst/>
              <a:cxnLst>
                <a:cxn ang="0">
                  <a:pos x="257" y="12"/>
                </a:cxn>
                <a:cxn ang="0">
                  <a:pos x="239" y="6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197" y="6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6" y="0"/>
                </a:cxn>
                <a:cxn ang="0">
                  <a:pos x="160" y="0"/>
                </a:cxn>
                <a:cxn ang="0">
                  <a:pos x="144" y="117"/>
                </a:cxn>
                <a:cxn ang="0">
                  <a:pos x="128" y="185"/>
                </a:cxn>
                <a:cxn ang="0">
                  <a:pos x="58" y="299"/>
                </a:cxn>
                <a:cxn ang="0">
                  <a:pos x="54" y="441"/>
                </a:cxn>
                <a:cxn ang="0">
                  <a:pos x="24" y="523"/>
                </a:cxn>
                <a:cxn ang="0">
                  <a:pos x="0" y="623"/>
                </a:cxn>
                <a:cxn ang="0">
                  <a:pos x="78" y="623"/>
                </a:cxn>
                <a:cxn ang="0">
                  <a:pos x="92" y="555"/>
                </a:cxn>
                <a:cxn ang="0">
                  <a:pos x="134" y="447"/>
                </a:cxn>
                <a:cxn ang="0">
                  <a:pos x="158" y="315"/>
                </a:cxn>
                <a:cxn ang="0">
                  <a:pos x="184" y="257"/>
                </a:cxn>
                <a:cxn ang="0">
                  <a:pos x="216" y="211"/>
                </a:cxn>
                <a:cxn ang="0">
                  <a:pos x="222" y="145"/>
                </a:cxn>
                <a:cxn ang="0">
                  <a:pos x="240" y="111"/>
                </a:cxn>
                <a:cxn ang="0">
                  <a:pos x="262" y="79"/>
                </a:cxn>
                <a:cxn ang="0">
                  <a:pos x="275" y="6"/>
                </a:cxn>
                <a:cxn ang="0">
                  <a:pos x="263" y="12"/>
                </a:cxn>
                <a:cxn ang="0">
                  <a:pos x="257" y="12"/>
                </a:cxn>
                <a:cxn ang="0">
                  <a:pos x="257" y="12"/>
                </a:cxn>
                <a:cxn ang="0">
                  <a:pos x="257" y="12"/>
                </a:cxn>
              </a:cxnLst>
              <a:rect l="0" t="0" r="r" b="b"/>
              <a:pathLst>
                <a:path w="275" h="623">
                  <a:moveTo>
                    <a:pt x="257" y="12"/>
                  </a:moveTo>
                  <a:lnTo>
                    <a:pt x="239" y="6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197" y="6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44" y="117"/>
                  </a:lnTo>
                  <a:lnTo>
                    <a:pt x="128" y="185"/>
                  </a:lnTo>
                  <a:lnTo>
                    <a:pt x="58" y="299"/>
                  </a:lnTo>
                  <a:lnTo>
                    <a:pt x="54" y="441"/>
                  </a:lnTo>
                  <a:lnTo>
                    <a:pt x="24" y="523"/>
                  </a:lnTo>
                  <a:lnTo>
                    <a:pt x="0" y="623"/>
                  </a:lnTo>
                  <a:lnTo>
                    <a:pt x="78" y="623"/>
                  </a:lnTo>
                  <a:lnTo>
                    <a:pt x="92" y="555"/>
                  </a:lnTo>
                  <a:lnTo>
                    <a:pt x="134" y="447"/>
                  </a:lnTo>
                  <a:lnTo>
                    <a:pt x="158" y="315"/>
                  </a:lnTo>
                  <a:lnTo>
                    <a:pt x="184" y="257"/>
                  </a:lnTo>
                  <a:lnTo>
                    <a:pt x="216" y="211"/>
                  </a:lnTo>
                  <a:lnTo>
                    <a:pt x="222" y="145"/>
                  </a:lnTo>
                  <a:lnTo>
                    <a:pt x="240" y="111"/>
                  </a:lnTo>
                  <a:lnTo>
                    <a:pt x="262" y="79"/>
                  </a:lnTo>
                  <a:lnTo>
                    <a:pt x="275" y="6"/>
                  </a:lnTo>
                  <a:lnTo>
                    <a:pt x="263" y="12"/>
                  </a:lnTo>
                  <a:lnTo>
                    <a:pt x="257" y="12"/>
                  </a:lnTo>
                  <a:lnTo>
                    <a:pt x="257" y="12"/>
                  </a:lnTo>
                  <a:lnTo>
                    <a:pt x="257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7" name="Freeform 9"/>
            <p:cNvSpPr>
              <a:spLocks/>
            </p:cNvSpPr>
            <p:nvPr/>
          </p:nvSpPr>
          <p:spPr bwMode="ltGray">
            <a:xfrm>
              <a:off x="4522" y="3709"/>
              <a:ext cx="213" cy="611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59" y="24"/>
                </a:cxn>
                <a:cxn ang="0">
                  <a:pos x="153" y="36"/>
                </a:cxn>
                <a:cxn ang="0">
                  <a:pos x="128" y="60"/>
                </a:cxn>
                <a:cxn ang="0">
                  <a:pos x="110" y="83"/>
                </a:cxn>
                <a:cxn ang="0">
                  <a:pos x="86" y="119"/>
                </a:cxn>
                <a:cxn ang="0">
                  <a:pos x="68" y="167"/>
                </a:cxn>
                <a:cxn ang="0">
                  <a:pos x="68" y="221"/>
                </a:cxn>
                <a:cxn ang="0">
                  <a:pos x="68" y="227"/>
                </a:cxn>
                <a:cxn ang="0">
                  <a:pos x="68" y="233"/>
                </a:cxn>
                <a:cxn ang="0">
                  <a:pos x="68" y="239"/>
                </a:cxn>
                <a:cxn ang="0">
                  <a:pos x="68" y="245"/>
                </a:cxn>
                <a:cxn ang="0">
                  <a:pos x="68" y="251"/>
                </a:cxn>
                <a:cxn ang="0">
                  <a:pos x="68" y="251"/>
                </a:cxn>
                <a:cxn ang="0">
                  <a:pos x="68" y="257"/>
                </a:cxn>
                <a:cxn ang="0">
                  <a:pos x="68" y="269"/>
                </a:cxn>
                <a:cxn ang="0">
                  <a:pos x="74" y="287"/>
                </a:cxn>
                <a:cxn ang="0">
                  <a:pos x="80" y="305"/>
                </a:cxn>
                <a:cxn ang="0">
                  <a:pos x="86" y="311"/>
                </a:cxn>
                <a:cxn ang="0">
                  <a:pos x="86" y="311"/>
                </a:cxn>
                <a:cxn ang="0">
                  <a:pos x="92" y="317"/>
                </a:cxn>
                <a:cxn ang="0">
                  <a:pos x="92" y="323"/>
                </a:cxn>
                <a:cxn ang="0">
                  <a:pos x="92" y="323"/>
                </a:cxn>
                <a:cxn ang="0">
                  <a:pos x="24" y="437"/>
                </a:cxn>
                <a:cxn ang="0">
                  <a:pos x="18" y="471"/>
                </a:cxn>
                <a:cxn ang="0">
                  <a:pos x="0" y="547"/>
                </a:cxn>
                <a:cxn ang="0">
                  <a:pos x="50" y="611"/>
                </a:cxn>
                <a:cxn ang="0">
                  <a:pos x="114" y="611"/>
                </a:cxn>
                <a:cxn ang="0">
                  <a:pos x="104" y="555"/>
                </a:cxn>
                <a:cxn ang="0">
                  <a:pos x="120" y="515"/>
                </a:cxn>
                <a:cxn ang="0">
                  <a:pos x="150" y="449"/>
                </a:cxn>
                <a:cxn ang="0">
                  <a:pos x="166" y="377"/>
                </a:cxn>
                <a:cxn ang="0">
                  <a:pos x="156" y="295"/>
                </a:cxn>
                <a:cxn ang="0">
                  <a:pos x="170" y="203"/>
                </a:cxn>
                <a:cxn ang="0">
                  <a:pos x="212" y="95"/>
                </a:cxn>
                <a:cxn ang="0">
                  <a:pos x="213" y="0"/>
                </a:cxn>
                <a:cxn ang="0">
                  <a:pos x="207" y="0"/>
                </a:cxn>
                <a:cxn ang="0">
                  <a:pos x="201" y="0"/>
                </a:cxn>
                <a:cxn ang="0">
                  <a:pos x="195" y="0"/>
                </a:cxn>
                <a:cxn ang="0">
                  <a:pos x="189" y="0"/>
                </a:cxn>
                <a:cxn ang="0">
                  <a:pos x="183" y="6"/>
                </a:cxn>
                <a:cxn ang="0">
                  <a:pos x="177" y="6"/>
                </a:cxn>
                <a:cxn ang="0">
                  <a:pos x="171" y="12"/>
                </a:cxn>
                <a:cxn ang="0">
                  <a:pos x="171" y="12"/>
                </a:cxn>
                <a:cxn ang="0">
                  <a:pos x="171" y="12"/>
                </a:cxn>
              </a:cxnLst>
              <a:rect l="0" t="0" r="r" b="b"/>
              <a:pathLst>
                <a:path w="213" h="611">
                  <a:moveTo>
                    <a:pt x="171" y="12"/>
                  </a:moveTo>
                  <a:lnTo>
                    <a:pt x="159" y="24"/>
                  </a:lnTo>
                  <a:lnTo>
                    <a:pt x="153" y="36"/>
                  </a:lnTo>
                  <a:lnTo>
                    <a:pt x="128" y="60"/>
                  </a:lnTo>
                  <a:lnTo>
                    <a:pt x="110" y="83"/>
                  </a:lnTo>
                  <a:lnTo>
                    <a:pt x="86" y="119"/>
                  </a:lnTo>
                  <a:lnTo>
                    <a:pt x="68" y="167"/>
                  </a:lnTo>
                  <a:lnTo>
                    <a:pt x="68" y="221"/>
                  </a:lnTo>
                  <a:lnTo>
                    <a:pt x="68" y="227"/>
                  </a:lnTo>
                  <a:lnTo>
                    <a:pt x="68" y="233"/>
                  </a:lnTo>
                  <a:lnTo>
                    <a:pt x="68" y="239"/>
                  </a:lnTo>
                  <a:lnTo>
                    <a:pt x="68" y="245"/>
                  </a:lnTo>
                  <a:lnTo>
                    <a:pt x="68" y="251"/>
                  </a:lnTo>
                  <a:lnTo>
                    <a:pt x="68" y="251"/>
                  </a:lnTo>
                  <a:lnTo>
                    <a:pt x="68" y="257"/>
                  </a:lnTo>
                  <a:lnTo>
                    <a:pt x="68" y="269"/>
                  </a:lnTo>
                  <a:lnTo>
                    <a:pt x="74" y="287"/>
                  </a:lnTo>
                  <a:lnTo>
                    <a:pt x="80" y="305"/>
                  </a:lnTo>
                  <a:lnTo>
                    <a:pt x="86" y="311"/>
                  </a:lnTo>
                  <a:lnTo>
                    <a:pt x="86" y="311"/>
                  </a:lnTo>
                  <a:lnTo>
                    <a:pt x="92" y="317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24" y="437"/>
                  </a:lnTo>
                  <a:lnTo>
                    <a:pt x="18" y="471"/>
                  </a:lnTo>
                  <a:lnTo>
                    <a:pt x="0" y="547"/>
                  </a:lnTo>
                  <a:lnTo>
                    <a:pt x="50" y="611"/>
                  </a:lnTo>
                  <a:lnTo>
                    <a:pt x="114" y="611"/>
                  </a:lnTo>
                  <a:lnTo>
                    <a:pt x="104" y="555"/>
                  </a:lnTo>
                  <a:lnTo>
                    <a:pt x="120" y="515"/>
                  </a:lnTo>
                  <a:lnTo>
                    <a:pt x="150" y="449"/>
                  </a:lnTo>
                  <a:lnTo>
                    <a:pt x="166" y="377"/>
                  </a:lnTo>
                  <a:lnTo>
                    <a:pt x="156" y="295"/>
                  </a:lnTo>
                  <a:lnTo>
                    <a:pt x="170" y="203"/>
                  </a:lnTo>
                  <a:lnTo>
                    <a:pt x="212" y="95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3" y="6"/>
                  </a:lnTo>
                  <a:lnTo>
                    <a:pt x="177" y="6"/>
                  </a:lnTo>
                  <a:lnTo>
                    <a:pt x="171" y="12"/>
                  </a:lnTo>
                  <a:lnTo>
                    <a:pt x="171" y="12"/>
                  </a:lnTo>
                  <a:lnTo>
                    <a:pt x="171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8" name="Freeform 10"/>
            <p:cNvSpPr>
              <a:spLocks/>
            </p:cNvSpPr>
            <p:nvPr/>
          </p:nvSpPr>
          <p:spPr bwMode="ltGray">
            <a:xfrm>
              <a:off x="4292" y="3936"/>
              <a:ext cx="167" cy="384"/>
            </a:xfrm>
            <a:custGeom>
              <a:avLst/>
              <a:gdLst/>
              <a:ahLst/>
              <a:cxnLst>
                <a:cxn ang="0">
                  <a:pos x="149" y="60"/>
                </a:cxn>
                <a:cxn ang="0">
                  <a:pos x="119" y="30"/>
                </a:cxn>
                <a:cxn ang="0">
                  <a:pos x="89" y="12"/>
                </a:cxn>
                <a:cxn ang="0">
                  <a:pos x="59" y="0"/>
                </a:cxn>
                <a:cxn ang="0">
                  <a:pos x="54" y="70"/>
                </a:cxn>
                <a:cxn ang="0">
                  <a:pos x="46" y="112"/>
                </a:cxn>
                <a:cxn ang="0">
                  <a:pos x="52" y="168"/>
                </a:cxn>
                <a:cxn ang="0">
                  <a:pos x="24" y="194"/>
                </a:cxn>
                <a:cxn ang="0">
                  <a:pos x="16" y="258"/>
                </a:cxn>
                <a:cxn ang="0">
                  <a:pos x="2" y="300"/>
                </a:cxn>
                <a:cxn ang="0">
                  <a:pos x="0" y="352"/>
                </a:cxn>
                <a:cxn ang="0">
                  <a:pos x="47" y="384"/>
                </a:cxn>
                <a:cxn ang="0">
                  <a:pos x="149" y="384"/>
                </a:cxn>
                <a:cxn ang="0">
                  <a:pos x="134" y="350"/>
                </a:cxn>
                <a:cxn ang="0">
                  <a:pos x="104" y="324"/>
                </a:cxn>
                <a:cxn ang="0">
                  <a:pos x="138" y="274"/>
                </a:cxn>
                <a:cxn ang="0">
                  <a:pos x="122" y="220"/>
                </a:cxn>
                <a:cxn ang="0">
                  <a:pos x="132" y="186"/>
                </a:cxn>
                <a:cxn ang="0">
                  <a:pos x="140" y="154"/>
                </a:cxn>
                <a:cxn ang="0">
                  <a:pos x="167" y="90"/>
                </a:cxn>
                <a:cxn ang="0">
                  <a:pos x="149" y="60"/>
                </a:cxn>
                <a:cxn ang="0">
                  <a:pos x="149" y="60"/>
                </a:cxn>
                <a:cxn ang="0">
                  <a:pos x="149" y="60"/>
                </a:cxn>
              </a:cxnLst>
              <a:rect l="0" t="0" r="r" b="b"/>
              <a:pathLst>
                <a:path w="167" h="384">
                  <a:moveTo>
                    <a:pt x="149" y="60"/>
                  </a:moveTo>
                  <a:lnTo>
                    <a:pt x="119" y="30"/>
                  </a:lnTo>
                  <a:lnTo>
                    <a:pt x="89" y="12"/>
                  </a:lnTo>
                  <a:lnTo>
                    <a:pt x="59" y="0"/>
                  </a:lnTo>
                  <a:lnTo>
                    <a:pt x="54" y="70"/>
                  </a:lnTo>
                  <a:lnTo>
                    <a:pt x="46" y="112"/>
                  </a:lnTo>
                  <a:lnTo>
                    <a:pt x="52" y="168"/>
                  </a:lnTo>
                  <a:lnTo>
                    <a:pt x="24" y="194"/>
                  </a:lnTo>
                  <a:lnTo>
                    <a:pt x="16" y="258"/>
                  </a:lnTo>
                  <a:lnTo>
                    <a:pt x="2" y="300"/>
                  </a:lnTo>
                  <a:lnTo>
                    <a:pt x="0" y="352"/>
                  </a:lnTo>
                  <a:lnTo>
                    <a:pt x="47" y="384"/>
                  </a:lnTo>
                  <a:lnTo>
                    <a:pt x="149" y="384"/>
                  </a:lnTo>
                  <a:lnTo>
                    <a:pt x="134" y="350"/>
                  </a:lnTo>
                  <a:lnTo>
                    <a:pt x="104" y="324"/>
                  </a:lnTo>
                  <a:lnTo>
                    <a:pt x="138" y="274"/>
                  </a:lnTo>
                  <a:lnTo>
                    <a:pt x="122" y="220"/>
                  </a:lnTo>
                  <a:lnTo>
                    <a:pt x="132" y="186"/>
                  </a:lnTo>
                  <a:lnTo>
                    <a:pt x="140" y="154"/>
                  </a:lnTo>
                  <a:lnTo>
                    <a:pt x="167" y="90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6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79" name="Freeform 11"/>
            <p:cNvSpPr>
              <a:spLocks/>
            </p:cNvSpPr>
            <p:nvPr/>
          </p:nvSpPr>
          <p:spPr bwMode="ltGray">
            <a:xfrm>
              <a:off x="4100" y="4020"/>
              <a:ext cx="166" cy="300"/>
            </a:xfrm>
            <a:custGeom>
              <a:avLst/>
              <a:gdLst/>
              <a:ahLst/>
              <a:cxnLst>
                <a:cxn ang="0">
                  <a:pos x="136" y="12"/>
                </a:cxn>
                <a:cxn ang="0">
                  <a:pos x="100" y="0"/>
                </a:cxn>
                <a:cxn ang="0">
                  <a:pos x="78" y="64"/>
                </a:cxn>
                <a:cxn ang="0">
                  <a:pos x="70" y="126"/>
                </a:cxn>
                <a:cxn ang="0">
                  <a:pos x="46" y="184"/>
                </a:cxn>
                <a:cxn ang="0">
                  <a:pos x="58" y="232"/>
                </a:cxn>
                <a:cxn ang="0">
                  <a:pos x="38" y="268"/>
                </a:cxn>
                <a:cxn ang="0">
                  <a:pos x="0" y="300"/>
                </a:cxn>
                <a:cxn ang="0">
                  <a:pos x="160" y="300"/>
                </a:cxn>
                <a:cxn ang="0">
                  <a:pos x="136" y="272"/>
                </a:cxn>
                <a:cxn ang="0">
                  <a:pos x="98" y="234"/>
                </a:cxn>
                <a:cxn ang="0">
                  <a:pos x="130" y="188"/>
                </a:cxn>
                <a:cxn ang="0">
                  <a:pos x="138" y="134"/>
                </a:cxn>
                <a:cxn ang="0">
                  <a:pos x="144" y="94"/>
                </a:cxn>
                <a:cxn ang="0">
                  <a:pos x="164" y="60"/>
                </a:cxn>
                <a:cxn ang="0">
                  <a:pos x="166" y="0"/>
                </a:cxn>
                <a:cxn ang="0">
                  <a:pos x="136" y="12"/>
                </a:cxn>
                <a:cxn ang="0">
                  <a:pos x="136" y="12"/>
                </a:cxn>
                <a:cxn ang="0">
                  <a:pos x="136" y="12"/>
                </a:cxn>
              </a:cxnLst>
              <a:rect l="0" t="0" r="r" b="b"/>
              <a:pathLst>
                <a:path w="166" h="300">
                  <a:moveTo>
                    <a:pt x="136" y="12"/>
                  </a:moveTo>
                  <a:lnTo>
                    <a:pt x="100" y="0"/>
                  </a:lnTo>
                  <a:lnTo>
                    <a:pt x="78" y="64"/>
                  </a:lnTo>
                  <a:lnTo>
                    <a:pt x="70" y="126"/>
                  </a:lnTo>
                  <a:lnTo>
                    <a:pt x="46" y="184"/>
                  </a:lnTo>
                  <a:lnTo>
                    <a:pt x="58" y="232"/>
                  </a:lnTo>
                  <a:lnTo>
                    <a:pt x="38" y="268"/>
                  </a:lnTo>
                  <a:lnTo>
                    <a:pt x="0" y="300"/>
                  </a:lnTo>
                  <a:lnTo>
                    <a:pt x="160" y="300"/>
                  </a:lnTo>
                  <a:lnTo>
                    <a:pt x="136" y="272"/>
                  </a:lnTo>
                  <a:lnTo>
                    <a:pt x="98" y="234"/>
                  </a:lnTo>
                  <a:lnTo>
                    <a:pt x="130" y="188"/>
                  </a:lnTo>
                  <a:lnTo>
                    <a:pt x="138" y="134"/>
                  </a:lnTo>
                  <a:lnTo>
                    <a:pt x="144" y="94"/>
                  </a:lnTo>
                  <a:lnTo>
                    <a:pt x="164" y="60"/>
                  </a:lnTo>
                  <a:lnTo>
                    <a:pt x="166" y="0"/>
                  </a:lnTo>
                  <a:lnTo>
                    <a:pt x="136" y="12"/>
                  </a:lnTo>
                  <a:lnTo>
                    <a:pt x="136" y="12"/>
                  </a:lnTo>
                  <a:lnTo>
                    <a:pt x="136" y="1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0" name="Freeform 12"/>
            <p:cNvSpPr>
              <a:spLocks/>
            </p:cNvSpPr>
            <p:nvPr/>
          </p:nvSpPr>
          <p:spPr bwMode="ltGray">
            <a:xfrm>
              <a:off x="3910" y="4038"/>
              <a:ext cx="237" cy="282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183" y="0"/>
                </a:cxn>
                <a:cxn ang="0">
                  <a:pos x="158" y="50"/>
                </a:cxn>
                <a:cxn ang="0">
                  <a:pos x="148" y="92"/>
                </a:cxn>
                <a:cxn ang="0">
                  <a:pos x="120" y="144"/>
                </a:cxn>
                <a:cxn ang="0">
                  <a:pos x="82" y="182"/>
                </a:cxn>
                <a:cxn ang="0">
                  <a:pos x="60" y="232"/>
                </a:cxn>
                <a:cxn ang="0">
                  <a:pos x="0" y="282"/>
                </a:cxn>
                <a:cxn ang="0">
                  <a:pos x="128" y="282"/>
                </a:cxn>
                <a:cxn ang="0">
                  <a:pos x="154" y="254"/>
                </a:cxn>
                <a:cxn ang="0">
                  <a:pos x="158" y="196"/>
                </a:cxn>
                <a:cxn ang="0">
                  <a:pos x="188" y="148"/>
                </a:cxn>
                <a:cxn ang="0">
                  <a:pos x="196" y="70"/>
                </a:cxn>
                <a:cxn ang="0">
                  <a:pos x="237" y="0"/>
                </a:cxn>
                <a:cxn ang="0">
                  <a:pos x="201" y="0"/>
                </a:cxn>
                <a:cxn ang="0">
                  <a:pos x="201" y="0"/>
                </a:cxn>
                <a:cxn ang="0">
                  <a:pos x="201" y="0"/>
                </a:cxn>
              </a:cxnLst>
              <a:rect l="0" t="0" r="r" b="b"/>
              <a:pathLst>
                <a:path w="237" h="282">
                  <a:moveTo>
                    <a:pt x="201" y="0"/>
                  </a:moveTo>
                  <a:lnTo>
                    <a:pt x="183" y="0"/>
                  </a:lnTo>
                  <a:lnTo>
                    <a:pt x="158" y="50"/>
                  </a:lnTo>
                  <a:lnTo>
                    <a:pt x="148" y="92"/>
                  </a:lnTo>
                  <a:lnTo>
                    <a:pt x="120" y="144"/>
                  </a:lnTo>
                  <a:lnTo>
                    <a:pt x="82" y="182"/>
                  </a:lnTo>
                  <a:lnTo>
                    <a:pt x="60" y="232"/>
                  </a:lnTo>
                  <a:lnTo>
                    <a:pt x="0" y="282"/>
                  </a:lnTo>
                  <a:lnTo>
                    <a:pt x="128" y="282"/>
                  </a:lnTo>
                  <a:lnTo>
                    <a:pt x="154" y="254"/>
                  </a:lnTo>
                  <a:lnTo>
                    <a:pt x="158" y="196"/>
                  </a:lnTo>
                  <a:lnTo>
                    <a:pt x="188" y="148"/>
                  </a:lnTo>
                  <a:lnTo>
                    <a:pt x="196" y="70"/>
                  </a:lnTo>
                  <a:lnTo>
                    <a:pt x="237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1" name="Freeform 13"/>
            <p:cNvSpPr>
              <a:spLocks/>
            </p:cNvSpPr>
            <p:nvPr/>
          </p:nvSpPr>
          <p:spPr bwMode="ltGray">
            <a:xfrm>
              <a:off x="3674" y="4086"/>
              <a:ext cx="196" cy="234"/>
            </a:xfrm>
            <a:custGeom>
              <a:avLst/>
              <a:gdLst/>
              <a:ahLst/>
              <a:cxnLst>
                <a:cxn ang="0">
                  <a:pos x="167" y="54"/>
                </a:cxn>
                <a:cxn ang="0">
                  <a:pos x="113" y="24"/>
                </a:cxn>
                <a:cxn ang="0">
                  <a:pos x="83" y="0"/>
                </a:cxn>
                <a:cxn ang="0">
                  <a:pos x="80" y="62"/>
                </a:cxn>
                <a:cxn ang="0">
                  <a:pos x="58" y="100"/>
                </a:cxn>
                <a:cxn ang="0">
                  <a:pos x="54" y="160"/>
                </a:cxn>
                <a:cxn ang="0">
                  <a:pos x="36" y="202"/>
                </a:cxn>
                <a:cxn ang="0">
                  <a:pos x="0" y="234"/>
                </a:cxn>
                <a:cxn ang="0">
                  <a:pos x="146" y="234"/>
                </a:cxn>
                <a:cxn ang="0">
                  <a:pos x="170" y="198"/>
                </a:cxn>
                <a:cxn ang="0">
                  <a:pos x="158" y="138"/>
                </a:cxn>
                <a:cxn ang="0">
                  <a:pos x="196" y="100"/>
                </a:cxn>
                <a:cxn ang="0">
                  <a:pos x="191" y="5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167" y="54"/>
                </a:cxn>
              </a:cxnLst>
              <a:rect l="0" t="0" r="r" b="b"/>
              <a:pathLst>
                <a:path w="196" h="234">
                  <a:moveTo>
                    <a:pt x="167" y="54"/>
                  </a:moveTo>
                  <a:lnTo>
                    <a:pt x="113" y="24"/>
                  </a:lnTo>
                  <a:lnTo>
                    <a:pt x="83" y="0"/>
                  </a:lnTo>
                  <a:lnTo>
                    <a:pt x="80" y="62"/>
                  </a:lnTo>
                  <a:lnTo>
                    <a:pt x="58" y="100"/>
                  </a:lnTo>
                  <a:lnTo>
                    <a:pt x="54" y="160"/>
                  </a:lnTo>
                  <a:lnTo>
                    <a:pt x="36" y="202"/>
                  </a:lnTo>
                  <a:lnTo>
                    <a:pt x="0" y="234"/>
                  </a:lnTo>
                  <a:lnTo>
                    <a:pt x="146" y="234"/>
                  </a:lnTo>
                  <a:lnTo>
                    <a:pt x="170" y="198"/>
                  </a:lnTo>
                  <a:lnTo>
                    <a:pt x="158" y="138"/>
                  </a:lnTo>
                  <a:lnTo>
                    <a:pt x="196" y="100"/>
                  </a:lnTo>
                  <a:lnTo>
                    <a:pt x="191" y="5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67" y="5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2" name="Freeform 14"/>
            <p:cNvSpPr>
              <a:spLocks/>
            </p:cNvSpPr>
            <p:nvPr/>
          </p:nvSpPr>
          <p:spPr bwMode="ltGray">
            <a:xfrm>
              <a:off x="3476" y="4068"/>
              <a:ext cx="190" cy="252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66" y="0"/>
                </a:cxn>
                <a:cxn ang="0">
                  <a:pos x="158" y="38"/>
                </a:cxn>
                <a:cxn ang="0">
                  <a:pos x="138" y="120"/>
                </a:cxn>
                <a:cxn ang="0">
                  <a:pos x="94" y="180"/>
                </a:cxn>
                <a:cxn ang="0">
                  <a:pos x="62" y="234"/>
                </a:cxn>
                <a:cxn ang="0">
                  <a:pos x="0" y="252"/>
                </a:cxn>
                <a:cxn ang="0">
                  <a:pos x="128" y="252"/>
                </a:cxn>
                <a:cxn ang="0">
                  <a:pos x="142" y="188"/>
                </a:cxn>
                <a:cxn ang="0">
                  <a:pos x="186" y="90"/>
                </a:cxn>
                <a:cxn ang="0">
                  <a:pos x="190" y="38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  <a:cxn ang="0">
                  <a:pos x="190" y="0"/>
                </a:cxn>
              </a:cxnLst>
              <a:rect l="0" t="0" r="r" b="b"/>
              <a:pathLst>
                <a:path w="190" h="252">
                  <a:moveTo>
                    <a:pt x="190" y="0"/>
                  </a:moveTo>
                  <a:lnTo>
                    <a:pt x="166" y="0"/>
                  </a:lnTo>
                  <a:lnTo>
                    <a:pt x="158" y="38"/>
                  </a:lnTo>
                  <a:lnTo>
                    <a:pt x="138" y="120"/>
                  </a:lnTo>
                  <a:lnTo>
                    <a:pt x="94" y="180"/>
                  </a:lnTo>
                  <a:lnTo>
                    <a:pt x="62" y="234"/>
                  </a:lnTo>
                  <a:lnTo>
                    <a:pt x="0" y="252"/>
                  </a:lnTo>
                  <a:lnTo>
                    <a:pt x="128" y="252"/>
                  </a:lnTo>
                  <a:lnTo>
                    <a:pt x="142" y="188"/>
                  </a:lnTo>
                  <a:lnTo>
                    <a:pt x="186" y="90"/>
                  </a:lnTo>
                  <a:lnTo>
                    <a:pt x="190" y="38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0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3" name="Freeform 15"/>
            <p:cNvSpPr>
              <a:spLocks/>
            </p:cNvSpPr>
            <p:nvPr/>
          </p:nvSpPr>
          <p:spPr bwMode="ltGray">
            <a:xfrm>
              <a:off x="3170" y="4188"/>
              <a:ext cx="230" cy="132"/>
            </a:xfrm>
            <a:custGeom>
              <a:avLst/>
              <a:gdLst/>
              <a:ahLst/>
              <a:cxnLst>
                <a:cxn ang="0">
                  <a:pos x="197" y="0"/>
                </a:cxn>
                <a:cxn ang="0">
                  <a:pos x="191" y="0"/>
                </a:cxn>
                <a:cxn ang="0">
                  <a:pos x="185" y="0"/>
                </a:cxn>
                <a:cxn ang="0">
                  <a:pos x="173" y="0"/>
                </a:cxn>
                <a:cxn ang="0">
                  <a:pos x="161" y="0"/>
                </a:cxn>
                <a:cxn ang="0">
                  <a:pos x="155" y="0"/>
                </a:cxn>
                <a:cxn ang="0">
                  <a:pos x="138" y="6"/>
                </a:cxn>
                <a:cxn ang="0">
                  <a:pos x="132" y="6"/>
                </a:cxn>
                <a:cxn ang="0">
                  <a:pos x="35" y="18"/>
                </a:cxn>
                <a:cxn ang="0">
                  <a:pos x="11" y="30"/>
                </a:cxn>
                <a:cxn ang="0">
                  <a:pos x="23" y="54"/>
                </a:cxn>
                <a:cxn ang="0">
                  <a:pos x="0" y="100"/>
                </a:cxn>
                <a:cxn ang="0">
                  <a:pos x="0" y="132"/>
                </a:cxn>
                <a:cxn ang="0">
                  <a:pos x="162" y="132"/>
                </a:cxn>
                <a:cxn ang="0">
                  <a:pos x="204" y="88"/>
                </a:cxn>
                <a:cxn ang="0">
                  <a:pos x="230" y="46"/>
                </a:cxn>
                <a:cxn ang="0">
                  <a:pos x="214" y="24"/>
                </a:cxn>
                <a:cxn ang="0">
                  <a:pos x="215" y="0"/>
                </a:cxn>
                <a:cxn ang="0">
                  <a:pos x="209" y="0"/>
                </a:cxn>
                <a:cxn ang="0">
                  <a:pos x="203" y="0"/>
                </a:cxn>
                <a:cxn ang="0">
                  <a:pos x="203" y="0"/>
                </a:cxn>
                <a:cxn ang="0">
                  <a:pos x="197" y="0"/>
                </a:cxn>
                <a:cxn ang="0">
                  <a:pos x="197" y="0"/>
                </a:cxn>
                <a:cxn ang="0">
                  <a:pos x="197" y="0"/>
                </a:cxn>
              </a:cxnLst>
              <a:rect l="0" t="0" r="r" b="b"/>
              <a:pathLst>
                <a:path w="230" h="132">
                  <a:moveTo>
                    <a:pt x="197" y="0"/>
                  </a:moveTo>
                  <a:lnTo>
                    <a:pt x="191" y="0"/>
                  </a:lnTo>
                  <a:lnTo>
                    <a:pt x="185" y="0"/>
                  </a:lnTo>
                  <a:lnTo>
                    <a:pt x="173" y="0"/>
                  </a:lnTo>
                  <a:lnTo>
                    <a:pt x="161" y="0"/>
                  </a:lnTo>
                  <a:lnTo>
                    <a:pt x="155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35" y="18"/>
                  </a:lnTo>
                  <a:lnTo>
                    <a:pt x="11" y="30"/>
                  </a:lnTo>
                  <a:lnTo>
                    <a:pt x="23" y="54"/>
                  </a:lnTo>
                  <a:lnTo>
                    <a:pt x="0" y="100"/>
                  </a:lnTo>
                  <a:lnTo>
                    <a:pt x="0" y="132"/>
                  </a:lnTo>
                  <a:lnTo>
                    <a:pt x="162" y="132"/>
                  </a:lnTo>
                  <a:lnTo>
                    <a:pt x="204" y="88"/>
                  </a:lnTo>
                  <a:lnTo>
                    <a:pt x="230" y="46"/>
                  </a:lnTo>
                  <a:lnTo>
                    <a:pt x="214" y="24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4" name="Freeform 16"/>
            <p:cNvSpPr>
              <a:spLocks/>
            </p:cNvSpPr>
            <p:nvPr/>
          </p:nvSpPr>
          <p:spPr bwMode="ltGray">
            <a:xfrm>
              <a:off x="3044" y="4218"/>
              <a:ext cx="89" cy="102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66" y="48"/>
                </a:cxn>
                <a:cxn ang="0">
                  <a:pos x="30" y="72"/>
                </a:cxn>
                <a:cxn ang="0">
                  <a:pos x="0" y="102"/>
                </a:cxn>
                <a:cxn ang="0">
                  <a:pos x="66" y="102"/>
                </a:cxn>
                <a:cxn ang="0">
                  <a:pos x="88" y="56"/>
                </a:cxn>
                <a:cxn ang="0">
                  <a:pos x="89" y="6"/>
                </a:cxn>
                <a:cxn ang="0">
                  <a:pos x="71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9" h="102">
                  <a:moveTo>
                    <a:pt x="71" y="0"/>
                  </a:moveTo>
                  <a:lnTo>
                    <a:pt x="66" y="48"/>
                  </a:lnTo>
                  <a:lnTo>
                    <a:pt x="30" y="72"/>
                  </a:lnTo>
                  <a:lnTo>
                    <a:pt x="0" y="102"/>
                  </a:lnTo>
                  <a:lnTo>
                    <a:pt x="66" y="102"/>
                  </a:lnTo>
                  <a:lnTo>
                    <a:pt x="88" y="56"/>
                  </a:lnTo>
                  <a:lnTo>
                    <a:pt x="89" y="6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385" name="Freeform 17"/>
            <p:cNvSpPr>
              <a:spLocks/>
            </p:cNvSpPr>
            <p:nvPr/>
          </p:nvSpPr>
          <p:spPr bwMode="ltGray">
            <a:xfrm>
              <a:off x="5482" y="3367"/>
              <a:ext cx="278" cy="953"/>
            </a:xfrm>
            <a:custGeom>
              <a:avLst/>
              <a:gdLst/>
              <a:ahLst/>
              <a:cxnLst>
                <a:cxn ang="0">
                  <a:pos x="278" y="24"/>
                </a:cxn>
                <a:cxn ang="0">
                  <a:pos x="272" y="24"/>
                </a:cxn>
                <a:cxn ang="0">
                  <a:pos x="272" y="18"/>
                </a:cxn>
                <a:cxn ang="0">
                  <a:pos x="266" y="18"/>
                </a:cxn>
                <a:cxn ang="0">
                  <a:pos x="254" y="12"/>
                </a:cxn>
                <a:cxn ang="0">
                  <a:pos x="236" y="6"/>
                </a:cxn>
                <a:cxn ang="0">
                  <a:pos x="212" y="0"/>
                </a:cxn>
                <a:cxn ang="0">
                  <a:pos x="206" y="6"/>
                </a:cxn>
                <a:cxn ang="0">
                  <a:pos x="198" y="129"/>
                </a:cxn>
                <a:cxn ang="0">
                  <a:pos x="184" y="209"/>
                </a:cxn>
                <a:cxn ang="0">
                  <a:pos x="182" y="249"/>
                </a:cxn>
                <a:cxn ang="0">
                  <a:pos x="200" y="339"/>
                </a:cxn>
                <a:cxn ang="0">
                  <a:pos x="186" y="481"/>
                </a:cxn>
                <a:cxn ang="0">
                  <a:pos x="176" y="521"/>
                </a:cxn>
                <a:cxn ang="0">
                  <a:pos x="156" y="601"/>
                </a:cxn>
                <a:cxn ang="0">
                  <a:pos x="172" y="681"/>
                </a:cxn>
                <a:cxn ang="0">
                  <a:pos x="138" y="765"/>
                </a:cxn>
                <a:cxn ang="0">
                  <a:pos x="96" y="847"/>
                </a:cxn>
                <a:cxn ang="0">
                  <a:pos x="50" y="899"/>
                </a:cxn>
                <a:cxn ang="0">
                  <a:pos x="0" y="953"/>
                </a:cxn>
                <a:cxn ang="0">
                  <a:pos x="278" y="953"/>
                </a:cxn>
                <a:cxn ang="0">
                  <a:pos x="278" y="24"/>
                </a:cxn>
                <a:cxn ang="0">
                  <a:pos x="278" y="24"/>
                </a:cxn>
                <a:cxn ang="0">
                  <a:pos x="278" y="24"/>
                </a:cxn>
              </a:cxnLst>
              <a:rect l="0" t="0" r="r" b="b"/>
              <a:pathLst>
                <a:path w="278" h="953">
                  <a:moveTo>
                    <a:pt x="278" y="24"/>
                  </a:moveTo>
                  <a:lnTo>
                    <a:pt x="272" y="24"/>
                  </a:lnTo>
                  <a:lnTo>
                    <a:pt x="272" y="18"/>
                  </a:lnTo>
                  <a:lnTo>
                    <a:pt x="266" y="18"/>
                  </a:lnTo>
                  <a:lnTo>
                    <a:pt x="254" y="12"/>
                  </a:lnTo>
                  <a:lnTo>
                    <a:pt x="236" y="6"/>
                  </a:lnTo>
                  <a:lnTo>
                    <a:pt x="212" y="0"/>
                  </a:lnTo>
                  <a:lnTo>
                    <a:pt x="206" y="6"/>
                  </a:lnTo>
                  <a:lnTo>
                    <a:pt x="198" y="129"/>
                  </a:lnTo>
                  <a:lnTo>
                    <a:pt x="184" y="209"/>
                  </a:lnTo>
                  <a:lnTo>
                    <a:pt x="182" y="249"/>
                  </a:lnTo>
                  <a:lnTo>
                    <a:pt x="200" y="339"/>
                  </a:lnTo>
                  <a:lnTo>
                    <a:pt x="186" y="481"/>
                  </a:lnTo>
                  <a:lnTo>
                    <a:pt x="176" y="521"/>
                  </a:lnTo>
                  <a:lnTo>
                    <a:pt x="156" y="601"/>
                  </a:lnTo>
                  <a:lnTo>
                    <a:pt x="172" y="681"/>
                  </a:lnTo>
                  <a:lnTo>
                    <a:pt x="138" y="765"/>
                  </a:lnTo>
                  <a:lnTo>
                    <a:pt x="96" y="847"/>
                  </a:lnTo>
                  <a:lnTo>
                    <a:pt x="50" y="899"/>
                  </a:lnTo>
                  <a:lnTo>
                    <a:pt x="0" y="953"/>
                  </a:lnTo>
                  <a:lnTo>
                    <a:pt x="278" y="953"/>
                  </a:lnTo>
                  <a:lnTo>
                    <a:pt x="278" y="24"/>
                  </a:lnTo>
                  <a:lnTo>
                    <a:pt x="278" y="24"/>
                  </a:lnTo>
                  <a:lnTo>
                    <a:pt x="278" y="24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90980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42386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42387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42388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42389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1A40956F-FF80-4D8E-BF62-6034F164B009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42390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960" r:id="rId1"/>
    <p:sldLayoutId id="2147484961" r:id="rId2"/>
    <p:sldLayoutId id="2147484962" r:id="rId3"/>
    <p:sldLayoutId id="2147484963" r:id="rId4"/>
    <p:sldLayoutId id="2147484964" r:id="rId5"/>
    <p:sldLayoutId id="2147484965" r:id="rId6"/>
    <p:sldLayoutId id="2147484966" r:id="rId7"/>
    <p:sldLayoutId id="2147484967" r:id="rId8"/>
    <p:sldLayoutId id="2147484968" r:id="rId9"/>
    <p:sldLayoutId id="2147484969" r:id="rId10"/>
    <p:sldLayoutId id="2147484970" r:id="rId11"/>
    <p:sldLayoutId id="2147484971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u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pitchFamily="2" charset="2"/>
        <a:buChar char="u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0000"/>
        <a:buFont typeface="Wingdings" pitchFamily="2" charset="2"/>
        <a:buChar char="u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59875" cy="6858000"/>
            <a:chOff x="0" y="0"/>
            <a:chExt cx="5770" cy="4320"/>
          </a:xfrm>
        </p:grpSpPr>
        <p:sp>
          <p:nvSpPr>
            <p:cNvPr id="460803" name="Rectangle 3"/>
            <p:cNvSpPr>
              <a:spLocks noChangeArrowheads="1"/>
            </p:cNvSpPr>
            <p:nvPr userDrawn="1"/>
          </p:nvSpPr>
          <p:spPr bwMode="hidden">
            <a:xfrm>
              <a:off x="5232" y="1"/>
              <a:ext cx="528" cy="4319"/>
            </a:xfrm>
            <a:prstGeom prst="rect">
              <a:avLst/>
            </a:prstGeom>
            <a:gradFill rotWithShape="0">
              <a:gsLst>
                <a:gs pos="0">
                  <a:schemeClr val="accent2"/>
                </a:gs>
                <a:gs pos="100000">
                  <a:schemeClr val="accent2">
                    <a:gamma/>
                    <a:tint val="94118"/>
                    <a:invGamma/>
                  </a:schemeClr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4" name="Rectangle 4"/>
            <p:cNvSpPr>
              <a:spLocks noChangeArrowheads="1"/>
            </p:cNvSpPr>
            <p:nvPr userDrawn="1"/>
          </p:nvSpPr>
          <p:spPr bwMode="hidden">
            <a:xfrm>
              <a:off x="1056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5" name="Rectangle 5"/>
            <p:cNvSpPr>
              <a:spLocks noChangeArrowheads="1"/>
            </p:cNvSpPr>
            <p:nvPr userDrawn="1"/>
          </p:nvSpPr>
          <p:spPr bwMode="hidden">
            <a:xfrm>
              <a:off x="1728" y="0"/>
              <a:ext cx="432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6" name="Rectangle 6"/>
            <p:cNvSpPr>
              <a:spLocks noChangeArrowheads="1"/>
            </p:cNvSpPr>
            <p:nvPr userDrawn="1"/>
          </p:nvSpPr>
          <p:spPr bwMode="hidden">
            <a:xfrm>
              <a:off x="2256" y="0"/>
              <a:ext cx="240" cy="43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7" name="Rectangle 7"/>
            <p:cNvSpPr>
              <a:spLocks noChangeArrowheads="1"/>
            </p:cNvSpPr>
            <p:nvPr userDrawn="1"/>
          </p:nvSpPr>
          <p:spPr bwMode="hidden">
            <a:xfrm>
              <a:off x="1344" y="0"/>
              <a:ext cx="38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8" name="Rectangle 8"/>
            <p:cNvSpPr>
              <a:spLocks noChangeArrowheads="1"/>
            </p:cNvSpPr>
            <p:nvPr userDrawn="1"/>
          </p:nvSpPr>
          <p:spPr bwMode="hidden">
            <a:xfrm>
              <a:off x="480" y="0"/>
              <a:ext cx="576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09" name="Rectangle 9"/>
            <p:cNvSpPr>
              <a:spLocks noChangeArrowheads="1"/>
            </p:cNvSpPr>
            <p:nvPr userDrawn="1"/>
          </p:nvSpPr>
          <p:spPr bwMode="hidden">
            <a:xfrm>
              <a:off x="288" y="0"/>
              <a:ext cx="19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84706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0" name="Rectangle 10"/>
            <p:cNvSpPr>
              <a:spLocks noChangeArrowheads="1"/>
            </p:cNvSpPr>
            <p:nvPr userDrawn="1"/>
          </p:nvSpPr>
          <p:spPr bwMode="hidden">
            <a:xfrm>
              <a:off x="0" y="0"/>
              <a:ext cx="288" cy="4320"/>
            </a:xfrm>
            <a:prstGeom prst="rect">
              <a:avLst/>
            </a:prstGeom>
            <a:gradFill rotWithShape="0">
              <a:gsLst>
                <a:gs pos="0">
                  <a:schemeClr val="bg2">
                    <a:gamma/>
                    <a:shade val="78824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1" name="Rectangle 11"/>
            <p:cNvSpPr>
              <a:spLocks noChangeArrowheads="1"/>
            </p:cNvSpPr>
            <p:nvPr userDrawn="1"/>
          </p:nvSpPr>
          <p:spPr bwMode="hidden">
            <a:xfrm>
              <a:off x="2160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2" name="Rectangle 12"/>
            <p:cNvSpPr>
              <a:spLocks noChangeArrowheads="1"/>
            </p:cNvSpPr>
            <p:nvPr userDrawn="1"/>
          </p:nvSpPr>
          <p:spPr bwMode="hidden">
            <a:xfrm>
              <a:off x="2784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3" name="Rectangle 13"/>
            <p:cNvSpPr>
              <a:spLocks noChangeArrowheads="1"/>
            </p:cNvSpPr>
            <p:nvPr userDrawn="1"/>
          </p:nvSpPr>
          <p:spPr bwMode="hidden">
            <a:xfrm>
              <a:off x="1248" y="0"/>
              <a:ext cx="144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4" name="Rectangle 14"/>
            <p:cNvSpPr>
              <a:spLocks noChangeArrowheads="1"/>
            </p:cNvSpPr>
            <p:nvPr userDrawn="1"/>
          </p:nvSpPr>
          <p:spPr bwMode="hidden">
            <a:xfrm>
              <a:off x="3300" y="0"/>
              <a:ext cx="252" cy="4320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5" name="Rectangle 15"/>
            <p:cNvSpPr>
              <a:spLocks noChangeArrowheads="1"/>
            </p:cNvSpPr>
            <p:nvPr userDrawn="1"/>
          </p:nvSpPr>
          <p:spPr bwMode="hidden">
            <a:xfrm>
              <a:off x="4656" y="0"/>
              <a:ext cx="14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6" name="Rectangle 16"/>
            <p:cNvSpPr>
              <a:spLocks noChangeArrowheads="1"/>
            </p:cNvSpPr>
            <p:nvPr userDrawn="1"/>
          </p:nvSpPr>
          <p:spPr bwMode="hidden">
            <a:xfrm>
              <a:off x="4608" y="0"/>
              <a:ext cx="67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7" name="Rectangle 17"/>
            <p:cNvSpPr>
              <a:spLocks noChangeArrowheads="1"/>
            </p:cNvSpPr>
            <p:nvPr userDrawn="1"/>
          </p:nvSpPr>
          <p:spPr bwMode="hidden">
            <a:xfrm>
              <a:off x="3504" y="0"/>
              <a:ext cx="624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8" name="Rectangle 18"/>
            <p:cNvSpPr>
              <a:spLocks noChangeArrowheads="1"/>
            </p:cNvSpPr>
            <p:nvPr userDrawn="1"/>
          </p:nvSpPr>
          <p:spPr bwMode="hidden">
            <a:xfrm>
              <a:off x="3840" y="0"/>
              <a:ext cx="528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19" name="Rectangle 19"/>
            <p:cNvSpPr>
              <a:spLocks noChangeArrowheads="1"/>
            </p:cNvSpPr>
            <p:nvPr userDrawn="1"/>
          </p:nvSpPr>
          <p:spPr bwMode="hidden">
            <a:xfrm>
              <a:off x="4368" y="0"/>
              <a:ext cx="240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50000">
                  <a:schemeClr val="bg2">
                    <a:gamma/>
                    <a:shade val="96863"/>
                    <a:invGamma/>
                  </a:schemeClr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0" name="Rectangle 20"/>
            <p:cNvSpPr>
              <a:spLocks noChangeArrowheads="1"/>
            </p:cNvSpPr>
            <p:nvPr userDrawn="1"/>
          </p:nvSpPr>
          <p:spPr bwMode="hidden">
            <a:xfrm>
              <a:off x="2680" y="0"/>
              <a:ext cx="152" cy="4320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1" name="Rectangle 21"/>
            <p:cNvSpPr>
              <a:spLocks noChangeArrowheads="1"/>
            </p:cNvSpPr>
            <p:nvPr userDrawn="1"/>
          </p:nvSpPr>
          <p:spPr bwMode="hidden">
            <a:xfrm>
              <a:off x="2366" y="0"/>
              <a:ext cx="336" cy="4320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460822" name="Freeform 22"/>
            <p:cNvSpPr>
              <a:spLocks/>
            </p:cNvSpPr>
            <p:nvPr userDrawn="1"/>
          </p:nvSpPr>
          <p:spPr bwMode="hidden">
            <a:xfrm>
              <a:off x="1" y="3875"/>
              <a:ext cx="5760" cy="445"/>
            </a:xfrm>
            <a:custGeom>
              <a:avLst/>
              <a:gdLst/>
              <a:ahLst/>
              <a:cxnLst>
                <a:cxn ang="0">
                  <a:pos x="5700" y="86"/>
                </a:cxn>
                <a:cxn ang="0">
                  <a:pos x="5508" y="86"/>
                </a:cxn>
                <a:cxn ang="0">
                  <a:pos x="5454" y="76"/>
                </a:cxn>
                <a:cxn ang="0">
                  <a:pos x="5448" y="65"/>
                </a:cxn>
                <a:cxn ang="0">
                  <a:pos x="5442" y="44"/>
                </a:cxn>
                <a:cxn ang="0">
                  <a:pos x="5414" y="18"/>
                </a:cxn>
                <a:cxn ang="0">
                  <a:pos x="5332" y="7"/>
                </a:cxn>
                <a:cxn ang="0">
                  <a:pos x="5051" y="22"/>
                </a:cxn>
                <a:cxn ang="0">
                  <a:pos x="4986" y="55"/>
                </a:cxn>
                <a:cxn ang="0">
                  <a:pos x="4854" y="102"/>
                </a:cxn>
                <a:cxn ang="0">
                  <a:pos x="4740" y="112"/>
                </a:cxn>
                <a:cxn ang="0">
                  <a:pos x="4662" y="91"/>
                </a:cxn>
                <a:cxn ang="0">
                  <a:pos x="4598" y="25"/>
                </a:cxn>
                <a:cxn ang="0">
                  <a:pos x="4514" y="9"/>
                </a:cxn>
                <a:cxn ang="0">
                  <a:pos x="4410" y="39"/>
                </a:cxn>
                <a:cxn ang="0">
                  <a:pos x="4236" y="81"/>
                </a:cxn>
                <a:cxn ang="0">
                  <a:pos x="4020" y="102"/>
                </a:cxn>
                <a:cxn ang="0">
                  <a:pos x="3810" y="102"/>
                </a:cxn>
                <a:cxn ang="0">
                  <a:pos x="3654" y="76"/>
                </a:cxn>
                <a:cxn ang="0">
                  <a:pos x="3594" y="50"/>
                </a:cxn>
                <a:cxn ang="0">
                  <a:pos x="3528" y="44"/>
                </a:cxn>
                <a:cxn ang="0">
                  <a:pos x="3480" y="55"/>
                </a:cxn>
                <a:cxn ang="0">
                  <a:pos x="3420" y="76"/>
                </a:cxn>
                <a:cxn ang="0">
                  <a:pos x="3048" y="112"/>
                </a:cxn>
                <a:cxn ang="0">
                  <a:pos x="2844" y="128"/>
                </a:cxn>
                <a:cxn ang="0">
                  <a:pos x="2742" y="117"/>
                </a:cxn>
                <a:cxn ang="0">
                  <a:pos x="2710" y="56"/>
                </a:cxn>
                <a:cxn ang="0">
                  <a:pos x="2658" y="50"/>
                </a:cxn>
                <a:cxn ang="0">
                  <a:pos x="2558" y="95"/>
                </a:cxn>
                <a:cxn ang="0">
                  <a:pos x="2444" y="109"/>
                </a:cxn>
                <a:cxn ang="0">
                  <a:pos x="2322" y="91"/>
                </a:cxn>
                <a:cxn ang="0">
                  <a:pos x="2274" y="70"/>
                </a:cxn>
                <a:cxn ang="0">
                  <a:pos x="2185" y="3"/>
                </a:cxn>
                <a:cxn ang="0">
                  <a:pos x="2048" y="64"/>
                </a:cxn>
                <a:cxn ang="0">
                  <a:pos x="1794" y="102"/>
                </a:cxn>
                <a:cxn ang="0">
                  <a:pos x="1560" y="91"/>
                </a:cxn>
                <a:cxn ang="0">
                  <a:pos x="1482" y="76"/>
                </a:cxn>
                <a:cxn ang="0">
                  <a:pos x="1428" y="50"/>
                </a:cxn>
                <a:cxn ang="0">
                  <a:pos x="1374" y="44"/>
                </a:cxn>
                <a:cxn ang="0">
                  <a:pos x="1308" y="55"/>
                </a:cxn>
                <a:cxn ang="0">
                  <a:pos x="1140" y="107"/>
                </a:cxn>
                <a:cxn ang="0">
                  <a:pos x="948" y="143"/>
                </a:cxn>
                <a:cxn ang="0">
                  <a:pos x="708" y="138"/>
                </a:cxn>
                <a:cxn ang="0">
                  <a:pos x="534" y="96"/>
                </a:cxn>
                <a:cxn ang="0">
                  <a:pos x="444" y="55"/>
                </a:cxn>
                <a:cxn ang="0">
                  <a:pos x="396" y="34"/>
                </a:cxn>
                <a:cxn ang="0">
                  <a:pos x="378" y="39"/>
                </a:cxn>
                <a:cxn ang="0">
                  <a:pos x="342" y="70"/>
                </a:cxn>
                <a:cxn ang="0">
                  <a:pos x="288" y="96"/>
                </a:cxn>
                <a:cxn ang="0">
                  <a:pos x="192" y="112"/>
                </a:cxn>
                <a:cxn ang="0">
                  <a:pos x="90" y="112"/>
                </a:cxn>
                <a:cxn ang="0">
                  <a:pos x="0" y="96"/>
                </a:cxn>
                <a:cxn ang="0">
                  <a:pos x="5760" y="445"/>
                </a:cxn>
              </a:cxnLst>
              <a:rect l="0" t="0" r="r" b="b"/>
              <a:pathLst>
                <a:path w="5760" h="445">
                  <a:moveTo>
                    <a:pt x="5760" y="445"/>
                  </a:moveTo>
                  <a:lnTo>
                    <a:pt x="5760" y="76"/>
                  </a:lnTo>
                  <a:lnTo>
                    <a:pt x="5730" y="81"/>
                  </a:lnTo>
                  <a:lnTo>
                    <a:pt x="5700" y="86"/>
                  </a:lnTo>
                  <a:lnTo>
                    <a:pt x="5646" y="91"/>
                  </a:lnTo>
                  <a:lnTo>
                    <a:pt x="5592" y="91"/>
                  </a:lnTo>
                  <a:lnTo>
                    <a:pt x="5544" y="91"/>
                  </a:lnTo>
                  <a:lnTo>
                    <a:pt x="5508" y="86"/>
                  </a:lnTo>
                  <a:lnTo>
                    <a:pt x="5490" y="86"/>
                  </a:lnTo>
                  <a:lnTo>
                    <a:pt x="5478" y="81"/>
                  </a:lnTo>
                  <a:lnTo>
                    <a:pt x="5466" y="76"/>
                  </a:lnTo>
                  <a:lnTo>
                    <a:pt x="5454" y="76"/>
                  </a:lnTo>
                  <a:lnTo>
                    <a:pt x="5454" y="70"/>
                  </a:lnTo>
                  <a:lnTo>
                    <a:pt x="5454" y="70"/>
                  </a:lnTo>
                  <a:lnTo>
                    <a:pt x="5448" y="70"/>
                  </a:lnTo>
                  <a:lnTo>
                    <a:pt x="5448" y="65"/>
                  </a:lnTo>
                  <a:lnTo>
                    <a:pt x="5448" y="60"/>
                  </a:lnTo>
                  <a:lnTo>
                    <a:pt x="5448" y="55"/>
                  </a:lnTo>
                  <a:lnTo>
                    <a:pt x="5442" y="50"/>
                  </a:lnTo>
                  <a:lnTo>
                    <a:pt x="5442" y="44"/>
                  </a:lnTo>
                  <a:lnTo>
                    <a:pt x="5436" y="39"/>
                  </a:lnTo>
                  <a:lnTo>
                    <a:pt x="5424" y="34"/>
                  </a:lnTo>
                  <a:lnTo>
                    <a:pt x="5418" y="29"/>
                  </a:lnTo>
                  <a:lnTo>
                    <a:pt x="5414" y="18"/>
                  </a:lnTo>
                  <a:lnTo>
                    <a:pt x="5401" y="16"/>
                  </a:lnTo>
                  <a:lnTo>
                    <a:pt x="5386" y="10"/>
                  </a:lnTo>
                  <a:lnTo>
                    <a:pt x="5368" y="7"/>
                  </a:lnTo>
                  <a:lnTo>
                    <a:pt x="5332" y="7"/>
                  </a:lnTo>
                  <a:lnTo>
                    <a:pt x="5246" y="10"/>
                  </a:lnTo>
                  <a:lnTo>
                    <a:pt x="5144" y="7"/>
                  </a:lnTo>
                  <a:lnTo>
                    <a:pt x="5090" y="16"/>
                  </a:lnTo>
                  <a:lnTo>
                    <a:pt x="5051" y="22"/>
                  </a:lnTo>
                  <a:lnTo>
                    <a:pt x="5036" y="30"/>
                  </a:lnTo>
                  <a:lnTo>
                    <a:pt x="5022" y="39"/>
                  </a:lnTo>
                  <a:lnTo>
                    <a:pt x="5010" y="44"/>
                  </a:lnTo>
                  <a:lnTo>
                    <a:pt x="4986" y="55"/>
                  </a:lnTo>
                  <a:lnTo>
                    <a:pt x="4950" y="70"/>
                  </a:lnTo>
                  <a:lnTo>
                    <a:pt x="4920" y="86"/>
                  </a:lnTo>
                  <a:lnTo>
                    <a:pt x="4884" y="96"/>
                  </a:lnTo>
                  <a:lnTo>
                    <a:pt x="4854" y="102"/>
                  </a:lnTo>
                  <a:lnTo>
                    <a:pt x="4824" y="107"/>
                  </a:lnTo>
                  <a:lnTo>
                    <a:pt x="4794" y="112"/>
                  </a:lnTo>
                  <a:lnTo>
                    <a:pt x="4764" y="112"/>
                  </a:lnTo>
                  <a:lnTo>
                    <a:pt x="4740" y="112"/>
                  </a:lnTo>
                  <a:lnTo>
                    <a:pt x="4716" y="107"/>
                  </a:lnTo>
                  <a:lnTo>
                    <a:pt x="4698" y="102"/>
                  </a:lnTo>
                  <a:lnTo>
                    <a:pt x="4674" y="96"/>
                  </a:lnTo>
                  <a:lnTo>
                    <a:pt x="4662" y="91"/>
                  </a:lnTo>
                  <a:lnTo>
                    <a:pt x="4644" y="86"/>
                  </a:lnTo>
                  <a:lnTo>
                    <a:pt x="4631" y="66"/>
                  </a:lnTo>
                  <a:lnTo>
                    <a:pt x="4617" y="42"/>
                  </a:lnTo>
                  <a:lnTo>
                    <a:pt x="4598" y="25"/>
                  </a:lnTo>
                  <a:lnTo>
                    <a:pt x="4584" y="13"/>
                  </a:lnTo>
                  <a:lnTo>
                    <a:pt x="4565" y="4"/>
                  </a:lnTo>
                  <a:lnTo>
                    <a:pt x="4535" y="3"/>
                  </a:lnTo>
                  <a:lnTo>
                    <a:pt x="4514" y="9"/>
                  </a:lnTo>
                  <a:lnTo>
                    <a:pt x="4494" y="18"/>
                  </a:lnTo>
                  <a:lnTo>
                    <a:pt x="4471" y="23"/>
                  </a:lnTo>
                  <a:lnTo>
                    <a:pt x="4440" y="29"/>
                  </a:lnTo>
                  <a:lnTo>
                    <a:pt x="4410" y="39"/>
                  </a:lnTo>
                  <a:lnTo>
                    <a:pt x="4374" y="50"/>
                  </a:lnTo>
                  <a:lnTo>
                    <a:pt x="4332" y="60"/>
                  </a:lnTo>
                  <a:lnTo>
                    <a:pt x="4284" y="76"/>
                  </a:lnTo>
                  <a:lnTo>
                    <a:pt x="4236" y="81"/>
                  </a:lnTo>
                  <a:lnTo>
                    <a:pt x="4183" y="91"/>
                  </a:lnTo>
                  <a:lnTo>
                    <a:pt x="4128" y="96"/>
                  </a:lnTo>
                  <a:lnTo>
                    <a:pt x="4074" y="102"/>
                  </a:lnTo>
                  <a:lnTo>
                    <a:pt x="4020" y="102"/>
                  </a:lnTo>
                  <a:lnTo>
                    <a:pt x="3966" y="102"/>
                  </a:lnTo>
                  <a:lnTo>
                    <a:pt x="3912" y="102"/>
                  </a:lnTo>
                  <a:lnTo>
                    <a:pt x="3858" y="102"/>
                  </a:lnTo>
                  <a:lnTo>
                    <a:pt x="3810" y="102"/>
                  </a:lnTo>
                  <a:lnTo>
                    <a:pt x="3762" y="96"/>
                  </a:lnTo>
                  <a:lnTo>
                    <a:pt x="3726" y="91"/>
                  </a:lnTo>
                  <a:lnTo>
                    <a:pt x="3684" y="81"/>
                  </a:lnTo>
                  <a:lnTo>
                    <a:pt x="3654" y="76"/>
                  </a:lnTo>
                  <a:lnTo>
                    <a:pt x="3642" y="70"/>
                  </a:lnTo>
                  <a:lnTo>
                    <a:pt x="3630" y="65"/>
                  </a:lnTo>
                  <a:lnTo>
                    <a:pt x="3612" y="60"/>
                  </a:lnTo>
                  <a:lnTo>
                    <a:pt x="3594" y="50"/>
                  </a:lnTo>
                  <a:lnTo>
                    <a:pt x="3576" y="50"/>
                  </a:lnTo>
                  <a:lnTo>
                    <a:pt x="3558" y="44"/>
                  </a:lnTo>
                  <a:lnTo>
                    <a:pt x="3540" y="44"/>
                  </a:lnTo>
                  <a:lnTo>
                    <a:pt x="3528" y="44"/>
                  </a:lnTo>
                  <a:lnTo>
                    <a:pt x="3516" y="50"/>
                  </a:lnTo>
                  <a:lnTo>
                    <a:pt x="3504" y="50"/>
                  </a:lnTo>
                  <a:lnTo>
                    <a:pt x="3492" y="55"/>
                  </a:lnTo>
                  <a:lnTo>
                    <a:pt x="3480" y="55"/>
                  </a:lnTo>
                  <a:lnTo>
                    <a:pt x="3468" y="65"/>
                  </a:lnTo>
                  <a:lnTo>
                    <a:pt x="3456" y="70"/>
                  </a:lnTo>
                  <a:lnTo>
                    <a:pt x="3450" y="70"/>
                  </a:lnTo>
                  <a:lnTo>
                    <a:pt x="3420" y="76"/>
                  </a:lnTo>
                  <a:lnTo>
                    <a:pt x="3330" y="81"/>
                  </a:lnTo>
                  <a:lnTo>
                    <a:pt x="3204" y="91"/>
                  </a:lnTo>
                  <a:lnTo>
                    <a:pt x="3126" y="102"/>
                  </a:lnTo>
                  <a:lnTo>
                    <a:pt x="3048" y="112"/>
                  </a:lnTo>
                  <a:lnTo>
                    <a:pt x="2970" y="123"/>
                  </a:lnTo>
                  <a:lnTo>
                    <a:pt x="2904" y="128"/>
                  </a:lnTo>
                  <a:lnTo>
                    <a:pt x="2868" y="128"/>
                  </a:lnTo>
                  <a:lnTo>
                    <a:pt x="2844" y="128"/>
                  </a:lnTo>
                  <a:lnTo>
                    <a:pt x="2814" y="128"/>
                  </a:lnTo>
                  <a:lnTo>
                    <a:pt x="2790" y="128"/>
                  </a:lnTo>
                  <a:lnTo>
                    <a:pt x="2766" y="123"/>
                  </a:lnTo>
                  <a:lnTo>
                    <a:pt x="2742" y="117"/>
                  </a:lnTo>
                  <a:lnTo>
                    <a:pt x="2724" y="112"/>
                  </a:lnTo>
                  <a:lnTo>
                    <a:pt x="2706" y="107"/>
                  </a:lnTo>
                  <a:lnTo>
                    <a:pt x="2704" y="83"/>
                  </a:lnTo>
                  <a:lnTo>
                    <a:pt x="2710" y="56"/>
                  </a:lnTo>
                  <a:lnTo>
                    <a:pt x="2710" y="36"/>
                  </a:lnTo>
                  <a:lnTo>
                    <a:pt x="2696" y="25"/>
                  </a:lnTo>
                  <a:lnTo>
                    <a:pt x="2672" y="36"/>
                  </a:lnTo>
                  <a:lnTo>
                    <a:pt x="2658" y="50"/>
                  </a:lnTo>
                  <a:lnTo>
                    <a:pt x="2638" y="60"/>
                  </a:lnTo>
                  <a:lnTo>
                    <a:pt x="2614" y="76"/>
                  </a:lnTo>
                  <a:lnTo>
                    <a:pt x="2590" y="84"/>
                  </a:lnTo>
                  <a:lnTo>
                    <a:pt x="2558" y="95"/>
                  </a:lnTo>
                  <a:lnTo>
                    <a:pt x="2536" y="98"/>
                  </a:lnTo>
                  <a:lnTo>
                    <a:pt x="2508" y="102"/>
                  </a:lnTo>
                  <a:lnTo>
                    <a:pt x="2478" y="105"/>
                  </a:lnTo>
                  <a:lnTo>
                    <a:pt x="2444" y="109"/>
                  </a:lnTo>
                  <a:lnTo>
                    <a:pt x="2410" y="110"/>
                  </a:lnTo>
                  <a:lnTo>
                    <a:pt x="2374" y="107"/>
                  </a:lnTo>
                  <a:lnTo>
                    <a:pt x="2348" y="103"/>
                  </a:lnTo>
                  <a:lnTo>
                    <a:pt x="2322" y="91"/>
                  </a:lnTo>
                  <a:lnTo>
                    <a:pt x="2304" y="86"/>
                  </a:lnTo>
                  <a:lnTo>
                    <a:pt x="2292" y="81"/>
                  </a:lnTo>
                  <a:lnTo>
                    <a:pt x="2286" y="76"/>
                  </a:lnTo>
                  <a:lnTo>
                    <a:pt x="2274" y="70"/>
                  </a:lnTo>
                  <a:lnTo>
                    <a:pt x="2268" y="65"/>
                  </a:lnTo>
                  <a:lnTo>
                    <a:pt x="2246" y="18"/>
                  </a:lnTo>
                  <a:lnTo>
                    <a:pt x="2224" y="0"/>
                  </a:lnTo>
                  <a:lnTo>
                    <a:pt x="2185" y="3"/>
                  </a:lnTo>
                  <a:lnTo>
                    <a:pt x="2156" y="16"/>
                  </a:lnTo>
                  <a:lnTo>
                    <a:pt x="2126" y="22"/>
                  </a:lnTo>
                  <a:lnTo>
                    <a:pt x="2081" y="49"/>
                  </a:lnTo>
                  <a:lnTo>
                    <a:pt x="2048" y="64"/>
                  </a:lnTo>
                  <a:lnTo>
                    <a:pt x="2018" y="76"/>
                  </a:lnTo>
                  <a:lnTo>
                    <a:pt x="1986" y="96"/>
                  </a:lnTo>
                  <a:lnTo>
                    <a:pt x="1896" y="102"/>
                  </a:lnTo>
                  <a:lnTo>
                    <a:pt x="1794" y="102"/>
                  </a:lnTo>
                  <a:lnTo>
                    <a:pt x="1692" y="102"/>
                  </a:lnTo>
                  <a:lnTo>
                    <a:pt x="1644" y="102"/>
                  </a:lnTo>
                  <a:lnTo>
                    <a:pt x="1602" y="96"/>
                  </a:lnTo>
                  <a:lnTo>
                    <a:pt x="1560" y="91"/>
                  </a:lnTo>
                  <a:lnTo>
                    <a:pt x="1524" y="86"/>
                  </a:lnTo>
                  <a:lnTo>
                    <a:pt x="1506" y="86"/>
                  </a:lnTo>
                  <a:lnTo>
                    <a:pt x="1494" y="81"/>
                  </a:lnTo>
                  <a:lnTo>
                    <a:pt x="1482" y="76"/>
                  </a:lnTo>
                  <a:lnTo>
                    <a:pt x="1476" y="70"/>
                  </a:lnTo>
                  <a:lnTo>
                    <a:pt x="1458" y="65"/>
                  </a:lnTo>
                  <a:lnTo>
                    <a:pt x="1440" y="55"/>
                  </a:lnTo>
                  <a:lnTo>
                    <a:pt x="1428" y="50"/>
                  </a:lnTo>
                  <a:lnTo>
                    <a:pt x="1410" y="50"/>
                  </a:lnTo>
                  <a:lnTo>
                    <a:pt x="1398" y="44"/>
                  </a:lnTo>
                  <a:lnTo>
                    <a:pt x="1386" y="44"/>
                  </a:lnTo>
                  <a:lnTo>
                    <a:pt x="1374" y="44"/>
                  </a:lnTo>
                  <a:lnTo>
                    <a:pt x="1356" y="44"/>
                  </a:lnTo>
                  <a:lnTo>
                    <a:pt x="1344" y="44"/>
                  </a:lnTo>
                  <a:lnTo>
                    <a:pt x="1332" y="50"/>
                  </a:lnTo>
                  <a:lnTo>
                    <a:pt x="1308" y="55"/>
                  </a:lnTo>
                  <a:lnTo>
                    <a:pt x="1260" y="70"/>
                  </a:lnTo>
                  <a:lnTo>
                    <a:pt x="1218" y="86"/>
                  </a:lnTo>
                  <a:lnTo>
                    <a:pt x="1176" y="96"/>
                  </a:lnTo>
                  <a:lnTo>
                    <a:pt x="1140" y="107"/>
                  </a:lnTo>
                  <a:lnTo>
                    <a:pt x="1098" y="117"/>
                  </a:lnTo>
                  <a:lnTo>
                    <a:pt x="1062" y="128"/>
                  </a:lnTo>
                  <a:lnTo>
                    <a:pt x="1020" y="133"/>
                  </a:lnTo>
                  <a:lnTo>
                    <a:pt x="948" y="143"/>
                  </a:lnTo>
                  <a:lnTo>
                    <a:pt x="882" y="149"/>
                  </a:lnTo>
                  <a:lnTo>
                    <a:pt x="822" y="149"/>
                  </a:lnTo>
                  <a:lnTo>
                    <a:pt x="762" y="143"/>
                  </a:lnTo>
                  <a:lnTo>
                    <a:pt x="708" y="138"/>
                  </a:lnTo>
                  <a:lnTo>
                    <a:pt x="654" y="128"/>
                  </a:lnTo>
                  <a:lnTo>
                    <a:pt x="612" y="117"/>
                  </a:lnTo>
                  <a:lnTo>
                    <a:pt x="570" y="107"/>
                  </a:lnTo>
                  <a:lnTo>
                    <a:pt x="534" y="96"/>
                  </a:lnTo>
                  <a:lnTo>
                    <a:pt x="504" y="86"/>
                  </a:lnTo>
                  <a:lnTo>
                    <a:pt x="480" y="76"/>
                  </a:lnTo>
                  <a:lnTo>
                    <a:pt x="462" y="65"/>
                  </a:lnTo>
                  <a:lnTo>
                    <a:pt x="444" y="55"/>
                  </a:lnTo>
                  <a:lnTo>
                    <a:pt x="426" y="44"/>
                  </a:lnTo>
                  <a:lnTo>
                    <a:pt x="408" y="34"/>
                  </a:lnTo>
                  <a:lnTo>
                    <a:pt x="402" y="34"/>
                  </a:lnTo>
                  <a:lnTo>
                    <a:pt x="396" y="34"/>
                  </a:lnTo>
                  <a:lnTo>
                    <a:pt x="390" y="34"/>
                  </a:lnTo>
                  <a:lnTo>
                    <a:pt x="390" y="34"/>
                  </a:lnTo>
                  <a:lnTo>
                    <a:pt x="384" y="34"/>
                  </a:lnTo>
                  <a:lnTo>
                    <a:pt x="378" y="39"/>
                  </a:lnTo>
                  <a:lnTo>
                    <a:pt x="372" y="44"/>
                  </a:lnTo>
                  <a:lnTo>
                    <a:pt x="360" y="55"/>
                  </a:lnTo>
                  <a:lnTo>
                    <a:pt x="348" y="65"/>
                  </a:lnTo>
                  <a:lnTo>
                    <a:pt x="342" y="70"/>
                  </a:lnTo>
                  <a:lnTo>
                    <a:pt x="336" y="76"/>
                  </a:lnTo>
                  <a:lnTo>
                    <a:pt x="324" y="86"/>
                  </a:lnTo>
                  <a:lnTo>
                    <a:pt x="306" y="91"/>
                  </a:lnTo>
                  <a:lnTo>
                    <a:pt x="288" y="96"/>
                  </a:lnTo>
                  <a:lnTo>
                    <a:pt x="264" y="102"/>
                  </a:lnTo>
                  <a:lnTo>
                    <a:pt x="240" y="107"/>
                  </a:lnTo>
                  <a:lnTo>
                    <a:pt x="216" y="112"/>
                  </a:lnTo>
                  <a:lnTo>
                    <a:pt x="192" y="112"/>
                  </a:lnTo>
                  <a:lnTo>
                    <a:pt x="168" y="117"/>
                  </a:lnTo>
                  <a:lnTo>
                    <a:pt x="145" y="117"/>
                  </a:lnTo>
                  <a:lnTo>
                    <a:pt x="120" y="117"/>
                  </a:lnTo>
                  <a:lnTo>
                    <a:pt x="90" y="112"/>
                  </a:lnTo>
                  <a:lnTo>
                    <a:pt x="66" y="112"/>
                  </a:lnTo>
                  <a:lnTo>
                    <a:pt x="42" y="107"/>
                  </a:lnTo>
                  <a:lnTo>
                    <a:pt x="24" y="102"/>
                  </a:lnTo>
                  <a:lnTo>
                    <a:pt x="0" y="96"/>
                  </a:lnTo>
                  <a:lnTo>
                    <a:pt x="0" y="445"/>
                  </a:lnTo>
                  <a:lnTo>
                    <a:pt x="5760" y="445"/>
                  </a:lnTo>
                  <a:lnTo>
                    <a:pt x="5760" y="445"/>
                  </a:lnTo>
                  <a:lnTo>
                    <a:pt x="5760" y="445"/>
                  </a:lnTo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0823" name="Freeform 23"/>
            <p:cNvSpPr>
              <a:spLocks/>
            </p:cNvSpPr>
            <p:nvPr userDrawn="1"/>
          </p:nvSpPr>
          <p:spPr bwMode="hidden">
            <a:xfrm>
              <a:off x="0" y="3867"/>
              <a:ext cx="5770" cy="174"/>
            </a:xfrm>
            <a:custGeom>
              <a:avLst/>
              <a:gdLst/>
              <a:ahLst/>
              <a:cxnLst>
                <a:cxn ang="0">
                  <a:pos x="4993" y="66"/>
                </a:cxn>
                <a:cxn ang="0">
                  <a:pos x="4771" y="132"/>
                </a:cxn>
                <a:cxn ang="0">
                  <a:pos x="4640" y="96"/>
                </a:cxn>
                <a:cxn ang="0">
                  <a:pos x="4598" y="36"/>
                </a:cxn>
                <a:cxn ang="0">
                  <a:pos x="4478" y="30"/>
                </a:cxn>
                <a:cxn ang="0">
                  <a:pos x="4186" y="108"/>
                </a:cxn>
                <a:cxn ang="0">
                  <a:pos x="3815" y="120"/>
                </a:cxn>
                <a:cxn ang="0">
                  <a:pos x="3617" y="72"/>
                </a:cxn>
                <a:cxn ang="0">
                  <a:pos x="3510" y="60"/>
                </a:cxn>
                <a:cxn ang="0">
                  <a:pos x="3336" y="96"/>
                </a:cxn>
                <a:cxn ang="0">
                  <a:pos x="2846" y="150"/>
                </a:cxn>
                <a:cxn ang="0">
                  <a:pos x="2703" y="96"/>
                </a:cxn>
                <a:cxn ang="0">
                  <a:pos x="2619" y="90"/>
                </a:cxn>
                <a:cxn ang="0">
                  <a:pos x="2416" y="132"/>
                </a:cxn>
                <a:cxn ang="0">
                  <a:pos x="2278" y="84"/>
                </a:cxn>
                <a:cxn ang="0">
                  <a:pos x="2151" y="36"/>
                </a:cxn>
                <a:cxn ang="0">
                  <a:pos x="1947" y="120"/>
                </a:cxn>
                <a:cxn ang="0">
                  <a:pos x="1525" y="102"/>
                </a:cxn>
                <a:cxn ang="0">
                  <a:pos x="1429" y="60"/>
                </a:cxn>
                <a:cxn ang="0">
                  <a:pos x="1333" y="60"/>
                </a:cxn>
                <a:cxn ang="0">
                  <a:pos x="1058" y="150"/>
                </a:cxn>
                <a:cxn ang="0">
                  <a:pos x="652" y="150"/>
                </a:cxn>
                <a:cxn ang="0">
                  <a:pos x="442" y="66"/>
                </a:cxn>
                <a:cxn ang="0">
                  <a:pos x="377" y="48"/>
                </a:cxn>
                <a:cxn ang="0">
                  <a:pos x="305" y="108"/>
                </a:cxn>
                <a:cxn ang="0">
                  <a:pos x="144" y="138"/>
                </a:cxn>
                <a:cxn ang="0">
                  <a:pos x="0" y="96"/>
                </a:cxn>
                <a:cxn ang="0">
                  <a:pos x="167" y="120"/>
                </a:cxn>
                <a:cxn ang="0">
                  <a:pos x="323" y="84"/>
                </a:cxn>
                <a:cxn ang="0">
                  <a:pos x="383" y="24"/>
                </a:cxn>
                <a:cxn ang="0">
                  <a:pos x="460" y="60"/>
                </a:cxn>
                <a:cxn ang="0">
                  <a:pos x="706" y="144"/>
                </a:cxn>
                <a:cxn ang="0">
                  <a:pos x="1100" y="120"/>
                </a:cxn>
                <a:cxn ang="0">
                  <a:pos x="1345" y="36"/>
                </a:cxn>
                <a:cxn ang="0">
                  <a:pos x="1441" y="48"/>
                </a:cxn>
                <a:cxn ang="0">
                  <a:pos x="1561" y="90"/>
                </a:cxn>
                <a:cxn ang="0">
                  <a:pos x="1971" y="96"/>
                </a:cxn>
                <a:cxn ang="0">
                  <a:pos x="2235" y="3"/>
                </a:cxn>
                <a:cxn ang="0">
                  <a:pos x="2350" y="102"/>
                </a:cxn>
                <a:cxn ang="0">
                  <a:pos x="2559" y="96"/>
                </a:cxn>
                <a:cxn ang="0">
                  <a:pos x="2715" y="24"/>
                </a:cxn>
                <a:cxn ang="0">
                  <a:pos x="2792" y="132"/>
                </a:cxn>
                <a:cxn ang="0">
                  <a:pos x="3127" y="102"/>
                </a:cxn>
                <a:cxn ang="0">
                  <a:pos x="3486" y="48"/>
                </a:cxn>
                <a:cxn ang="0">
                  <a:pos x="3582" y="42"/>
                </a:cxn>
                <a:cxn ang="0">
                  <a:pos x="3731" y="90"/>
                </a:cxn>
                <a:cxn ang="0">
                  <a:pos x="4078" y="102"/>
                </a:cxn>
                <a:cxn ang="0">
                  <a:pos x="4419" y="30"/>
                </a:cxn>
                <a:cxn ang="0">
                  <a:pos x="4574" y="6"/>
                </a:cxn>
                <a:cxn ang="0">
                  <a:pos x="4628" y="60"/>
                </a:cxn>
                <a:cxn ang="0">
                  <a:pos x="4724" y="108"/>
                </a:cxn>
                <a:cxn ang="0">
                  <a:pos x="4927" y="84"/>
                </a:cxn>
                <a:cxn ang="0">
                  <a:pos x="5118" y="14"/>
                </a:cxn>
                <a:cxn ang="0">
                  <a:pos x="5280" y="9"/>
                </a:cxn>
                <a:cxn ang="0">
                  <a:pos x="5453" y="36"/>
                </a:cxn>
                <a:cxn ang="0">
                  <a:pos x="5465" y="72"/>
                </a:cxn>
                <a:cxn ang="0">
                  <a:pos x="5656" y="90"/>
                </a:cxn>
                <a:cxn ang="0">
                  <a:pos x="5710" y="102"/>
                </a:cxn>
                <a:cxn ang="0">
                  <a:pos x="5477" y="90"/>
                </a:cxn>
                <a:cxn ang="0">
                  <a:pos x="5453" y="60"/>
                </a:cxn>
                <a:cxn ang="0">
                  <a:pos x="5393" y="30"/>
                </a:cxn>
                <a:cxn ang="0">
                  <a:pos x="5219" y="24"/>
                </a:cxn>
              </a:cxnLst>
              <a:rect l="0" t="0" r="r" b="b"/>
              <a:pathLst>
                <a:path w="5770" h="174">
                  <a:moveTo>
                    <a:pt x="5151" y="24"/>
                  </a:moveTo>
                  <a:lnTo>
                    <a:pt x="5127" y="26"/>
                  </a:lnTo>
                  <a:lnTo>
                    <a:pt x="5082" y="30"/>
                  </a:lnTo>
                  <a:lnTo>
                    <a:pt x="5049" y="38"/>
                  </a:lnTo>
                  <a:lnTo>
                    <a:pt x="5029" y="48"/>
                  </a:lnTo>
                  <a:lnTo>
                    <a:pt x="5017" y="54"/>
                  </a:lnTo>
                  <a:lnTo>
                    <a:pt x="4993" y="66"/>
                  </a:lnTo>
                  <a:lnTo>
                    <a:pt x="4957" y="84"/>
                  </a:lnTo>
                  <a:lnTo>
                    <a:pt x="4927" y="102"/>
                  </a:lnTo>
                  <a:lnTo>
                    <a:pt x="4891" y="114"/>
                  </a:lnTo>
                  <a:lnTo>
                    <a:pt x="4861" y="120"/>
                  </a:lnTo>
                  <a:lnTo>
                    <a:pt x="4831" y="126"/>
                  </a:lnTo>
                  <a:lnTo>
                    <a:pt x="4801" y="132"/>
                  </a:lnTo>
                  <a:lnTo>
                    <a:pt x="4771" y="132"/>
                  </a:lnTo>
                  <a:lnTo>
                    <a:pt x="4748" y="132"/>
                  </a:lnTo>
                  <a:lnTo>
                    <a:pt x="4724" y="126"/>
                  </a:lnTo>
                  <a:lnTo>
                    <a:pt x="4706" y="120"/>
                  </a:lnTo>
                  <a:lnTo>
                    <a:pt x="4682" y="114"/>
                  </a:lnTo>
                  <a:lnTo>
                    <a:pt x="4670" y="108"/>
                  </a:lnTo>
                  <a:lnTo>
                    <a:pt x="4652" y="102"/>
                  </a:lnTo>
                  <a:lnTo>
                    <a:pt x="4640" y="96"/>
                  </a:lnTo>
                  <a:lnTo>
                    <a:pt x="4634" y="84"/>
                  </a:lnTo>
                  <a:lnTo>
                    <a:pt x="4628" y="78"/>
                  </a:lnTo>
                  <a:lnTo>
                    <a:pt x="4622" y="66"/>
                  </a:lnTo>
                  <a:lnTo>
                    <a:pt x="4616" y="54"/>
                  </a:lnTo>
                  <a:lnTo>
                    <a:pt x="4610" y="48"/>
                  </a:lnTo>
                  <a:lnTo>
                    <a:pt x="4604" y="42"/>
                  </a:lnTo>
                  <a:lnTo>
                    <a:pt x="4598" y="36"/>
                  </a:lnTo>
                  <a:lnTo>
                    <a:pt x="4586" y="30"/>
                  </a:lnTo>
                  <a:lnTo>
                    <a:pt x="4574" y="24"/>
                  </a:lnTo>
                  <a:lnTo>
                    <a:pt x="4562" y="18"/>
                  </a:lnTo>
                  <a:lnTo>
                    <a:pt x="4544" y="18"/>
                  </a:lnTo>
                  <a:lnTo>
                    <a:pt x="4526" y="18"/>
                  </a:lnTo>
                  <a:lnTo>
                    <a:pt x="4502" y="24"/>
                  </a:lnTo>
                  <a:lnTo>
                    <a:pt x="4478" y="30"/>
                  </a:lnTo>
                  <a:lnTo>
                    <a:pt x="4449" y="36"/>
                  </a:lnTo>
                  <a:lnTo>
                    <a:pt x="4419" y="48"/>
                  </a:lnTo>
                  <a:lnTo>
                    <a:pt x="4383" y="60"/>
                  </a:lnTo>
                  <a:lnTo>
                    <a:pt x="4341" y="72"/>
                  </a:lnTo>
                  <a:lnTo>
                    <a:pt x="4287" y="90"/>
                  </a:lnTo>
                  <a:lnTo>
                    <a:pt x="4239" y="96"/>
                  </a:lnTo>
                  <a:lnTo>
                    <a:pt x="4186" y="108"/>
                  </a:lnTo>
                  <a:lnTo>
                    <a:pt x="4132" y="114"/>
                  </a:lnTo>
                  <a:lnTo>
                    <a:pt x="4078" y="120"/>
                  </a:lnTo>
                  <a:lnTo>
                    <a:pt x="4024" y="120"/>
                  </a:lnTo>
                  <a:lnTo>
                    <a:pt x="3970" y="120"/>
                  </a:lnTo>
                  <a:lnTo>
                    <a:pt x="3916" y="120"/>
                  </a:lnTo>
                  <a:lnTo>
                    <a:pt x="3863" y="120"/>
                  </a:lnTo>
                  <a:lnTo>
                    <a:pt x="3815" y="120"/>
                  </a:lnTo>
                  <a:lnTo>
                    <a:pt x="3767" y="114"/>
                  </a:lnTo>
                  <a:lnTo>
                    <a:pt x="3731" y="108"/>
                  </a:lnTo>
                  <a:lnTo>
                    <a:pt x="3689" y="96"/>
                  </a:lnTo>
                  <a:lnTo>
                    <a:pt x="3659" y="90"/>
                  </a:lnTo>
                  <a:lnTo>
                    <a:pt x="3647" y="84"/>
                  </a:lnTo>
                  <a:lnTo>
                    <a:pt x="3635" y="78"/>
                  </a:lnTo>
                  <a:lnTo>
                    <a:pt x="3617" y="72"/>
                  </a:lnTo>
                  <a:lnTo>
                    <a:pt x="3600" y="60"/>
                  </a:lnTo>
                  <a:lnTo>
                    <a:pt x="3582" y="60"/>
                  </a:lnTo>
                  <a:lnTo>
                    <a:pt x="3564" y="54"/>
                  </a:lnTo>
                  <a:lnTo>
                    <a:pt x="3546" y="54"/>
                  </a:lnTo>
                  <a:lnTo>
                    <a:pt x="3534" y="54"/>
                  </a:lnTo>
                  <a:lnTo>
                    <a:pt x="3522" y="60"/>
                  </a:lnTo>
                  <a:lnTo>
                    <a:pt x="3510" y="60"/>
                  </a:lnTo>
                  <a:lnTo>
                    <a:pt x="3498" y="66"/>
                  </a:lnTo>
                  <a:lnTo>
                    <a:pt x="3486" y="66"/>
                  </a:lnTo>
                  <a:lnTo>
                    <a:pt x="3474" y="78"/>
                  </a:lnTo>
                  <a:lnTo>
                    <a:pt x="3462" y="84"/>
                  </a:lnTo>
                  <a:lnTo>
                    <a:pt x="3456" y="84"/>
                  </a:lnTo>
                  <a:lnTo>
                    <a:pt x="3426" y="90"/>
                  </a:lnTo>
                  <a:lnTo>
                    <a:pt x="3336" y="96"/>
                  </a:lnTo>
                  <a:lnTo>
                    <a:pt x="3205" y="108"/>
                  </a:lnTo>
                  <a:lnTo>
                    <a:pt x="3127" y="120"/>
                  </a:lnTo>
                  <a:lnTo>
                    <a:pt x="3049" y="132"/>
                  </a:lnTo>
                  <a:lnTo>
                    <a:pt x="2972" y="144"/>
                  </a:lnTo>
                  <a:lnTo>
                    <a:pt x="2906" y="150"/>
                  </a:lnTo>
                  <a:lnTo>
                    <a:pt x="2870" y="150"/>
                  </a:lnTo>
                  <a:lnTo>
                    <a:pt x="2846" y="150"/>
                  </a:lnTo>
                  <a:lnTo>
                    <a:pt x="2816" y="150"/>
                  </a:lnTo>
                  <a:lnTo>
                    <a:pt x="2792" y="150"/>
                  </a:lnTo>
                  <a:lnTo>
                    <a:pt x="2768" y="144"/>
                  </a:lnTo>
                  <a:lnTo>
                    <a:pt x="2744" y="138"/>
                  </a:lnTo>
                  <a:lnTo>
                    <a:pt x="2727" y="132"/>
                  </a:lnTo>
                  <a:lnTo>
                    <a:pt x="2709" y="126"/>
                  </a:lnTo>
                  <a:lnTo>
                    <a:pt x="2703" y="96"/>
                  </a:lnTo>
                  <a:lnTo>
                    <a:pt x="2703" y="78"/>
                  </a:lnTo>
                  <a:lnTo>
                    <a:pt x="2709" y="42"/>
                  </a:lnTo>
                  <a:lnTo>
                    <a:pt x="2697" y="36"/>
                  </a:lnTo>
                  <a:lnTo>
                    <a:pt x="2673" y="42"/>
                  </a:lnTo>
                  <a:lnTo>
                    <a:pt x="2661" y="60"/>
                  </a:lnTo>
                  <a:lnTo>
                    <a:pt x="2643" y="72"/>
                  </a:lnTo>
                  <a:lnTo>
                    <a:pt x="2619" y="90"/>
                  </a:lnTo>
                  <a:lnTo>
                    <a:pt x="2595" y="102"/>
                  </a:lnTo>
                  <a:lnTo>
                    <a:pt x="2559" y="114"/>
                  </a:lnTo>
                  <a:lnTo>
                    <a:pt x="2541" y="114"/>
                  </a:lnTo>
                  <a:lnTo>
                    <a:pt x="2511" y="120"/>
                  </a:lnTo>
                  <a:lnTo>
                    <a:pt x="2481" y="126"/>
                  </a:lnTo>
                  <a:lnTo>
                    <a:pt x="2446" y="126"/>
                  </a:lnTo>
                  <a:lnTo>
                    <a:pt x="2416" y="132"/>
                  </a:lnTo>
                  <a:lnTo>
                    <a:pt x="2380" y="126"/>
                  </a:lnTo>
                  <a:lnTo>
                    <a:pt x="2350" y="120"/>
                  </a:lnTo>
                  <a:lnTo>
                    <a:pt x="2326" y="108"/>
                  </a:lnTo>
                  <a:lnTo>
                    <a:pt x="2308" y="102"/>
                  </a:lnTo>
                  <a:lnTo>
                    <a:pt x="2296" y="96"/>
                  </a:lnTo>
                  <a:lnTo>
                    <a:pt x="2290" y="90"/>
                  </a:lnTo>
                  <a:lnTo>
                    <a:pt x="2278" y="84"/>
                  </a:lnTo>
                  <a:lnTo>
                    <a:pt x="2272" y="78"/>
                  </a:lnTo>
                  <a:lnTo>
                    <a:pt x="2250" y="57"/>
                  </a:lnTo>
                  <a:lnTo>
                    <a:pt x="2243" y="35"/>
                  </a:lnTo>
                  <a:lnTo>
                    <a:pt x="2228" y="18"/>
                  </a:lnTo>
                  <a:lnTo>
                    <a:pt x="2208" y="18"/>
                  </a:lnTo>
                  <a:lnTo>
                    <a:pt x="2172" y="24"/>
                  </a:lnTo>
                  <a:lnTo>
                    <a:pt x="2151" y="36"/>
                  </a:lnTo>
                  <a:lnTo>
                    <a:pt x="2127" y="51"/>
                  </a:lnTo>
                  <a:lnTo>
                    <a:pt x="2097" y="60"/>
                  </a:lnTo>
                  <a:lnTo>
                    <a:pt x="2073" y="72"/>
                  </a:lnTo>
                  <a:lnTo>
                    <a:pt x="2046" y="87"/>
                  </a:lnTo>
                  <a:lnTo>
                    <a:pt x="2007" y="102"/>
                  </a:lnTo>
                  <a:lnTo>
                    <a:pt x="1977" y="114"/>
                  </a:lnTo>
                  <a:lnTo>
                    <a:pt x="1947" y="120"/>
                  </a:lnTo>
                  <a:lnTo>
                    <a:pt x="1895" y="120"/>
                  </a:lnTo>
                  <a:lnTo>
                    <a:pt x="1794" y="120"/>
                  </a:lnTo>
                  <a:lnTo>
                    <a:pt x="1692" y="120"/>
                  </a:lnTo>
                  <a:lnTo>
                    <a:pt x="1644" y="120"/>
                  </a:lnTo>
                  <a:lnTo>
                    <a:pt x="1602" y="114"/>
                  </a:lnTo>
                  <a:lnTo>
                    <a:pt x="1561" y="108"/>
                  </a:lnTo>
                  <a:lnTo>
                    <a:pt x="1525" y="102"/>
                  </a:lnTo>
                  <a:lnTo>
                    <a:pt x="1507" y="102"/>
                  </a:lnTo>
                  <a:lnTo>
                    <a:pt x="1495" y="96"/>
                  </a:lnTo>
                  <a:lnTo>
                    <a:pt x="1483" y="90"/>
                  </a:lnTo>
                  <a:lnTo>
                    <a:pt x="1477" y="84"/>
                  </a:lnTo>
                  <a:lnTo>
                    <a:pt x="1459" y="78"/>
                  </a:lnTo>
                  <a:lnTo>
                    <a:pt x="1441" y="66"/>
                  </a:lnTo>
                  <a:lnTo>
                    <a:pt x="1429" y="60"/>
                  </a:lnTo>
                  <a:lnTo>
                    <a:pt x="1411" y="60"/>
                  </a:lnTo>
                  <a:lnTo>
                    <a:pt x="1399" y="54"/>
                  </a:lnTo>
                  <a:lnTo>
                    <a:pt x="1387" y="54"/>
                  </a:lnTo>
                  <a:lnTo>
                    <a:pt x="1375" y="54"/>
                  </a:lnTo>
                  <a:lnTo>
                    <a:pt x="1357" y="54"/>
                  </a:lnTo>
                  <a:lnTo>
                    <a:pt x="1345" y="54"/>
                  </a:lnTo>
                  <a:lnTo>
                    <a:pt x="1333" y="60"/>
                  </a:lnTo>
                  <a:lnTo>
                    <a:pt x="1309" y="66"/>
                  </a:lnTo>
                  <a:lnTo>
                    <a:pt x="1262" y="84"/>
                  </a:lnTo>
                  <a:lnTo>
                    <a:pt x="1220" y="102"/>
                  </a:lnTo>
                  <a:lnTo>
                    <a:pt x="1178" y="114"/>
                  </a:lnTo>
                  <a:lnTo>
                    <a:pt x="1142" y="126"/>
                  </a:lnTo>
                  <a:lnTo>
                    <a:pt x="1100" y="138"/>
                  </a:lnTo>
                  <a:lnTo>
                    <a:pt x="1058" y="150"/>
                  </a:lnTo>
                  <a:lnTo>
                    <a:pt x="1016" y="156"/>
                  </a:lnTo>
                  <a:lnTo>
                    <a:pt x="945" y="168"/>
                  </a:lnTo>
                  <a:lnTo>
                    <a:pt x="879" y="174"/>
                  </a:lnTo>
                  <a:lnTo>
                    <a:pt x="819" y="174"/>
                  </a:lnTo>
                  <a:lnTo>
                    <a:pt x="759" y="168"/>
                  </a:lnTo>
                  <a:lnTo>
                    <a:pt x="706" y="162"/>
                  </a:lnTo>
                  <a:lnTo>
                    <a:pt x="652" y="150"/>
                  </a:lnTo>
                  <a:lnTo>
                    <a:pt x="610" y="138"/>
                  </a:lnTo>
                  <a:lnTo>
                    <a:pt x="568" y="126"/>
                  </a:lnTo>
                  <a:lnTo>
                    <a:pt x="532" y="114"/>
                  </a:lnTo>
                  <a:lnTo>
                    <a:pt x="502" y="102"/>
                  </a:lnTo>
                  <a:lnTo>
                    <a:pt x="478" y="90"/>
                  </a:lnTo>
                  <a:lnTo>
                    <a:pt x="460" y="78"/>
                  </a:lnTo>
                  <a:lnTo>
                    <a:pt x="442" y="66"/>
                  </a:lnTo>
                  <a:lnTo>
                    <a:pt x="425" y="54"/>
                  </a:lnTo>
                  <a:lnTo>
                    <a:pt x="407" y="42"/>
                  </a:lnTo>
                  <a:lnTo>
                    <a:pt x="401" y="42"/>
                  </a:lnTo>
                  <a:lnTo>
                    <a:pt x="395" y="42"/>
                  </a:lnTo>
                  <a:lnTo>
                    <a:pt x="389" y="42"/>
                  </a:lnTo>
                  <a:lnTo>
                    <a:pt x="383" y="42"/>
                  </a:lnTo>
                  <a:lnTo>
                    <a:pt x="377" y="48"/>
                  </a:lnTo>
                  <a:lnTo>
                    <a:pt x="371" y="54"/>
                  </a:lnTo>
                  <a:lnTo>
                    <a:pt x="359" y="66"/>
                  </a:lnTo>
                  <a:lnTo>
                    <a:pt x="347" y="78"/>
                  </a:lnTo>
                  <a:lnTo>
                    <a:pt x="341" y="84"/>
                  </a:lnTo>
                  <a:lnTo>
                    <a:pt x="335" y="90"/>
                  </a:lnTo>
                  <a:lnTo>
                    <a:pt x="323" y="102"/>
                  </a:lnTo>
                  <a:lnTo>
                    <a:pt x="305" y="108"/>
                  </a:lnTo>
                  <a:lnTo>
                    <a:pt x="287" y="114"/>
                  </a:lnTo>
                  <a:lnTo>
                    <a:pt x="263" y="120"/>
                  </a:lnTo>
                  <a:lnTo>
                    <a:pt x="239" y="126"/>
                  </a:lnTo>
                  <a:lnTo>
                    <a:pt x="215" y="132"/>
                  </a:lnTo>
                  <a:lnTo>
                    <a:pt x="191" y="132"/>
                  </a:lnTo>
                  <a:lnTo>
                    <a:pt x="167" y="138"/>
                  </a:lnTo>
                  <a:lnTo>
                    <a:pt x="144" y="138"/>
                  </a:lnTo>
                  <a:lnTo>
                    <a:pt x="120" y="138"/>
                  </a:lnTo>
                  <a:lnTo>
                    <a:pt x="90" y="132"/>
                  </a:lnTo>
                  <a:lnTo>
                    <a:pt x="66" y="132"/>
                  </a:lnTo>
                  <a:lnTo>
                    <a:pt x="42" y="126"/>
                  </a:lnTo>
                  <a:lnTo>
                    <a:pt x="24" y="120"/>
                  </a:lnTo>
                  <a:lnTo>
                    <a:pt x="0" y="114"/>
                  </a:lnTo>
                  <a:lnTo>
                    <a:pt x="0" y="96"/>
                  </a:lnTo>
                  <a:lnTo>
                    <a:pt x="24" y="102"/>
                  </a:lnTo>
                  <a:lnTo>
                    <a:pt x="42" y="108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20" y="120"/>
                  </a:lnTo>
                  <a:lnTo>
                    <a:pt x="144" y="120"/>
                  </a:lnTo>
                  <a:lnTo>
                    <a:pt x="167" y="120"/>
                  </a:lnTo>
                  <a:lnTo>
                    <a:pt x="191" y="114"/>
                  </a:lnTo>
                  <a:lnTo>
                    <a:pt x="215" y="114"/>
                  </a:lnTo>
                  <a:lnTo>
                    <a:pt x="239" y="108"/>
                  </a:lnTo>
                  <a:lnTo>
                    <a:pt x="263" y="102"/>
                  </a:lnTo>
                  <a:lnTo>
                    <a:pt x="287" y="96"/>
                  </a:lnTo>
                  <a:lnTo>
                    <a:pt x="305" y="90"/>
                  </a:lnTo>
                  <a:lnTo>
                    <a:pt x="323" y="84"/>
                  </a:lnTo>
                  <a:lnTo>
                    <a:pt x="335" y="72"/>
                  </a:lnTo>
                  <a:lnTo>
                    <a:pt x="341" y="66"/>
                  </a:lnTo>
                  <a:lnTo>
                    <a:pt x="347" y="60"/>
                  </a:lnTo>
                  <a:lnTo>
                    <a:pt x="359" y="48"/>
                  </a:lnTo>
                  <a:lnTo>
                    <a:pt x="371" y="36"/>
                  </a:lnTo>
                  <a:lnTo>
                    <a:pt x="377" y="30"/>
                  </a:lnTo>
                  <a:lnTo>
                    <a:pt x="383" y="24"/>
                  </a:lnTo>
                  <a:lnTo>
                    <a:pt x="389" y="24"/>
                  </a:lnTo>
                  <a:lnTo>
                    <a:pt x="395" y="24"/>
                  </a:lnTo>
                  <a:lnTo>
                    <a:pt x="401" y="24"/>
                  </a:lnTo>
                  <a:lnTo>
                    <a:pt x="407" y="24"/>
                  </a:lnTo>
                  <a:lnTo>
                    <a:pt x="425" y="36"/>
                  </a:lnTo>
                  <a:lnTo>
                    <a:pt x="442" y="48"/>
                  </a:lnTo>
                  <a:lnTo>
                    <a:pt x="460" y="60"/>
                  </a:lnTo>
                  <a:lnTo>
                    <a:pt x="478" y="72"/>
                  </a:lnTo>
                  <a:lnTo>
                    <a:pt x="502" y="84"/>
                  </a:lnTo>
                  <a:lnTo>
                    <a:pt x="532" y="96"/>
                  </a:lnTo>
                  <a:lnTo>
                    <a:pt x="568" y="108"/>
                  </a:lnTo>
                  <a:lnTo>
                    <a:pt x="610" y="120"/>
                  </a:lnTo>
                  <a:lnTo>
                    <a:pt x="652" y="132"/>
                  </a:lnTo>
                  <a:lnTo>
                    <a:pt x="706" y="144"/>
                  </a:lnTo>
                  <a:lnTo>
                    <a:pt x="759" y="150"/>
                  </a:lnTo>
                  <a:lnTo>
                    <a:pt x="819" y="156"/>
                  </a:lnTo>
                  <a:lnTo>
                    <a:pt x="879" y="156"/>
                  </a:lnTo>
                  <a:lnTo>
                    <a:pt x="945" y="150"/>
                  </a:lnTo>
                  <a:lnTo>
                    <a:pt x="1016" y="138"/>
                  </a:lnTo>
                  <a:lnTo>
                    <a:pt x="1058" y="132"/>
                  </a:lnTo>
                  <a:lnTo>
                    <a:pt x="1100" y="120"/>
                  </a:lnTo>
                  <a:lnTo>
                    <a:pt x="1142" y="108"/>
                  </a:lnTo>
                  <a:lnTo>
                    <a:pt x="1178" y="96"/>
                  </a:lnTo>
                  <a:lnTo>
                    <a:pt x="1220" y="84"/>
                  </a:lnTo>
                  <a:lnTo>
                    <a:pt x="1262" y="66"/>
                  </a:lnTo>
                  <a:lnTo>
                    <a:pt x="1309" y="48"/>
                  </a:lnTo>
                  <a:lnTo>
                    <a:pt x="1333" y="42"/>
                  </a:lnTo>
                  <a:lnTo>
                    <a:pt x="1345" y="36"/>
                  </a:lnTo>
                  <a:lnTo>
                    <a:pt x="1357" y="36"/>
                  </a:lnTo>
                  <a:lnTo>
                    <a:pt x="1375" y="36"/>
                  </a:lnTo>
                  <a:lnTo>
                    <a:pt x="1387" y="36"/>
                  </a:lnTo>
                  <a:lnTo>
                    <a:pt x="1399" y="36"/>
                  </a:lnTo>
                  <a:lnTo>
                    <a:pt x="1411" y="42"/>
                  </a:lnTo>
                  <a:lnTo>
                    <a:pt x="1429" y="42"/>
                  </a:lnTo>
                  <a:lnTo>
                    <a:pt x="1441" y="48"/>
                  </a:lnTo>
                  <a:lnTo>
                    <a:pt x="1459" y="60"/>
                  </a:lnTo>
                  <a:lnTo>
                    <a:pt x="1477" y="66"/>
                  </a:lnTo>
                  <a:lnTo>
                    <a:pt x="1483" y="72"/>
                  </a:lnTo>
                  <a:lnTo>
                    <a:pt x="1495" y="78"/>
                  </a:lnTo>
                  <a:lnTo>
                    <a:pt x="1507" y="84"/>
                  </a:lnTo>
                  <a:lnTo>
                    <a:pt x="1525" y="84"/>
                  </a:lnTo>
                  <a:lnTo>
                    <a:pt x="1561" y="90"/>
                  </a:lnTo>
                  <a:lnTo>
                    <a:pt x="1602" y="96"/>
                  </a:lnTo>
                  <a:lnTo>
                    <a:pt x="1644" y="102"/>
                  </a:lnTo>
                  <a:lnTo>
                    <a:pt x="1692" y="102"/>
                  </a:lnTo>
                  <a:lnTo>
                    <a:pt x="1794" y="102"/>
                  </a:lnTo>
                  <a:lnTo>
                    <a:pt x="1895" y="102"/>
                  </a:lnTo>
                  <a:lnTo>
                    <a:pt x="1938" y="102"/>
                  </a:lnTo>
                  <a:lnTo>
                    <a:pt x="1971" y="96"/>
                  </a:lnTo>
                  <a:lnTo>
                    <a:pt x="2019" y="77"/>
                  </a:lnTo>
                  <a:lnTo>
                    <a:pt x="2063" y="57"/>
                  </a:lnTo>
                  <a:lnTo>
                    <a:pt x="2111" y="38"/>
                  </a:lnTo>
                  <a:lnTo>
                    <a:pt x="2145" y="18"/>
                  </a:lnTo>
                  <a:lnTo>
                    <a:pt x="2172" y="9"/>
                  </a:lnTo>
                  <a:lnTo>
                    <a:pt x="2202" y="0"/>
                  </a:lnTo>
                  <a:lnTo>
                    <a:pt x="2235" y="3"/>
                  </a:lnTo>
                  <a:lnTo>
                    <a:pt x="2250" y="24"/>
                  </a:lnTo>
                  <a:lnTo>
                    <a:pt x="2262" y="51"/>
                  </a:lnTo>
                  <a:lnTo>
                    <a:pt x="2290" y="72"/>
                  </a:lnTo>
                  <a:lnTo>
                    <a:pt x="2296" y="78"/>
                  </a:lnTo>
                  <a:lnTo>
                    <a:pt x="2308" y="84"/>
                  </a:lnTo>
                  <a:lnTo>
                    <a:pt x="2326" y="90"/>
                  </a:lnTo>
                  <a:lnTo>
                    <a:pt x="2350" y="102"/>
                  </a:lnTo>
                  <a:lnTo>
                    <a:pt x="2380" y="108"/>
                  </a:lnTo>
                  <a:lnTo>
                    <a:pt x="2416" y="114"/>
                  </a:lnTo>
                  <a:lnTo>
                    <a:pt x="2446" y="108"/>
                  </a:lnTo>
                  <a:lnTo>
                    <a:pt x="2481" y="108"/>
                  </a:lnTo>
                  <a:lnTo>
                    <a:pt x="2511" y="102"/>
                  </a:lnTo>
                  <a:lnTo>
                    <a:pt x="2541" y="96"/>
                  </a:lnTo>
                  <a:lnTo>
                    <a:pt x="2559" y="96"/>
                  </a:lnTo>
                  <a:lnTo>
                    <a:pt x="2595" y="84"/>
                  </a:lnTo>
                  <a:lnTo>
                    <a:pt x="2619" y="72"/>
                  </a:lnTo>
                  <a:lnTo>
                    <a:pt x="2643" y="54"/>
                  </a:lnTo>
                  <a:lnTo>
                    <a:pt x="2661" y="42"/>
                  </a:lnTo>
                  <a:lnTo>
                    <a:pt x="2673" y="24"/>
                  </a:lnTo>
                  <a:lnTo>
                    <a:pt x="2697" y="18"/>
                  </a:lnTo>
                  <a:lnTo>
                    <a:pt x="2715" y="24"/>
                  </a:lnTo>
                  <a:lnTo>
                    <a:pt x="2715" y="48"/>
                  </a:lnTo>
                  <a:lnTo>
                    <a:pt x="2709" y="78"/>
                  </a:lnTo>
                  <a:lnTo>
                    <a:pt x="2709" y="108"/>
                  </a:lnTo>
                  <a:lnTo>
                    <a:pt x="2727" y="114"/>
                  </a:lnTo>
                  <a:lnTo>
                    <a:pt x="2744" y="120"/>
                  </a:lnTo>
                  <a:lnTo>
                    <a:pt x="2768" y="126"/>
                  </a:lnTo>
                  <a:lnTo>
                    <a:pt x="2792" y="132"/>
                  </a:lnTo>
                  <a:lnTo>
                    <a:pt x="2816" y="132"/>
                  </a:lnTo>
                  <a:lnTo>
                    <a:pt x="2846" y="132"/>
                  </a:lnTo>
                  <a:lnTo>
                    <a:pt x="2870" y="132"/>
                  </a:lnTo>
                  <a:lnTo>
                    <a:pt x="2906" y="132"/>
                  </a:lnTo>
                  <a:lnTo>
                    <a:pt x="2972" y="126"/>
                  </a:lnTo>
                  <a:lnTo>
                    <a:pt x="3049" y="114"/>
                  </a:lnTo>
                  <a:lnTo>
                    <a:pt x="3127" y="102"/>
                  </a:lnTo>
                  <a:lnTo>
                    <a:pt x="3205" y="90"/>
                  </a:lnTo>
                  <a:lnTo>
                    <a:pt x="3336" y="78"/>
                  </a:lnTo>
                  <a:lnTo>
                    <a:pt x="3426" y="72"/>
                  </a:lnTo>
                  <a:lnTo>
                    <a:pt x="3456" y="66"/>
                  </a:lnTo>
                  <a:lnTo>
                    <a:pt x="3462" y="66"/>
                  </a:lnTo>
                  <a:lnTo>
                    <a:pt x="3474" y="60"/>
                  </a:lnTo>
                  <a:lnTo>
                    <a:pt x="3486" y="48"/>
                  </a:lnTo>
                  <a:lnTo>
                    <a:pt x="3498" y="48"/>
                  </a:lnTo>
                  <a:lnTo>
                    <a:pt x="3510" y="42"/>
                  </a:lnTo>
                  <a:lnTo>
                    <a:pt x="3522" y="42"/>
                  </a:lnTo>
                  <a:lnTo>
                    <a:pt x="3534" y="36"/>
                  </a:lnTo>
                  <a:lnTo>
                    <a:pt x="3546" y="36"/>
                  </a:lnTo>
                  <a:lnTo>
                    <a:pt x="3564" y="36"/>
                  </a:lnTo>
                  <a:lnTo>
                    <a:pt x="3582" y="42"/>
                  </a:lnTo>
                  <a:lnTo>
                    <a:pt x="3600" y="42"/>
                  </a:lnTo>
                  <a:lnTo>
                    <a:pt x="3617" y="54"/>
                  </a:lnTo>
                  <a:lnTo>
                    <a:pt x="3635" y="60"/>
                  </a:lnTo>
                  <a:lnTo>
                    <a:pt x="3647" y="66"/>
                  </a:lnTo>
                  <a:lnTo>
                    <a:pt x="3659" y="72"/>
                  </a:lnTo>
                  <a:lnTo>
                    <a:pt x="3689" y="78"/>
                  </a:lnTo>
                  <a:lnTo>
                    <a:pt x="3731" y="90"/>
                  </a:lnTo>
                  <a:lnTo>
                    <a:pt x="3767" y="96"/>
                  </a:lnTo>
                  <a:lnTo>
                    <a:pt x="3815" y="102"/>
                  </a:lnTo>
                  <a:lnTo>
                    <a:pt x="3863" y="102"/>
                  </a:lnTo>
                  <a:lnTo>
                    <a:pt x="3916" y="102"/>
                  </a:lnTo>
                  <a:lnTo>
                    <a:pt x="3970" y="102"/>
                  </a:lnTo>
                  <a:lnTo>
                    <a:pt x="4024" y="102"/>
                  </a:lnTo>
                  <a:lnTo>
                    <a:pt x="4078" y="102"/>
                  </a:lnTo>
                  <a:lnTo>
                    <a:pt x="4132" y="96"/>
                  </a:lnTo>
                  <a:lnTo>
                    <a:pt x="4186" y="90"/>
                  </a:lnTo>
                  <a:lnTo>
                    <a:pt x="4239" y="78"/>
                  </a:lnTo>
                  <a:lnTo>
                    <a:pt x="4287" y="72"/>
                  </a:lnTo>
                  <a:lnTo>
                    <a:pt x="4341" y="54"/>
                  </a:lnTo>
                  <a:lnTo>
                    <a:pt x="4383" y="42"/>
                  </a:lnTo>
                  <a:lnTo>
                    <a:pt x="4419" y="30"/>
                  </a:lnTo>
                  <a:lnTo>
                    <a:pt x="4449" y="18"/>
                  </a:lnTo>
                  <a:lnTo>
                    <a:pt x="4478" y="12"/>
                  </a:lnTo>
                  <a:lnTo>
                    <a:pt x="4502" y="6"/>
                  </a:lnTo>
                  <a:lnTo>
                    <a:pt x="4526" y="0"/>
                  </a:lnTo>
                  <a:lnTo>
                    <a:pt x="4544" y="0"/>
                  </a:lnTo>
                  <a:lnTo>
                    <a:pt x="4562" y="0"/>
                  </a:lnTo>
                  <a:lnTo>
                    <a:pt x="4574" y="6"/>
                  </a:lnTo>
                  <a:lnTo>
                    <a:pt x="4586" y="12"/>
                  </a:lnTo>
                  <a:lnTo>
                    <a:pt x="4598" y="18"/>
                  </a:lnTo>
                  <a:lnTo>
                    <a:pt x="4604" y="24"/>
                  </a:lnTo>
                  <a:lnTo>
                    <a:pt x="4610" y="30"/>
                  </a:lnTo>
                  <a:lnTo>
                    <a:pt x="4616" y="36"/>
                  </a:lnTo>
                  <a:lnTo>
                    <a:pt x="4622" y="48"/>
                  </a:lnTo>
                  <a:lnTo>
                    <a:pt x="4628" y="60"/>
                  </a:lnTo>
                  <a:lnTo>
                    <a:pt x="4634" y="66"/>
                  </a:lnTo>
                  <a:lnTo>
                    <a:pt x="4640" y="78"/>
                  </a:lnTo>
                  <a:lnTo>
                    <a:pt x="4652" y="84"/>
                  </a:lnTo>
                  <a:lnTo>
                    <a:pt x="4670" y="90"/>
                  </a:lnTo>
                  <a:lnTo>
                    <a:pt x="4682" y="96"/>
                  </a:lnTo>
                  <a:lnTo>
                    <a:pt x="4706" y="102"/>
                  </a:lnTo>
                  <a:lnTo>
                    <a:pt x="4724" y="108"/>
                  </a:lnTo>
                  <a:lnTo>
                    <a:pt x="4748" y="114"/>
                  </a:lnTo>
                  <a:lnTo>
                    <a:pt x="4771" y="114"/>
                  </a:lnTo>
                  <a:lnTo>
                    <a:pt x="4801" y="114"/>
                  </a:lnTo>
                  <a:lnTo>
                    <a:pt x="4831" y="108"/>
                  </a:lnTo>
                  <a:lnTo>
                    <a:pt x="4861" y="102"/>
                  </a:lnTo>
                  <a:lnTo>
                    <a:pt x="4891" y="96"/>
                  </a:lnTo>
                  <a:lnTo>
                    <a:pt x="4927" y="84"/>
                  </a:lnTo>
                  <a:lnTo>
                    <a:pt x="4957" y="66"/>
                  </a:lnTo>
                  <a:lnTo>
                    <a:pt x="4993" y="48"/>
                  </a:lnTo>
                  <a:lnTo>
                    <a:pt x="5017" y="36"/>
                  </a:lnTo>
                  <a:lnTo>
                    <a:pt x="5029" y="30"/>
                  </a:lnTo>
                  <a:lnTo>
                    <a:pt x="5061" y="24"/>
                  </a:lnTo>
                  <a:lnTo>
                    <a:pt x="5091" y="17"/>
                  </a:lnTo>
                  <a:lnTo>
                    <a:pt x="5118" y="14"/>
                  </a:lnTo>
                  <a:lnTo>
                    <a:pt x="5145" y="9"/>
                  </a:lnTo>
                  <a:lnTo>
                    <a:pt x="5175" y="9"/>
                  </a:lnTo>
                  <a:lnTo>
                    <a:pt x="5199" y="8"/>
                  </a:lnTo>
                  <a:lnTo>
                    <a:pt x="5219" y="9"/>
                  </a:lnTo>
                  <a:lnTo>
                    <a:pt x="5238" y="9"/>
                  </a:lnTo>
                  <a:lnTo>
                    <a:pt x="5258" y="11"/>
                  </a:lnTo>
                  <a:lnTo>
                    <a:pt x="5280" y="9"/>
                  </a:lnTo>
                  <a:lnTo>
                    <a:pt x="5304" y="11"/>
                  </a:lnTo>
                  <a:lnTo>
                    <a:pt x="5327" y="8"/>
                  </a:lnTo>
                  <a:lnTo>
                    <a:pt x="5351" y="8"/>
                  </a:lnTo>
                  <a:lnTo>
                    <a:pt x="5390" y="9"/>
                  </a:lnTo>
                  <a:lnTo>
                    <a:pt x="5435" y="24"/>
                  </a:lnTo>
                  <a:lnTo>
                    <a:pt x="5447" y="30"/>
                  </a:lnTo>
                  <a:lnTo>
                    <a:pt x="5453" y="36"/>
                  </a:lnTo>
                  <a:lnTo>
                    <a:pt x="5453" y="42"/>
                  </a:lnTo>
                  <a:lnTo>
                    <a:pt x="5459" y="48"/>
                  </a:lnTo>
                  <a:lnTo>
                    <a:pt x="5459" y="54"/>
                  </a:lnTo>
                  <a:lnTo>
                    <a:pt x="5459" y="60"/>
                  </a:lnTo>
                  <a:lnTo>
                    <a:pt x="5459" y="66"/>
                  </a:lnTo>
                  <a:lnTo>
                    <a:pt x="5465" y="66"/>
                  </a:lnTo>
                  <a:lnTo>
                    <a:pt x="5465" y="72"/>
                  </a:lnTo>
                  <a:lnTo>
                    <a:pt x="5477" y="72"/>
                  </a:lnTo>
                  <a:lnTo>
                    <a:pt x="5489" y="78"/>
                  </a:lnTo>
                  <a:lnTo>
                    <a:pt x="5501" y="84"/>
                  </a:lnTo>
                  <a:lnTo>
                    <a:pt x="5519" y="84"/>
                  </a:lnTo>
                  <a:lnTo>
                    <a:pt x="5555" y="90"/>
                  </a:lnTo>
                  <a:lnTo>
                    <a:pt x="5603" y="90"/>
                  </a:lnTo>
                  <a:lnTo>
                    <a:pt x="5656" y="90"/>
                  </a:lnTo>
                  <a:lnTo>
                    <a:pt x="5710" y="84"/>
                  </a:lnTo>
                  <a:lnTo>
                    <a:pt x="5740" y="78"/>
                  </a:lnTo>
                  <a:lnTo>
                    <a:pt x="5770" y="72"/>
                  </a:lnTo>
                  <a:lnTo>
                    <a:pt x="5770" y="90"/>
                  </a:lnTo>
                  <a:lnTo>
                    <a:pt x="5770" y="90"/>
                  </a:lnTo>
                  <a:lnTo>
                    <a:pt x="5740" y="96"/>
                  </a:lnTo>
                  <a:lnTo>
                    <a:pt x="5710" y="102"/>
                  </a:lnTo>
                  <a:lnTo>
                    <a:pt x="5656" y="108"/>
                  </a:lnTo>
                  <a:lnTo>
                    <a:pt x="5603" y="108"/>
                  </a:lnTo>
                  <a:lnTo>
                    <a:pt x="5555" y="108"/>
                  </a:lnTo>
                  <a:lnTo>
                    <a:pt x="5519" y="102"/>
                  </a:lnTo>
                  <a:lnTo>
                    <a:pt x="5501" y="102"/>
                  </a:lnTo>
                  <a:lnTo>
                    <a:pt x="5489" y="96"/>
                  </a:lnTo>
                  <a:lnTo>
                    <a:pt x="5477" y="90"/>
                  </a:lnTo>
                  <a:lnTo>
                    <a:pt x="5465" y="90"/>
                  </a:lnTo>
                  <a:lnTo>
                    <a:pt x="5465" y="84"/>
                  </a:lnTo>
                  <a:lnTo>
                    <a:pt x="5459" y="84"/>
                  </a:lnTo>
                  <a:lnTo>
                    <a:pt x="5459" y="78"/>
                  </a:lnTo>
                  <a:lnTo>
                    <a:pt x="5459" y="72"/>
                  </a:lnTo>
                  <a:lnTo>
                    <a:pt x="5459" y="66"/>
                  </a:lnTo>
                  <a:lnTo>
                    <a:pt x="5453" y="60"/>
                  </a:lnTo>
                  <a:lnTo>
                    <a:pt x="5453" y="54"/>
                  </a:lnTo>
                  <a:lnTo>
                    <a:pt x="5447" y="48"/>
                  </a:lnTo>
                  <a:lnTo>
                    <a:pt x="5435" y="42"/>
                  </a:lnTo>
                  <a:lnTo>
                    <a:pt x="5429" y="36"/>
                  </a:lnTo>
                  <a:lnTo>
                    <a:pt x="5423" y="36"/>
                  </a:lnTo>
                  <a:lnTo>
                    <a:pt x="5405" y="30"/>
                  </a:lnTo>
                  <a:lnTo>
                    <a:pt x="5393" y="30"/>
                  </a:lnTo>
                  <a:lnTo>
                    <a:pt x="5370" y="23"/>
                  </a:lnTo>
                  <a:lnTo>
                    <a:pt x="5346" y="24"/>
                  </a:lnTo>
                  <a:lnTo>
                    <a:pt x="5325" y="27"/>
                  </a:lnTo>
                  <a:lnTo>
                    <a:pt x="5298" y="29"/>
                  </a:lnTo>
                  <a:lnTo>
                    <a:pt x="5270" y="29"/>
                  </a:lnTo>
                  <a:lnTo>
                    <a:pt x="5247" y="26"/>
                  </a:lnTo>
                  <a:lnTo>
                    <a:pt x="5219" y="24"/>
                  </a:lnTo>
                  <a:lnTo>
                    <a:pt x="5199" y="21"/>
                  </a:lnTo>
                  <a:lnTo>
                    <a:pt x="5174" y="24"/>
                  </a:lnTo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accent2">
                    <a:gamma/>
                    <a:tint val="96863"/>
                    <a:invGamma/>
                  </a:schemeClr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0824" name="Rectangle 24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60825" name="Rectangle 25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60826" name="Rectangle 26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  <p:sp>
        <p:nvSpPr>
          <p:cNvPr id="460827" name="Rectangle 2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fld id="{9CB1375B-6907-44D8-B266-535A47B348A1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60828" name="Rectangle 28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973" r:id="rId1"/>
    <p:sldLayoutId id="2147484974" r:id="rId2"/>
    <p:sldLayoutId id="2147484975" r:id="rId3"/>
    <p:sldLayoutId id="2147484976" r:id="rId4"/>
    <p:sldLayoutId id="2147484977" r:id="rId5"/>
    <p:sldLayoutId id="2147484978" r:id="rId6"/>
    <p:sldLayoutId id="2147484979" r:id="rId7"/>
    <p:sldLayoutId id="2147484980" r:id="rId8"/>
    <p:sldLayoutId id="2147484981" r:id="rId9"/>
    <p:sldLayoutId id="2147484982" r:id="rId10"/>
    <p:sldLayoutId id="2147484983" r:id="rId11"/>
    <p:sldLayoutId id="2147484984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80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80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39216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588" y="0"/>
            <a:ext cx="9148762" cy="6851650"/>
            <a:chOff x="1" y="0"/>
            <a:chExt cx="5763" cy="4316"/>
          </a:xfrm>
        </p:grpSpPr>
        <p:sp>
          <p:nvSpPr>
            <p:cNvPr id="463875" name="Freeform 3"/>
            <p:cNvSpPr>
              <a:spLocks/>
            </p:cNvSpPr>
            <p:nvPr/>
          </p:nvSpPr>
          <p:spPr bwMode="hidden">
            <a:xfrm>
              <a:off x="5045" y="2626"/>
              <a:ext cx="719" cy="1690"/>
            </a:xfrm>
            <a:custGeom>
              <a:avLst/>
              <a:gdLst/>
              <a:ahLst/>
              <a:cxnLst>
                <a:cxn ang="0">
                  <a:pos x="717" y="72"/>
                </a:cxn>
                <a:cxn ang="0">
                  <a:pos x="717" y="0"/>
                </a:cxn>
                <a:cxn ang="0">
                  <a:pos x="699" y="101"/>
                </a:cxn>
                <a:cxn ang="0">
                  <a:pos x="675" y="209"/>
                </a:cxn>
                <a:cxn ang="0">
                  <a:pos x="627" y="389"/>
                </a:cxn>
                <a:cxn ang="0">
                  <a:pos x="574" y="569"/>
                </a:cxn>
                <a:cxn ang="0">
                  <a:pos x="502" y="749"/>
                </a:cxn>
                <a:cxn ang="0">
                  <a:pos x="424" y="935"/>
                </a:cxn>
                <a:cxn ang="0">
                  <a:pos x="334" y="1121"/>
                </a:cxn>
                <a:cxn ang="0">
                  <a:pos x="233" y="1312"/>
                </a:cxn>
                <a:cxn ang="0">
                  <a:pos x="125" y="1498"/>
                </a:cxn>
                <a:cxn ang="0">
                  <a:pos x="0" y="1690"/>
                </a:cxn>
                <a:cxn ang="0">
                  <a:pos x="11" y="1690"/>
                </a:cxn>
                <a:cxn ang="0">
                  <a:pos x="137" y="1498"/>
                </a:cxn>
                <a:cxn ang="0">
                  <a:pos x="245" y="1312"/>
                </a:cxn>
                <a:cxn ang="0">
                  <a:pos x="346" y="1121"/>
                </a:cxn>
                <a:cxn ang="0">
                  <a:pos x="436" y="935"/>
                </a:cxn>
                <a:cxn ang="0">
                  <a:pos x="514" y="749"/>
                </a:cxn>
                <a:cxn ang="0">
                  <a:pos x="585" y="569"/>
                </a:cxn>
                <a:cxn ang="0">
                  <a:pos x="639" y="389"/>
                </a:cxn>
                <a:cxn ang="0">
                  <a:pos x="687" y="209"/>
                </a:cxn>
                <a:cxn ang="0">
                  <a:pos x="705" y="143"/>
                </a:cxn>
                <a:cxn ang="0">
                  <a:pos x="717" y="72"/>
                </a:cxn>
                <a:cxn ang="0">
                  <a:pos x="717" y="72"/>
                </a:cxn>
              </a:cxnLst>
              <a:rect l="0" t="0" r="r" b="b"/>
              <a:pathLst>
                <a:path w="717" h="1690">
                  <a:moveTo>
                    <a:pt x="717" y="72"/>
                  </a:moveTo>
                  <a:lnTo>
                    <a:pt x="717" y="0"/>
                  </a:lnTo>
                  <a:lnTo>
                    <a:pt x="699" y="101"/>
                  </a:lnTo>
                  <a:lnTo>
                    <a:pt x="675" y="209"/>
                  </a:lnTo>
                  <a:lnTo>
                    <a:pt x="627" y="389"/>
                  </a:lnTo>
                  <a:lnTo>
                    <a:pt x="574" y="569"/>
                  </a:lnTo>
                  <a:lnTo>
                    <a:pt x="502" y="749"/>
                  </a:lnTo>
                  <a:lnTo>
                    <a:pt x="424" y="935"/>
                  </a:lnTo>
                  <a:lnTo>
                    <a:pt x="334" y="1121"/>
                  </a:lnTo>
                  <a:lnTo>
                    <a:pt x="233" y="1312"/>
                  </a:lnTo>
                  <a:lnTo>
                    <a:pt x="125" y="1498"/>
                  </a:lnTo>
                  <a:lnTo>
                    <a:pt x="0" y="1690"/>
                  </a:lnTo>
                  <a:lnTo>
                    <a:pt x="11" y="1690"/>
                  </a:lnTo>
                  <a:lnTo>
                    <a:pt x="137" y="1498"/>
                  </a:lnTo>
                  <a:lnTo>
                    <a:pt x="245" y="1312"/>
                  </a:lnTo>
                  <a:lnTo>
                    <a:pt x="346" y="1121"/>
                  </a:lnTo>
                  <a:lnTo>
                    <a:pt x="436" y="935"/>
                  </a:lnTo>
                  <a:lnTo>
                    <a:pt x="514" y="749"/>
                  </a:lnTo>
                  <a:lnTo>
                    <a:pt x="585" y="569"/>
                  </a:lnTo>
                  <a:lnTo>
                    <a:pt x="639" y="389"/>
                  </a:lnTo>
                  <a:lnTo>
                    <a:pt x="687" y="209"/>
                  </a:lnTo>
                  <a:lnTo>
                    <a:pt x="705" y="143"/>
                  </a:lnTo>
                  <a:lnTo>
                    <a:pt x="717" y="72"/>
                  </a:lnTo>
                  <a:lnTo>
                    <a:pt x="717" y="7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76" name="Freeform 4"/>
            <p:cNvSpPr>
              <a:spLocks/>
            </p:cNvSpPr>
            <p:nvPr/>
          </p:nvSpPr>
          <p:spPr bwMode="hidden">
            <a:xfrm>
              <a:off x="5386" y="3794"/>
              <a:ext cx="378" cy="522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293" y="132"/>
                </a:cxn>
                <a:cxn ang="0">
                  <a:pos x="204" y="264"/>
                </a:cxn>
                <a:cxn ang="0">
                  <a:pos x="102" y="396"/>
                </a:cxn>
                <a:cxn ang="0">
                  <a:pos x="0" y="522"/>
                </a:cxn>
                <a:cxn ang="0">
                  <a:pos x="12" y="522"/>
                </a:cxn>
                <a:cxn ang="0">
                  <a:pos x="114" y="402"/>
                </a:cxn>
                <a:cxn ang="0">
                  <a:pos x="204" y="282"/>
                </a:cxn>
                <a:cxn ang="0">
                  <a:pos x="377" y="24"/>
                </a:cxn>
                <a:cxn ang="0">
                  <a:pos x="377" y="0"/>
                </a:cxn>
                <a:cxn ang="0">
                  <a:pos x="377" y="0"/>
                </a:cxn>
              </a:cxnLst>
              <a:rect l="0" t="0" r="r" b="b"/>
              <a:pathLst>
                <a:path w="377" h="522">
                  <a:moveTo>
                    <a:pt x="377" y="0"/>
                  </a:moveTo>
                  <a:lnTo>
                    <a:pt x="293" y="132"/>
                  </a:lnTo>
                  <a:lnTo>
                    <a:pt x="204" y="264"/>
                  </a:lnTo>
                  <a:lnTo>
                    <a:pt x="102" y="396"/>
                  </a:lnTo>
                  <a:lnTo>
                    <a:pt x="0" y="522"/>
                  </a:lnTo>
                  <a:lnTo>
                    <a:pt x="12" y="522"/>
                  </a:lnTo>
                  <a:lnTo>
                    <a:pt x="114" y="402"/>
                  </a:lnTo>
                  <a:lnTo>
                    <a:pt x="204" y="282"/>
                  </a:lnTo>
                  <a:lnTo>
                    <a:pt x="377" y="24"/>
                  </a:lnTo>
                  <a:lnTo>
                    <a:pt x="377" y="0"/>
                  </a:lnTo>
                  <a:lnTo>
                    <a:pt x="377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77" name="Freeform 5"/>
            <p:cNvSpPr>
              <a:spLocks/>
            </p:cNvSpPr>
            <p:nvPr/>
          </p:nvSpPr>
          <p:spPr bwMode="hidden">
            <a:xfrm>
              <a:off x="5680" y="4214"/>
              <a:ext cx="84" cy="102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18" y="102"/>
                </a:cxn>
                <a:cxn ang="0">
                  <a:pos x="48" y="60"/>
                </a:cxn>
                <a:cxn ang="0">
                  <a:pos x="84" y="24"/>
                </a:cxn>
                <a:cxn ang="0">
                  <a:pos x="84" y="0"/>
                </a:cxn>
                <a:cxn ang="0">
                  <a:pos x="42" y="54"/>
                </a:cxn>
                <a:cxn ang="0">
                  <a:pos x="0" y="102"/>
                </a:cxn>
                <a:cxn ang="0">
                  <a:pos x="0" y="102"/>
                </a:cxn>
              </a:cxnLst>
              <a:rect l="0" t="0" r="r" b="b"/>
              <a:pathLst>
                <a:path w="84" h="102">
                  <a:moveTo>
                    <a:pt x="0" y="102"/>
                  </a:moveTo>
                  <a:lnTo>
                    <a:pt x="18" y="102"/>
                  </a:lnTo>
                  <a:lnTo>
                    <a:pt x="48" y="60"/>
                  </a:lnTo>
                  <a:lnTo>
                    <a:pt x="84" y="24"/>
                  </a:lnTo>
                  <a:lnTo>
                    <a:pt x="84" y="0"/>
                  </a:lnTo>
                  <a:lnTo>
                    <a:pt x="42" y="54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6"/>
            <p:cNvGrpSpPr>
              <a:grpSpLocks/>
            </p:cNvGrpSpPr>
            <p:nvPr/>
          </p:nvGrpSpPr>
          <p:grpSpPr bwMode="auto">
            <a:xfrm>
              <a:off x="288" y="0"/>
              <a:ext cx="5098" cy="4316"/>
              <a:chOff x="288" y="0"/>
              <a:chExt cx="5098" cy="4316"/>
            </a:xfrm>
          </p:grpSpPr>
          <p:sp>
            <p:nvSpPr>
              <p:cNvPr id="463879" name="Freeform 7"/>
              <p:cNvSpPr>
                <a:spLocks/>
              </p:cNvSpPr>
              <p:nvPr userDrawn="1"/>
            </p:nvSpPr>
            <p:spPr bwMode="hidden">
              <a:xfrm>
                <a:off x="2789" y="0"/>
                <a:ext cx="72" cy="43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16"/>
                  </a:cxn>
                  <a:cxn ang="0">
                    <a:pos x="72" y="43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4316">
                    <a:moveTo>
                      <a:pt x="0" y="0"/>
                    </a:moveTo>
                    <a:lnTo>
                      <a:pt x="60" y="4316"/>
                    </a:lnTo>
                    <a:lnTo>
                      <a:pt x="72" y="43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0" name="Freeform 8"/>
              <p:cNvSpPr>
                <a:spLocks/>
              </p:cNvSpPr>
              <p:nvPr userDrawn="1"/>
            </p:nvSpPr>
            <p:spPr bwMode="hidden">
              <a:xfrm>
                <a:off x="3089" y="0"/>
                <a:ext cx="174" cy="431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0"/>
                  </a:cxn>
                  <a:cxn ang="0">
                    <a:pos x="42" y="216"/>
                  </a:cxn>
                  <a:cxn ang="0">
                    <a:pos x="72" y="444"/>
                  </a:cxn>
                  <a:cxn ang="0">
                    <a:pos x="96" y="689"/>
                  </a:cxn>
                  <a:cxn ang="0">
                    <a:pos x="120" y="947"/>
                  </a:cxn>
                  <a:cxn ang="0">
                    <a:pos x="132" y="1211"/>
                  </a:cxn>
                  <a:cxn ang="0">
                    <a:pos x="150" y="1487"/>
                  </a:cxn>
                  <a:cxn ang="0">
                    <a:pos x="156" y="1768"/>
                  </a:cxn>
                  <a:cxn ang="0">
                    <a:pos x="162" y="2062"/>
                  </a:cxn>
                  <a:cxn ang="0">
                    <a:pos x="156" y="2644"/>
                  </a:cxn>
                  <a:cxn ang="0">
                    <a:pos x="126" y="3225"/>
                  </a:cxn>
                  <a:cxn ang="0">
                    <a:pos x="108" y="3507"/>
                  </a:cxn>
                  <a:cxn ang="0">
                    <a:pos x="78" y="3788"/>
                  </a:cxn>
                  <a:cxn ang="0">
                    <a:pos x="42" y="4058"/>
                  </a:cxn>
                  <a:cxn ang="0">
                    <a:pos x="0" y="4316"/>
                  </a:cxn>
                  <a:cxn ang="0">
                    <a:pos x="12" y="4316"/>
                  </a:cxn>
                  <a:cxn ang="0">
                    <a:pos x="54" y="4058"/>
                  </a:cxn>
                  <a:cxn ang="0">
                    <a:pos x="90" y="3782"/>
                  </a:cxn>
                  <a:cxn ang="0">
                    <a:pos x="120" y="3507"/>
                  </a:cxn>
                  <a:cxn ang="0">
                    <a:pos x="138" y="3219"/>
                  </a:cxn>
                  <a:cxn ang="0">
                    <a:pos x="168" y="2638"/>
                  </a:cxn>
                  <a:cxn ang="0">
                    <a:pos x="174" y="2056"/>
                  </a:cxn>
                  <a:cxn ang="0">
                    <a:pos x="168" y="1768"/>
                  </a:cxn>
                  <a:cxn ang="0">
                    <a:pos x="162" y="1487"/>
                  </a:cxn>
                  <a:cxn ang="0">
                    <a:pos x="144" y="1211"/>
                  </a:cxn>
                  <a:cxn ang="0">
                    <a:pos x="132" y="941"/>
                  </a:cxn>
                  <a:cxn ang="0">
                    <a:pos x="108" y="689"/>
                  </a:cxn>
                  <a:cxn ang="0">
                    <a:pos x="84" y="444"/>
                  </a:cxn>
                  <a:cxn ang="0">
                    <a:pos x="54" y="216"/>
                  </a:cxn>
                  <a:cxn ang="0">
                    <a:pos x="24" y="0"/>
                  </a:cxn>
                  <a:cxn ang="0">
                    <a:pos x="24" y="0"/>
                  </a:cxn>
                </a:cxnLst>
                <a:rect l="0" t="0" r="r" b="b"/>
                <a:pathLst>
                  <a:path w="174" h="4316">
                    <a:moveTo>
                      <a:pt x="24" y="0"/>
                    </a:moveTo>
                    <a:lnTo>
                      <a:pt x="12" y="0"/>
                    </a:lnTo>
                    <a:lnTo>
                      <a:pt x="42" y="216"/>
                    </a:lnTo>
                    <a:lnTo>
                      <a:pt x="72" y="444"/>
                    </a:lnTo>
                    <a:lnTo>
                      <a:pt x="96" y="689"/>
                    </a:lnTo>
                    <a:lnTo>
                      <a:pt x="120" y="947"/>
                    </a:lnTo>
                    <a:lnTo>
                      <a:pt x="132" y="1211"/>
                    </a:lnTo>
                    <a:lnTo>
                      <a:pt x="150" y="1487"/>
                    </a:lnTo>
                    <a:lnTo>
                      <a:pt x="156" y="1768"/>
                    </a:lnTo>
                    <a:lnTo>
                      <a:pt x="162" y="2062"/>
                    </a:lnTo>
                    <a:lnTo>
                      <a:pt x="156" y="2644"/>
                    </a:lnTo>
                    <a:lnTo>
                      <a:pt x="126" y="3225"/>
                    </a:lnTo>
                    <a:lnTo>
                      <a:pt x="108" y="3507"/>
                    </a:lnTo>
                    <a:lnTo>
                      <a:pt x="78" y="3788"/>
                    </a:lnTo>
                    <a:lnTo>
                      <a:pt x="42" y="4058"/>
                    </a:lnTo>
                    <a:lnTo>
                      <a:pt x="0" y="4316"/>
                    </a:lnTo>
                    <a:lnTo>
                      <a:pt x="12" y="4316"/>
                    </a:lnTo>
                    <a:lnTo>
                      <a:pt x="54" y="4058"/>
                    </a:lnTo>
                    <a:lnTo>
                      <a:pt x="90" y="3782"/>
                    </a:lnTo>
                    <a:lnTo>
                      <a:pt x="120" y="3507"/>
                    </a:lnTo>
                    <a:lnTo>
                      <a:pt x="138" y="3219"/>
                    </a:lnTo>
                    <a:lnTo>
                      <a:pt x="168" y="2638"/>
                    </a:lnTo>
                    <a:lnTo>
                      <a:pt x="174" y="2056"/>
                    </a:lnTo>
                    <a:lnTo>
                      <a:pt x="168" y="1768"/>
                    </a:lnTo>
                    <a:lnTo>
                      <a:pt x="162" y="1487"/>
                    </a:lnTo>
                    <a:lnTo>
                      <a:pt x="144" y="1211"/>
                    </a:lnTo>
                    <a:lnTo>
                      <a:pt x="132" y="941"/>
                    </a:lnTo>
                    <a:lnTo>
                      <a:pt x="108" y="689"/>
                    </a:lnTo>
                    <a:lnTo>
                      <a:pt x="84" y="444"/>
                    </a:lnTo>
                    <a:lnTo>
                      <a:pt x="54" y="216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1" name="Freeform 9"/>
              <p:cNvSpPr>
                <a:spLocks/>
              </p:cNvSpPr>
              <p:nvPr userDrawn="1"/>
            </p:nvSpPr>
            <p:spPr bwMode="hidden">
              <a:xfrm>
                <a:off x="3358" y="0"/>
                <a:ext cx="337" cy="4316"/>
              </a:xfrm>
              <a:custGeom>
                <a:avLst/>
                <a:gdLst/>
                <a:ahLst/>
                <a:cxnLst>
                  <a:cxn ang="0">
                    <a:pos x="329" y="2014"/>
                  </a:cxn>
                  <a:cxn ang="0">
                    <a:pos x="317" y="1726"/>
                  </a:cxn>
                  <a:cxn ang="0">
                    <a:pos x="293" y="1445"/>
                  </a:cxn>
                  <a:cxn ang="0">
                    <a:pos x="263" y="1175"/>
                  </a:cxn>
                  <a:cxn ang="0">
                    <a:pos x="228" y="917"/>
                  </a:cxn>
                  <a:cxn ang="0">
                    <a:pos x="186" y="665"/>
                  </a:cxn>
                  <a:cxn ang="0">
                    <a:pos x="132" y="432"/>
                  </a:cxn>
                  <a:cxn ang="0">
                    <a:pos x="78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66" y="204"/>
                  </a:cxn>
                  <a:cxn ang="0">
                    <a:pos x="120" y="432"/>
                  </a:cxn>
                  <a:cxn ang="0">
                    <a:pos x="174" y="665"/>
                  </a:cxn>
                  <a:cxn ang="0">
                    <a:pos x="216" y="917"/>
                  </a:cxn>
                  <a:cxn ang="0">
                    <a:pos x="251" y="1175"/>
                  </a:cxn>
                  <a:cxn ang="0">
                    <a:pos x="281" y="1445"/>
                  </a:cxn>
                  <a:cxn ang="0">
                    <a:pos x="305" y="1726"/>
                  </a:cxn>
                  <a:cxn ang="0">
                    <a:pos x="317" y="2014"/>
                  </a:cxn>
                  <a:cxn ang="0">
                    <a:pos x="323" y="2314"/>
                  </a:cxn>
                  <a:cxn ang="0">
                    <a:pos x="317" y="2608"/>
                  </a:cxn>
                  <a:cxn ang="0">
                    <a:pos x="305" y="2907"/>
                  </a:cxn>
                  <a:cxn ang="0">
                    <a:pos x="281" y="3201"/>
                  </a:cxn>
                  <a:cxn ang="0">
                    <a:pos x="257" y="3489"/>
                  </a:cxn>
                  <a:cxn ang="0">
                    <a:pos x="216" y="3777"/>
                  </a:cxn>
                  <a:cxn ang="0">
                    <a:pos x="174" y="4052"/>
                  </a:cxn>
                  <a:cxn ang="0">
                    <a:pos x="120" y="4316"/>
                  </a:cxn>
                  <a:cxn ang="0">
                    <a:pos x="132" y="4316"/>
                  </a:cxn>
                  <a:cxn ang="0">
                    <a:pos x="186" y="4052"/>
                  </a:cxn>
                  <a:cxn ang="0">
                    <a:pos x="228" y="3777"/>
                  </a:cxn>
                  <a:cxn ang="0">
                    <a:pos x="269" y="3489"/>
                  </a:cxn>
                  <a:cxn ang="0">
                    <a:pos x="293" y="3201"/>
                  </a:cxn>
                  <a:cxn ang="0">
                    <a:pos x="317" y="2907"/>
                  </a:cxn>
                  <a:cxn ang="0">
                    <a:pos x="329" y="2608"/>
                  </a:cxn>
                  <a:cxn ang="0">
                    <a:pos x="335" y="2314"/>
                  </a:cxn>
                  <a:cxn ang="0">
                    <a:pos x="329" y="2014"/>
                  </a:cxn>
                  <a:cxn ang="0">
                    <a:pos x="329" y="2014"/>
                  </a:cxn>
                </a:cxnLst>
                <a:rect l="0" t="0" r="r" b="b"/>
                <a:pathLst>
                  <a:path w="335" h="4316">
                    <a:moveTo>
                      <a:pt x="329" y="2014"/>
                    </a:moveTo>
                    <a:lnTo>
                      <a:pt x="317" y="1726"/>
                    </a:lnTo>
                    <a:lnTo>
                      <a:pt x="293" y="1445"/>
                    </a:lnTo>
                    <a:lnTo>
                      <a:pt x="263" y="1175"/>
                    </a:lnTo>
                    <a:lnTo>
                      <a:pt x="228" y="917"/>
                    </a:lnTo>
                    <a:lnTo>
                      <a:pt x="186" y="665"/>
                    </a:lnTo>
                    <a:lnTo>
                      <a:pt x="132" y="432"/>
                    </a:lnTo>
                    <a:lnTo>
                      <a:pt x="78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66" y="204"/>
                    </a:lnTo>
                    <a:lnTo>
                      <a:pt x="120" y="432"/>
                    </a:lnTo>
                    <a:lnTo>
                      <a:pt x="174" y="665"/>
                    </a:lnTo>
                    <a:lnTo>
                      <a:pt x="216" y="917"/>
                    </a:lnTo>
                    <a:lnTo>
                      <a:pt x="251" y="1175"/>
                    </a:lnTo>
                    <a:lnTo>
                      <a:pt x="281" y="1445"/>
                    </a:lnTo>
                    <a:lnTo>
                      <a:pt x="305" y="1726"/>
                    </a:lnTo>
                    <a:lnTo>
                      <a:pt x="317" y="2014"/>
                    </a:lnTo>
                    <a:lnTo>
                      <a:pt x="323" y="2314"/>
                    </a:lnTo>
                    <a:lnTo>
                      <a:pt x="317" y="2608"/>
                    </a:lnTo>
                    <a:lnTo>
                      <a:pt x="305" y="2907"/>
                    </a:lnTo>
                    <a:lnTo>
                      <a:pt x="281" y="3201"/>
                    </a:lnTo>
                    <a:lnTo>
                      <a:pt x="257" y="3489"/>
                    </a:lnTo>
                    <a:lnTo>
                      <a:pt x="216" y="3777"/>
                    </a:lnTo>
                    <a:lnTo>
                      <a:pt x="174" y="4052"/>
                    </a:lnTo>
                    <a:lnTo>
                      <a:pt x="120" y="4316"/>
                    </a:lnTo>
                    <a:lnTo>
                      <a:pt x="132" y="4316"/>
                    </a:lnTo>
                    <a:lnTo>
                      <a:pt x="186" y="4052"/>
                    </a:lnTo>
                    <a:lnTo>
                      <a:pt x="228" y="3777"/>
                    </a:lnTo>
                    <a:lnTo>
                      <a:pt x="269" y="3489"/>
                    </a:lnTo>
                    <a:lnTo>
                      <a:pt x="293" y="3201"/>
                    </a:lnTo>
                    <a:lnTo>
                      <a:pt x="317" y="2907"/>
                    </a:lnTo>
                    <a:lnTo>
                      <a:pt x="329" y="2608"/>
                    </a:lnTo>
                    <a:lnTo>
                      <a:pt x="335" y="2314"/>
                    </a:lnTo>
                    <a:lnTo>
                      <a:pt x="329" y="2014"/>
                    </a:lnTo>
                    <a:lnTo>
                      <a:pt x="329" y="201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2" name="Freeform 10"/>
              <p:cNvSpPr>
                <a:spLocks/>
              </p:cNvSpPr>
              <p:nvPr userDrawn="1"/>
            </p:nvSpPr>
            <p:spPr bwMode="hidden">
              <a:xfrm>
                <a:off x="3676" y="0"/>
                <a:ext cx="427" cy="4316"/>
              </a:xfrm>
              <a:custGeom>
                <a:avLst/>
                <a:gdLst/>
                <a:ahLst/>
                <a:cxnLst>
                  <a:cxn ang="0">
                    <a:pos x="413" y="1924"/>
                  </a:cxn>
                  <a:cxn ang="0">
                    <a:pos x="395" y="1690"/>
                  </a:cxn>
                  <a:cxn ang="0">
                    <a:pos x="365" y="1457"/>
                  </a:cxn>
                  <a:cxn ang="0">
                    <a:pos x="329" y="1229"/>
                  </a:cxn>
                  <a:cxn ang="0">
                    <a:pos x="281" y="1001"/>
                  </a:cxn>
                  <a:cxn ang="0">
                    <a:pos x="227" y="761"/>
                  </a:cxn>
                  <a:cxn ang="0">
                    <a:pos x="162" y="522"/>
                  </a:cxn>
                  <a:cxn ang="0">
                    <a:pos x="90" y="27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84" y="270"/>
                  </a:cxn>
                  <a:cxn ang="0">
                    <a:pos x="156" y="522"/>
                  </a:cxn>
                  <a:cxn ang="0">
                    <a:pos x="216" y="767"/>
                  </a:cxn>
                  <a:cxn ang="0">
                    <a:pos x="275" y="1001"/>
                  </a:cxn>
                  <a:cxn ang="0">
                    <a:pos x="317" y="1235"/>
                  </a:cxn>
                  <a:cxn ang="0">
                    <a:pos x="353" y="1463"/>
                  </a:cxn>
                  <a:cxn ang="0">
                    <a:pos x="383" y="1690"/>
                  </a:cxn>
                  <a:cxn ang="0">
                    <a:pos x="401" y="1924"/>
                  </a:cxn>
                  <a:cxn ang="0">
                    <a:pos x="413" y="2188"/>
                  </a:cxn>
                  <a:cxn ang="0">
                    <a:pos x="407" y="2458"/>
                  </a:cxn>
                  <a:cxn ang="0">
                    <a:pos x="395" y="2733"/>
                  </a:cxn>
                  <a:cxn ang="0">
                    <a:pos x="365" y="3021"/>
                  </a:cxn>
                  <a:cxn ang="0">
                    <a:pos x="329" y="3321"/>
                  </a:cxn>
                  <a:cxn ang="0">
                    <a:pos x="275" y="3639"/>
                  </a:cxn>
                  <a:cxn ang="0">
                    <a:pos x="204" y="3968"/>
                  </a:cxn>
                  <a:cxn ang="0">
                    <a:pos x="126" y="4316"/>
                  </a:cxn>
                  <a:cxn ang="0">
                    <a:pos x="138" y="4316"/>
                  </a:cxn>
                  <a:cxn ang="0">
                    <a:pos x="216" y="3968"/>
                  </a:cxn>
                  <a:cxn ang="0">
                    <a:pos x="287" y="3639"/>
                  </a:cxn>
                  <a:cxn ang="0">
                    <a:pos x="341" y="3321"/>
                  </a:cxn>
                  <a:cxn ang="0">
                    <a:pos x="377" y="3021"/>
                  </a:cxn>
                  <a:cxn ang="0">
                    <a:pos x="407" y="2733"/>
                  </a:cxn>
                  <a:cxn ang="0">
                    <a:pos x="419" y="2458"/>
                  </a:cxn>
                  <a:cxn ang="0">
                    <a:pos x="425" y="2188"/>
                  </a:cxn>
                  <a:cxn ang="0">
                    <a:pos x="413" y="1924"/>
                  </a:cxn>
                  <a:cxn ang="0">
                    <a:pos x="413" y="1924"/>
                  </a:cxn>
                </a:cxnLst>
                <a:rect l="0" t="0" r="r" b="b"/>
                <a:pathLst>
                  <a:path w="425" h="4316">
                    <a:moveTo>
                      <a:pt x="413" y="1924"/>
                    </a:moveTo>
                    <a:lnTo>
                      <a:pt x="395" y="1690"/>
                    </a:lnTo>
                    <a:lnTo>
                      <a:pt x="365" y="1457"/>
                    </a:lnTo>
                    <a:lnTo>
                      <a:pt x="329" y="1229"/>
                    </a:lnTo>
                    <a:lnTo>
                      <a:pt x="281" y="1001"/>
                    </a:lnTo>
                    <a:lnTo>
                      <a:pt x="227" y="761"/>
                    </a:lnTo>
                    <a:lnTo>
                      <a:pt x="162" y="522"/>
                    </a:lnTo>
                    <a:lnTo>
                      <a:pt x="90" y="27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84" y="270"/>
                    </a:lnTo>
                    <a:lnTo>
                      <a:pt x="156" y="522"/>
                    </a:lnTo>
                    <a:lnTo>
                      <a:pt x="216" y="767"/>
                    </a:lnTo>
                    <a:lnTo>
                      <a:pt x="275" y="1001"/>
                    </a:lnTo>
                    <a:lnTo>
                      <a:pt x="317" y="1235"/>
                    </a:lnTo>
                    <a:lnTo>
                      <a:pt x="353" y="1463"/>
                    </a:lnTo>
                    <a:lnTo>
                      <a:pt x="383" y="1690"/>
                    </a:lnTo>
                    <a:lnTo>
                      <a:pt x="401" y="1924"/>
                    </a:lnTo>
                    <a:lnTo>
                      <a:pt x="413" y="2188"/>
                    </a:lnTo>
                    <a:lnTo>
                      <a:pt x="407" y="2458"/>
                    </a:lnTo>
                    <a:lnTo>
                      <a:pt x="395" y="2733"/>
                    </a:lnTo>
                    <a:lnTo>
                      <a:pt x="365" y="3021"/>
                    </a:lnTo>
                    <a:lnTo>
                      <a:pt x="329" y="3321"/>
                    </a:lnTo>
                    <a:lnTo>
                      <a:pt x="275" y="3639"/>
                    </a:lnTo>
                    <a:lnTo>
                      <a:pt x="204" y="3968"/>
                    </a:lnTo>
                    <a:lnTo>
                      <a:pt x="126" y="4316"/>
                    </a:lnTo>
                    <a:lnTo>
                      <a:pt x="138" y="4316"/>
                    </a:lnTo>
                    <a:lnTo>
                      <a:pt x="216" y="3968"/>
                    </a:lnTo>
                    <a:lnTo>
                      <a:pt x="287" y="3639"/>
                    </a:lnTo>
                    <a:lnTo>
                      <a:pt x="341" y="3321"/>
                    </a:lnTo>
                    <a:lnTo>
                      <a:pt x="377" y="3021"/>
                    </a:lnTo>
                    <a:lnTo>
                      <a:pt x="407" y="2733"/>
                    </a:lnTo>
                    <a:lnTo>
                      <a:pt x="419" y="2458"/>
                    </a:lnTo>
                    <a:lnTo>
                      <a:pt x="425" y="2188"/>
                    </a:lnTo>
                    <a:lnTo>
                      <a:pt x="413" y="1924"/>
                    </a:lnTo>
                    <a:lnTo>
                      <a:pt x="413" y="192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3" name="Freeform 11"/>
              <p:cNvSpPr>
                <a:spLocks/>
              </p:cNvSpPr>
              <p:nvPr userDrawn="1"/>
            </p:nvSpPr>
            <p:spPr bwMode="hidden">
              <a:xfrm>
                <a:off x="3946" y="0"/>
                <a:ext cx="558" cy="4316"/>
              </a:xfrm>
              <a:custGeom>
                <a:avLst/>
                <a:gdLst/>
                <a:ahLst/>
                <a:cxnLst>
                  <a:cxn ang="0">
                    <a:pos x="556" y="2020"/>
                  </a:cxn>
                  <a:cxn ang="0">
                    <a:pos x="538" y="1732"/>
                  </a:cxn>
                  <a:cxn ang="0">
                    <a:pos x="503" y="1445"/>
                  </a:cxn>
                  <a:cxn ang="0">
                    <a:pos x="455" y="1175"/>
                  </a:cxn>
                  <a:cxn ang="0">
                    <a:pos x="395" y="911"/>
                  </a:cxn>
                  <a:cxn ang="0">
                    <a:pos x="317" y="659"/>
                  </a:cxn>
                  <a:cxn ang="0">
                    <a:pos x="228" y="426"/>
                  </a:cxn>
                  <a:cxn ang="0">
                    <a:pos x="126" y="204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14" y="204"/>
                  </a:cxn>
                  <a:cxn ang="0">
                    <a:pos x="216" y="426"/>
                  </a:cxn>
                  <a:cxn ang="0">
                    <a:pos x="305" y="659"/>
                  </a:cxn>
                  <a:cxn ang="0">
                    <a:pos x="383" y="911"/>
                  </a:cxn>
                  <a:cxn ang="0">
                    <a:pos x="443" y="1175"/>
                  </a:cxn>
                  <a:cxn ang="0">
                    <a:pos x="491" y="1445"/>
                  </a:cxn>
                  <a:cxn ang="0">
                    <a:pos x="526" y="1732"/>
                  </a:cxn>
                  <a:cxn ang="0">
                    <a:pos x="544" y="2020"/>
                  </a:cxn>
                  <a:cxn ang="0">
                    <a:pos x="544" y="2326"/>
                  </a:cxn>
                  <a:cxn ang="0">
                    <a:pos x="532" y="2632"/>
                  </a:cxn>
                  <a:cxn ang="0">
                    <a:pos x="503" y="2931"/>
                  </a:cxn>
                  <a:cxn ang="0">
                    <a:pos x="455" y="3225"/>
                  </a:cxn>
                  <a:cxn ang="0">
                    <a:pos x="389" y="3513"/>
                  </a:cxn>
                  <a:cxn ang="0">
                    <a:pos x="311" y="3788"/>
                  </a:cxn>
                  <a:cxn ang="0">
                    <a:pos x="216" y="4058"/>
                  </a:cxn>
                  <a:cxn ang="0">
                    <a:pos x="102" y="4316"/>
                  </a:cxn>
                  <a:cxn ang="0">
                    <a:pos x="114" y="4316"/>
                  </a:cxn>
                  <a:cxn ang="0">
                    <a:pos x="228" y="4058"/>
                  </a:cxn>
                  <a:cxn ang="0">
                    <a:pos x="323" y="3788"/>
                  </a:cxn>
                  <a:cxn ang="0">
                    <a:pos x="401" y="3513"/>
                  </a:cxn>
                  <a:cxn ang="0">
                    <a:pos x="467" y="3225"/>
                  </a:cxn>
                  <a:cxn ang="0">
                    <a:pos x="515" y="2931"/>
                  </a:cxn>
                  <a:cxn ang="0">
                    <a:pos x="544" y="2632"/>
                  </a:cxn>
                  <a:cxn ang="0">
                    <a:pos x="556" y="2326"/>
                  </a:cxn>
                  <a:cxn ang="0">
                    <a:pos x="556" y="2020"/>
                  </a:cxn>
                  <a:cxn ang="0">
                    <a:pos x="556" y="2020"/>
                  </a:cxn>
                </a:cxnLst>
                <a:rect l="0" t="0" r="r" b="b"/>
                <a:pathLst>
                  <a:path w="556" h="4316">
                    <a:moveTo>
                      <a:pt x="556" y="2020"/>
                    </a:moveTo>
                    <a:lnTo>
                      <a:pt x="538" y="1732"/>
                    </a:lnTo>
                    <a:lnTo>
                      <a:pt x="503" y="1445"/>
                    </a:lnTo>
                    <a:lnTo>
                      <a:pt x="455" y="1175"/>
                    </a:lnTo>
                    <a:lnTo>
                      <a:pt x="395" y="911"/>
                    </a:lnTo>
                    <a:lnTo>
                      <a:pt x="317" y="659"/>
                    </a:lnTo>
                    <a:lnTo>
                      <a:pt x="228" y="426"/>
                    </a:lnTo>
                    <a:lnTo>
                      <a:pt x="126" y="204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14" y="204"/>
                    </a:lnTo>
                    <a:lnTo>
                      <a:pt x="216" y="426"/>
                    </a:lnTo>
                    <a:lnTo>
                      <a:pt x="305" y="659"/>
                    </a:lnTo>
                    <a:lnTo>
                      <a:pt x="383" y="911"/>
                    </a:lnTo>
                    <a:lnTo>
                      <a:pt x="443" y="1175"/>
                    </a:lnTo>
                    <a:lnTo>
                      <a:pt x="491" y="1445"/>
                    </a:lnTo>
                    <a:lnTo>
                      <a:pt x="526" y="1732"/>
                    </a:lnTo>
                    <a:lnTo>
                      <a:pt x="544" y="2020"/>
                    </a:lnTo>
                    <a:lnTo>
                      <a:pt x="544" y="2326"/>
                    </a:lnTo>
                    <a:lnTo>
                      <a:pt x="532" y="2632"/>
                    </a:lnTo>
                    <a:lnTo>
                      <a:pt x="503" y="2931"/>
                    </a:lnTo>
                    <a:lnTo>
                      <a:pt x="455" y="3225"/>
                    </a:lnTo>
                    <a:lnTo>
                      <a:pt x="389" y="3513"/>
                    </a:lnTo>
                    <a:lnTo>
                      <a:pt x="311" y="3788"/>
                    </a:lnTo>
                    <a:lnTo>
                      <a:pt x="216" y="4058"/>
                    </a:lnTo>
                    <a:lnTo>
                      <a:pt x="102" y="4316"/>
                    </a:lnTo>
                    <a:lnTo>
                      <a:pt x="114" y="4316"/>
                    </a:lnTo>
                    <a:lnTo>
                      <a:pt x="228" y="4058"/>
                    </a:lnTo>
                    <a:lnTo>
                      <a:pt x="323" y="3788"/>
                    </a:lnTo>
                    <a:lnTo>
                      <a:pt x="401" y="3513"/>
                    </a:lnTo>
                    <a:lnTo>
                      <a:pt x="467" y="3225"/>
                    </a:lnTo>
                    <a:lnTo>
                      <a:pt x="515" y="2931"/>
                    </a:lnTo>
                    <a:lnTo>
                      <a:pt x="544" y="2632"/>
                    </a:lnTo>
                    <a:lnTo>
                      <a:pt x="556" y="2326"/>
                    </a:lnTo>
                    <a:lnTo>
                      <a:pt x="556" y="2020"/>
                    </a:lnTo>
                    <a:lnTo>
                      <a:pt x="556" y="2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4" name="Freeform 12"/>
              <p:cNvSpPr>
                <a:spLocks/>
              </p:cNvSpPr>
              <p:nvPr userDrawn="1"/>
            </p:nvSpPr>
            <p:spPr bwMode="hidden">
              <a:xfrm>
                <a:off x="4246" y="0"/>
                <a:ext cx="690" cy="4316"/>
              </a:xfrm>
              <a:custGeom>
                <a:avLst/>
                <a:gdLst/>
                <a:ahLst/>
                <a:cxnLst>
                  <a:cxn ang="0">
                    <a:pos x="688" y="2086"/>
                  </a:cxn>
                  <a:cxn ang="0">
                    <a:pos x="670" y="1810"/>
                  </a:cxn>
                  <a:cxn ang="0">
                    <a:pos x="634" y="1541"/>
                  </a:cxn>
                  <a:cxn ang="0">
                    <a:pos x="574" y="1271"/>
                  </a:cxn>
                  <a:cxn ang="0">
                    <a:pos x="497" y="1007"/>
                  </a:cxn>
                  <a:cxn ang="0">
                    <a:pos x="401" y="749"/>
                  </a:cxn>
                  <a:cxn ang="0">
                    <a:pos x="293" y="492"/>
                  </a:cxn>
                  <a:cxn ang="0">
                    <a:pos x="162" y="24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50" y="240"/>
                  </a:cxn>
                  <a:cxn ang="0">
                    <a:pos x="281" y="492"/>
                  </a:cxn>
                  <a:cxn ang="0">
                    <a:pos x="389" y="749"/>
                  </a:cxn>
                  <a:cxn ang="0">
                    <a:pos x="485" y="1007"/>
                  </a:cxn>
                  <a:cxn ang="0">
                    <a:pos x="562" y="1271"/>
                  </a:cxn>
                  <a:cxn ang="0">
                    <a:pos x="622" y="1541"/>
                  </a:cxn>
                  <a:cxn ang="0">
                    <a:pos x="658" y="1810"/>
                  </a:cxn>
                  <a:cxn ang="0">
                    <a:pos x="676" y="2086"/>
                  </a:cxn>
                  <a:cxn ang="0">
                    <a:pos x="676" y="2368"/>
                  </a:cxn>
                  <a:cxn ang="0">
                    <a:pos x="658" y="2650"/>
                  </a:cxn>
                  <a:cxn ang="0">
                    <a:pos x="616" y="2931"/>
                  </a:cxn>
                  <a:cxn ang="0">
                    <a:pos x="556" y="3213"/>
                  </a:cxn>
                  <a:cxn ang="0">
                    <a:pos x="473" y="3495"/>
                  </a:cxn>
                  <a:cxn ang="0">
                    <a:pos x="371" y="3777"/>
                  </a:cxn>
                  <a:cxn ang="0">
                    <a:pos x="251" y="4046"/>
                  </a:cxn>
                  <a:cxn ang="0">
                    <a:pos x="114" y="4316"/>
                  </a:cxn>
                  <a:cxn ang="0">
                    <a:pos x="126" y="4316"/>
                  </a:cxn>
                  <a:cxn ang="0">
                    <a:pos x="263" y="4046"/>
                  </a:cxn>
                  <a:cxn ang="0">
                    <a:pos x="383" y="3777"/>
                  </a:cxn>
                  <a:cxn ang="0">
                    <a:pos x="485" y="3495"/>
                  </a:cxn>
                  <a:cxn ang="0">
                    <a:pos x="568" y="3219"/>
                  </a:cxn>
                  <a:cxn ang="0">
                    <a:pos x="628" y="2937"/>
                  </a:cxn>
                  <a:cxn ang="0">
                    <a:pos x="670" y="2656"/>
                  </a:cxn>
                  <a:cxn ang="0">
                    <a:pos x="688" y="2368"/>
                  </a:cxn>
                  <a:cxn ang="0">
                    <a:pos x="688" y="2086"/>
                  </a:cxn>
                  <a:cxn ang="0">
                    <a:pos x="688" y="2086"/>
                  </a:cxn>
                </a:cxnLst>
                <a:rect l="0" t="0" r="r" b="b"/>
                <a:pathLst>
                  <a:path w="688" h="4316">
                    <a:moveTo>
                      <a:pt x="688" y="2086"/>
                    </a:moveTo>
                    <a:lnTo>
                      <a:pt x="670" y="1810"/>
                    </a:lnTo>
                    <a:lnTo>
                      <a:pt x="634" y="1541"/>
                    </a:lnTo>
                    <a:lnTo>
                      <a:pt x="574" y="1271"/>
                    </a:lnTo>
                    <a:lnTo>
                      <a:pt x="497" y="1007"/>
                    </a:lnTo>
                    <a:lnTo>
                      <a:pt x="401" y="749"/>
                    </a:lnTo>
                    <a:lnTo>
                      <a:pt x="293" y="492"/>
                    </a:lnTo>
                    <a:lnTo>
                      <a:pt x="162" y="24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50" y="240"/>
                    </a:lnTo>
                    <a:lnTo>
                      <a:pt x="281" y="492"/>
                    </a:lnTo>
                    <a:lnTo>
                      <a:pt x="389" y="749"/>
                    </a:lnTo>
                    <a:lnTo>
                      <a:pt x="485" y="1007"/>
                    </a:lnTo>
                    <a:lnTo>
                      <a:pt x="562" y="1271"/>
                    </a:lnTo>
                    <a:lnTo>
                      <a:pt x="622" y="1541"/>
                    </a:lnTo>
                    <a:lnTo>
                      <a:pt x="658" y="1810"/>
                    </a:lnTo>
                    <a:lnTo>
                      <a:pt x="676" y="2086"/>
                    </a:lnTo>
                    <a:lnTo>
                      <a:pt x="676" y="2368"/>
                    </a:lnTo>
                    <a:lnTo>
                      <a:pt x="658" y="2650"/>
                    </a:lnTo>
                    <a:lnTo>
                      <a:pt x="616" y="2931"/>
                    </a:lnTo>
                    <a:lnTo>
                      <a:pt x="556" y="3213"/>
                    </a:lnTo>
                    <a:lnTo>
                      <a:pt x="473" y="3495"/>
                    </a:lnTo>
                    <a:lnTo>
                      <a:pt x="371" y="3777"/>
                    </a:lnTo>
                    <a:lnTo>
                      <a:pt x="251" y="4046"/>
                    </a:lnTo>
                    <a:lnTo>
                      <a:pt x="114" y="4316"/>
                    </a:lnTo>
                    <a:lnTo>
                      <a:pt x="126" y="4316"/>
                    </a:lnTo>
                    <a:lnTo>
                      <a:pt x="263" y="4046"/>
                    </a:lnTo>
                    <a:lnTo>
                      <a:pt x="383" y="3777"/>
                    </a:lnTo>
                    <a:lnTo>
                      <a:pt x="485" y="3495"/>
                    </a:lnTo>
                    <a:lnTo>
                      <a:pt x="568" y="3219"/>
                    </a:lnTo>
                    <a:lnTo>
                      <a:pt x="628" y="2937"/>
                    </a:lnTo>
                    <a:lnTo>
                      <a:pt x="670" y="2656"/>
                    </a:lnTo>
                    <a:lnTo>
                      <a:pt x="688" y="2368"/>
                    </a:lnTo>
                    <a:lnTo>
                      <a:pt x="688" y="2086"/>
                    </a:lnTo>
                    <a:lnTo>
                      <a:pt x="688" y="208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5" name="Freeform 13"/>
              <p:cNvSpPr>
                <a:spLocks/>
              </p:cNvSpPr>
              <p:nvPr userDrawn="1"/>
            </p:nvSpPr>
            <p:spPr bwMode="hidden">
              <a:xfrm>
                <a:off x="4522" y="0"/>
                <a:ext cx="864" cy="4316"/>
              </a:xfrm>
              <a:custGeom>
                <a:avLst/>
                <a:gdLst/>
                <a:ahLst/>
                <a:cxnLst>
                  <a:cxn ang="0">
                    <a:pos x="855" y="2128"/>
                  </a:cxn>
                  <a:cxn ang="0">
                    <a:pos x="831" y="1834"/>
                  </a:cxn>
                  <a:cxn ang="0">
                    <a:pos x="808" y="1684"/>
                  </a:cxn>
                  <a:cxn ang="0">
                    <a:pos x="784" y="1541"/>
                  </a:cxn>
                  <a:cxn ang="0">
                    <a:pos x="748" y="1397"/>
                  </a:cxn>
                  <a:cxn ang="0">
                    <a:pos x="712" y="1253"/>
                  </a:cxn>
                  <a:cxn ang="0">
                    <a:pos x="664" y="1115"/>
                  </a:cxn>
                  <a:cxn ang="0">
                    <a:pos x="610" y="977"/>
                  </a:cxn>
                  <a:cxn ang="0">
                    <a:pos x="491" y="719"/>
                  </a:cxn>
                  <a:cxn ang="0">
                    <a:pos x="353" y="468"/>
                  </a:cxn>
                  <a:cxn ang="0">
                    <a:pos x="192" y="228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180" y="228"/>
                  </a:cxn>
                  <a:cxn ang="0">
                    <a:pos x="341" y="468"/>
                  </a:cxn>
                  <a:cxn ang="0">
                    <a:pos x="479" y="719"/>
                  </a:cxn>
                  <a:cxn ang="0">
                    <a:pos x="598" y="983"/>
                  </a:cxn>
                  <a:cxn ang="0">
                    <a:pos x="652" y="1121"/>
                  </a:cxn>
                  <a:cxn ang="0">
                    <a:pos x="700" y="1259"/>
                  </a:cxn>
                  <a:cxn ang="0">
                    <a:pos x="736" y="1403"/>
                  </a:cxn>
                  <a:cxn ang="0">
                    <a:pos x="772" y="1547"/>
                  </a:cxn>
                  <a:cxn ang="0">
                    <a:pos x="802" y="1690"/>
                  </a:cxn>
                  <a:cxn ang="0">
                    <a:pos x="819" y="1834"/>
                  </a:cxn>
                  <a:cxn ang="0">
                    <a:pos x="837" y="1984"/>
                  </a:cxn>
                  <a:cxn ang="0">
                    <a:pos x="843" y="2128"/>
                  </a:cxn>
                  <a:cxn ang="0">
                    <a:pos x="849" y="2278"/>
                  </a:cxn>
                  <a:cxn ang="0">
                    <a:pos x="843" y="2428"/>
                  </a:cxn>
                  <a:cxn ang="0">
                    <a:pos x="831" y="2572"/>
                  </a:cxn>
                  <a:cxn ang="0">
                    <a:pos x="819" y="2721"/>
                  </a:cxn>
                  <a:cxn ang="0">
                    <a:pos x="796" y="2865"/>
                  </a:cxn>
                  <a:cxn ang="0">
                    <a:pos x="766" y="3015"/>
                  </a:cxn>
                  <a:cxn ang="0">
                    <a:pos x="724" y="3159"/>
                  </a:cxn>
                  <a:cxn ang="0">
                    <a:pos x="682" y="3303"/>
                  </a:cxn>
                  <a:cxn ang="0">
                    <a:pos x="586" y="3567"/>
                  </a:cxn>
                  <a:cxn ang="0">
                    <a:pos x="473" y="3824"/>
                  </a:cxn>
                  <a:cxn ang="0">
                    <a:pos x="335" y="4076"/>
                  </a:cxn>
                  <a:cxn ang="0">
                    <a:pos x="180" y="4316"/>
                  </a:cxn>
                  <a:cxn ang="0">
                    <a:pos x="192" y="4316"/>
                  </a:cxn>
                  <a:cxn ang="0">
                    <a:pos x="347" y="4076"/>
                  </a:cxn>
                  <a:cxn ang="0">
                    <a:pos x="485" y="3824"/>
                  </a:cxn>
                  <a:cxn ang="0">
                    <a:pos x="598" y="3573"/>
                  </a:cxn>
                  <a:cxn ang="0">
                    <a:pos x="694" y="3309"/>
                  </a:cxn>
                  <a:cxn ang="0">
                    <a:pos x="736" y="3165"/>
                  </a:cxn>
                  <a:cxn ang="0">
                    <a:pos x="778" y="3021"/>
                  </a:cxn>
                  <a:cxn ang="0">
                    <a:pos x="808" y="2871"/>
                  </a:cxn>
                  <a:cxn ang="0">
                    <a:pos x="831" y="2727"/>
                  </a:cxn>
                  <a:cxn ang="0">
                    <a:pos x="843" y="2578"/>
                  </a:cxn>
                  <a:cxn ang="0">
                    <a:pos x="855" y="2428"/>
                  </a:cxn>
                  <a:cxn ang="0">
                    <a:pos x="861" y="2278"/>
                  </a:cxn>
                  <a:cxn ang="0">
                    <a:pos x="855" y="2128"/>
                  </a:cxn>
                  <a:cxn ang="0">
                    <a:pos x="855" y="2128"/>
                  </a:cxn>
                </a:cxnLst>
                <a:rect l="0" t="0" r="r" b="b"/>
                <a:pathLst>
                  <a:path w="861" h="4316">
                    <a:moveTo>
                      <a:pt x="855" y="2128"/>
                    </a:moveTo>
                    <a:lnTo>
                      <a:pt x="831" y="1834"/>
                    </a:lnTo>
                    <a:lnTo>
                      <a:pt x="808" y="1684"/>
                    </a:lnTo>
                    <a:lnTo>
                      <a:pt x="784" y="1541"/>
                    </a:lnTo>
                    <a:lnTo>
                      <a:pt x="748" y="1397"/>
                    </a:lnTo>
                    <a:lnTo>
                      <a:pt x="712" y="1253"/>
                    </a:lnTo>
                    <a:lnTo>
                      <a:pt x="664" y="1115"/>
                    </a:lnTo>
                    <a:lnTo>
                      <a:pt x="610" y="977"/>
                    </a:lnTo>
                    <a:lnTo>
                      <a:pt x="491" y="719"/>
                    </a:lnTo>
                    <a:lnTo>
                      <a:pt x="353" y="468"/>
                    </a:lnTo>
                    <a:lnTo>
                      <a:pt x="192" y="228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180" y="228"/>
                    </a:lnTo>
                    <a:lnTo>
                      <a:pt x="341" y="468"/>
                    </a:lnTo>
                    <a:lnTo>
                      <a:pt x="479" y="719"/>
                    </a:lnTo>
                    <a:lnTo>
                      <a:pt x="598" y="983"/>
                    </a:lnTo>
                    <a:lnTo>
                      <a:pt x="652" y="1121"/>
                    </a:lnTo>
                    <a:lnTo>
                      <a:pt x="700" y="1259"/>
                    </a:lnTo>
                    <a:lnTo>
                      <a:pt x="736" y="1403"/>
                    </a:lnTo>
                    <a:lnTo>
                      <a:pt x="772" y="1547"/>
                    </a:lnTo>
                    <a:lnTo>
                      <a:pt x="802" y="1690"/>
                    </a:lnTo>
                    <a:lnTo>
                      <a:pt x="819" y="1834"/>
                    </a:lnTo>
                    <a:lnTo>
                      <a:pt x="837" y="1984"/>
                    </a:lnTo>
                    <a:lnTo>
                      <a:pt x="843" y="2128"/>
                    </a:lnTo>
                    <a:lnTo>
                      <a:pt x="849" y="2278"/>
                    </a:lnTo>
                    <a:lnTo>
                      <a:pt x="843" y="2428"/>
                    </a:lnTo>
                    <a:lnTo>
                      <a:pt x="831" y="2572"/>
                    </a:lnTo>
                    <a:lnTo>
                      <a:pt x="819" y="2721"/>
                    </a:lnTo>
                    <a:lnTo>
                      <a:pt x="796" y="2865"/>
                    </a:lnTo>
                    <a:lnTo>
                      <a:pt x="766" y="3015"/>
                    </a:lnTo>
                    <a:lnTo>
                      <a:pt x="724" y="3159"/>
                    </a:lnTo>
                    <a:lnTo>
                      <a:pt x="682" y="3303"/>
                    </a:lnTo>
                    <a:lnTo>
                      <a:pt x="586" y="3567"/>
                    </a:lnTo>
                    <a:lnTo>
                      <a:pt x="473" y="3824"/>
                    </a:lnTo>
                    <a:lnTo>
                      <a:pt x="335" y="4076"/>
                    </a:lnTo>
                    <a:lnTo>
                      <a:pt x="180" y="4316"/>
                    </a:lnTo>
                    <a:lnTo>
                      <a:pt x="192" y="4316"/>
                    </a:lnTo>
                    <a:lnTo>
                      <a:pt x="347" y="4076"/>
                    </a:lnTo>
                    <a:lnTo>
                      <a:pt x="485" y="3824"/>
                    </a:lnTo>
                    <a:lnTo>
                      <a:pt x="598" y="3573"/>
                    </a:lnTo>
                    <a:lnTo>
                      <a:pt x="694" y="3309"/>
                    </a:lnTo>
                    <a:lnTo>
                      <a:pt x="736" y="3165"/>
                    </a:lnTo>
                    <a:lnTo>
                      <a:pt x="778" y="3021"/>
                    </a:lnTo>
                    <a:lnTo>
                      <a:pt x="808" y="2871"/>
                    </a:lnTo>
                    <a:lnTo>
                      <a:pt x="831" y="2727"/>
                    </a:lnTo>
                    <a:lnTo>
                      <a:pt x="843" y="2578"/>
                    </a:lnTo>
                    <a:lnTo>
                      <a:pt x="855" y="2428"/>
                    </a:lnTo>
                    <a:lnTo>
                      <a:pt x="861" y="2278"/>
                    </a:lnTo>
                    <a:lnTo>
                      <a:pt x="855" y="2128"/>
                    </a:lnTo>
                    <a:lnTo>
                      <a:pt x="855" y="2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6" name="Freeform 14"/>
              <p:cNvSpPr>
                <a:spLocks/>
              </p:cNvSpPr>
              <p:nvPr userDrawn="1"/>
            </p:nvSpPr>
            <p:spPr bwMode="hidden">
              <a:xfrm>
                <a:off x="2399" y="0"/>
                <a:ext cx="150" cy="4316"/>
              </a:xfrm>
              <a:custGeom>
                <a:avLst/>
                <a:gdLst/>
                <a:ahLst/>
                <a:cxnLst>
                  <a:cxn ang="0">
                    <a:pos x="18" y="1942"/>
                  </a:cxn>
                  <a:cxn ang="0">
                    <a:pos x="30" y="1630"/>
                  </a:cxn>
                  <a:cxn ang="0">
                    <a:pos x="42" y="1331"/>
                  </a:cxn>
                  <a:cxn ang="0">
                    <a:pos x="59" y="1055"/>
                  </a:cxn>
                  <a:cxn ang="0">
                    <a:pos x="77" y="791"/>
                  </a:cxn>
                  <a:cxn ang="0">
                    <a:pos x="83" y="671"/>
                  </a:cxn>
                  <a:cxn ang="0">
                    <a:pos x="95" y="557"/>
                  </a:cxn>
                  <a:cxn ang="0">
                    <a:pos x="107" y="444"/>
                  </a:cxn>
                  <a:cxn ang="0">
                    <a:pos x="113" y="342"/>
                  </a:cxn>
                  <a:cxn ang="0">
                    <a:pos x="125" y="246"/>
                  </a:cxn>
                  <a:cxn ang="0">
                    <a:pos x="131" y="156"/>
                  </a:cxn>
                  <a:cxn ang="0">
                    <a:pos x="143" y="72"/>
                  </a:cxn>
                  <a:cxn ang="0">
                    <a:pos x="149" y="0"/>
                  </a:cxn>
                  <a:cxn ang="0">
                    <a:pos x="137" y="0"/>
                  </a:cxn>
                  <a:cxn ang="0">
                    <a:pos x="131" y="72"/>
                  </a:cxn>
                  <a:cxn ang="0">
                    <a:pos x="119" y="156"/>
                  </a:cxn>
                  <a:cxn ang="0">
                    <a:pos x="113" y="246"/>
                  </a:cxn>
                  <a:cxn ang="0">
                    <a:pos x="101" y="342"/>
                  </a:cxn>
                  <a:cxn ang="0">
                    <a:pos x="95" y="444"/>
                  </a:cxn>
                  <a:cxn ang="0">
                    <a:pos x="83" y="557"/>
                  </a:cxn>
                  <a:cxn ang="0">
                    <a:pos x="71" y="671"/>
                  </a:cxn>
                  <a:cxn ang="0">
                    <a:pos x="65" y="791"/>
                  </a:cxn>
                  <a:cxn ang="0">
                    <a:pos x="48" y="1055"/>
                  </a:cxn>
                  <a:cxn ang="0">
                    <a:pos x="30" y="1331"/>
                  </a:cxn>
                  <a:cxn ang="0">
                    <a:pos x="18" y="1630"/>
                  </a:cxn>
                  <a:cxn ang="0">
                    <a:pos x="6" y="1942"/>
                  </a:cxn>
                  <a:cxn ang="0">
                    <a:pos x="0" y="2278"/>
                  </a:cxn>
                  <a:cxn ang="0">
                    <a:pos x="6" y="2602"/>
                  </a:cxn>
                  <a:cxn ang="0">
                    <a:pos x="12" y="2919"/>
                  </a:cxn>
                  <a:cxn ang="0">
                    <a:pos x="24" y="3219"/>
                  </a:cxn>
                  <a:cxn ang="0">
                    <a:pos x="36" y="3513"/>
                  </a:cxn>
                  <a:cxn ang="0">
                    <a:pos x="59" y="3794"/>
                  </a:cxn>
                  <a:cxn ang="0">
                    <a:pos x="89" y="4058"/>
                  </a:cxn>
                  <a:cxn ang="0">
                    <a:pos x="125" y="4316"/>
                  </a:cxn>
                  <a:cxn ang="0">
                    <a:pos x="137" y="4316"/>
                  </a:cxn>
                  <a:cxn ang="0">
                    <a:pos x="101" y="4058"/>
                  </a:cxn>
                  <a:cxn ang="0">
                    <a:pos x="71" y="3794"/>
                  </a:cxn>
                  <a:cxn ang="0">
                    <a:pos x="48" y="3513"/>
                  </a:cxn>
                  <a:cxn ang="0">
                    <a:pos x="36" y="3225"/>
                  </a:cxn>
                  <a:cxn ang="0">
                    <a:pos x="24" y="2919"/>
                  </a:cxn>
                  <a:cxn ang="0">
                    <a:pos x="18" y="2608"/>
                  </a:cxn>
                  <a:cxn ang="0">
                    <a:pos x="12" y="2278"/>
                  </a:cxn>
                  <a:cxn ang="0">
                    <a:pos x="18" y="1942"/>
                  </a:cxn>
                  <a:cxn ang="0">
                    <a:pos x="18" y="1942"/>
                  </a:cxn>
                </a:cxnLst>
                <a:rect l="0" t="0" r="r" b="b"/>
                <a:pathLst>
                  <a:path w="149" h="4316">
                    <a:moveTo>
                      <a:pt x="18" y="1942"/>
                    </a:moveTo>
                    <a:lnTo>
                      <a:pt x="30" y="1630"/>
                    </a:lnTo>
                    <a:lnTo>
                      <a:pt x="42" y="1331"/>
                    </a:lnTo>
                    <a:lnTo>
                      <a:pt x="59" y="1055"/>
                    </a:lnTo>
                    <a:lnTo>
                      <a:pt x="77" y="791"/>
                    </a:lnTo>
                    <a:lnTo>
                      <a:pt x="83" y="671"/>
                    </a:lnTo>
                    <a:lnTo>
                      <a:pt x="95" y="557"/>
                    </a:lnTo>
                    <a:lnTo>
                      <a:pt x="107" y="444"/>
                    </a:lnTo>
                    <a:lnTo>
                      <a:pt x="113" y="342"/>
                    </a:lnTo>
                    <a:lnTo>
                      <a:pt x="125" y="246"/>
                    </a:lnTo>
                    <a:lnTo>
                      <a:pt x="131" y="156"/>
                    </a:lnTo>
                    <a:lnTo>
                      <a:pt x="143" y="72"/>
                    </a:lnTo>
                    <a:lnTo>
                      <a:pt x="149" y="0"/>
                    </a:lnTo>
                    <a:lnTo>
                      <a:pt x="137" y="0"/>
                    </a:lnTo>
                    <a:lnTo>
                      <a:pt x="131" y="72"/>
                    </a:lnTo>
                    <a:lnTo>
                      <a:pt x="119" y="156"/>
                    </a:lnTo>
                    <a:lnTo>
                      <a:pt x="113" y="246"/>
                    </a:lnTo>
                    <a:lnTo>
                      <a:pt x="101" y="342"/>
                    </a:lnTo>
                    <a:lnTo>
                      <a:pt x="95" y="444"/>
                    </a:lnTo>
                    <a:lnTo>
                      <a:pt x="83" y="557"/>
                    </a:lnTo>
                    <a:lnTo>
                      <a:pt x="71" y="671"/>
                    </a:lnTo>
                    <a:lnTo>
                      <a:pt x="65" y="791"/>
                    </a:lnTo>
                    <a:lnTo>
                      <a:pt x="48" y="1055"/>
                    </a:lnTo>
                    <a:lnTo>
                      <a:pt x="30" y="1331"/>
                    </a:lnTo>
                    <a:lnTo>
                      <a:pt x="18" y="1630"/>
                    </a:lnTo>
                    <a:lnTo>
                      <a:pt x="6" y="1942"/>
                    </a:lnTo>
                    <a:lnTo>
                      <a:pt x="0" y="2278"/>
                    </a:lnTo>
                    <a:lnTo>
                      <a:pt x="6" y="2602"/>
                    </a:lnTo>
                    <a:lnTo>
                      <a:pt x="12" y="2919"/>
                    </a:lnTo>
                    <a:lnTo>
                      <a:pt x="24" y="3219"/>
                    </a:lnTo>
                    <a:lnTo>
                      <a:pt x="36" y="3513"/>
                    </a:lnTo>
                    <a:lnTo>
                      <a:pt x="59" y="3794"/>
                    </a:lnTo>
                    <a:lnTo>
                      <a:pt x="89" y="4058"/>
                    </a:lnTo>
                    <a:lnTo>
                      <a:pt x="125" y="4316"/>
                    </a:lnTo>
                    <a:lnTo>
                      <a:pt x="137" y="4316"/>
                    </a:lnTo>
                    <a:lnTo>
                      <a:pt x="101" y="4058"/>
                    </a:lnTo>
                    <a:lnTo>
                      <a:pt x="71" y="3794"/>
                    </a:lnTo>
                    <a:lnTo>
                      <a:pt x="48" y="3513"/>
                    </a:lnTo>
                    <a:lnTo>
                      <a:pt x="36" y="3225"/>
                    </a:lnTo>
                    <a:lnTo>
                      <a:pt x="24" y="2919"/>
                    </a:lnTo>
                    <a:lnTo>
                      <a:pt x="18" y="2608"/>
                    </a:lnTo>
                    <a:lnTo>
                      <a:pt x="12" y="2278"/>
                    </a:lnTo>
                    <a:lnTo>
                      <a:pt x="18" y="1942"/>
                    </a:lnTo>
                    <a:lnTo>
                      <a:pt x="18" y="194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7" name="Freeform 15"/>
              <p:cNvSpPr>
                <a:spLocks/>
              </p:cNvSpPr>
              <p:nvPr userDrawn="1"/>
            </p:nvSpPr>
            <p:spPr bwMode="hidden">
              <a:xfrm>
                <a:off x="1967" y="0"/>
                <a:ext cx="300" cy="4316"/>
              </a:xfrm>
              <a:custGeom>
                <a:avLst/>
                <a:gdLst/>
                <a:ahLst/>
                <a:cxnLst>
                  <a:cxn ang="0">
                    <a:pos x="18" y="2062"/>
                  </a:cxn>
                  <a:cxn ang="0">
                    <a:pos x="30" y="1750"/>
                  </a:cxn>
                  <a:cxn ang="0">
                    <a:pos x="54" y="1451"/>
                  </a:cxn>
                  <a:cxn ang="0">
                    <a:pos x="84" y="1169"/>
                  </a:cxn>
                  <a:cxn ang="0">
                    <a:pos x="126" y="899"/>
                  </a:cxn>
                  <a:cxn ang="0">
                    <a:pos x="162" y="641"/>
                  </a:cxn>
                  <a:cxn ang="0">
                    <a:pos x="209" y="408"/>
                  </a:cxn>
                  <a:cxn ang="0">
                    <a:pos x="251" y="192"/>
                  </a:cxn>
                  <a:cxn ang="0">
                    <a:pos x="299" y="0"/>
                  </a:cxn>
                  <a:cxn ang="0">
                    <a:pos x="287" y="0"/>
                  </a:cxn>
                  <a:cxn ang="0">
                    <a:pos x="239" y="192"/>
                  </a:cxn>
                  <a:cxn ang="0">
                    <a:pos x="198" y="408"/>
                  </a:cxn>
                  <a:cxn ang="0">
                    <a:pos x="156" y="641"/>
                  </a:cxn>
                  <a:cxn ang="0">
                    <a:pos x="114" y="899"/>
                  </a:cxn>
                  <a:cxn ang="0">
                    <a:pos x="78" y="1169"/>
                  </a:cxn>
                  <a:cxn ang="0">
                    <a:pos x="48" y="1451"/>
                  </a:cxn>
                  <a:cxn ang="0">
                    <a:pos x="24" y="1750"/>
                  </a:cxn>
                  <a:cxn ang="0">
                    <a:pos x="6" y="2062"/>
                  </a:cxn>
                  <a:cxn ang="0">
                    <a:pos x="0" y="2374"/>
                  </a:cxn>
                  <a:cxn ang="0">
                    <a:pos x="12" y="2674"/>
                  </a:cxn>
                  <a:cxn ang="0">
                    <a:pos x="30" y="2973"/>
                  </a:cxn>
                  <a:cxn ang="0">
                    <a:pos x="54" y="3255"/>
                  </a:cxn>
                  <a:cxn ang="0">
                    <a:pos x="96" y="3537"/>
                  </a:cxn>
                  <a:cxn ang="0">
                    <a:pos x="144" y="3806"/>
                  </a:cxn>
                  <a:cxn ang="0">
                    <a:pos x="203" y="4064"/>
                  </a:cxn>
                  <a:cxn ang="0">
                    <a:pos x="275" y="4316"/>
                  </a:cxn>
                  <a:cxn ang="0">
                    <a:pos x="287" y="4316"/>
                  </a:cxn>
                  <a:cxn ang="0">
                    <a:pos x="215" y="4064"/>
                  </a:cxn>
                  <a:cxn ang="0">
                    <a:pos x="156" y="3806"/>
                  </a:cxn>
                  <a:cxn ang="0">
                    <a:pos x="108" y="3537"/>
                  </a:cxn>
                  <a:cxn ang="0">
                    <a:pos x="66" y="3261"/>
                  </a:cxn>
                  <a:cxn ang="0">
                    <a:pos x="42" y="2973"/>
                  </a:cxn>
                  <a:cxn ang="0">
                    <a:pos x="24" y="2680"/>
                  </a:cxn>
                  <a:cxn ang="0">
                    <a:pos x="12" y="2374"/>
                  </a:cxn>
                  <a:cxn ang="0">
                    <a:pos x="18" y="2062"/>
                  </a:cxn>
                  <a:cxn ang="0">
                    <a:pos x="18" y="2062"/>
                  </a:cxn>
                </a:cxnLst>
                <a:rect l="0" t="0" r="r" b="b"/>
                <a:pathLst>
                  <a:path w="299" h="4316">
                    <a:moveTo>
                      <a:pt x="18" y="2062"/>
                    </a:moveTo>
                    <a:lnTo>
                      <a:pt x="30" y="1750"/>
                    </a:lnTo>
                    <a:lnTo>
                      <a:pt x="54" y="1451"/>
                    </a:lnTo>
                    <a:lnTo>
                      <a:pt x="84" y="1169"/>
                    </a:lnTo>
                    <a:lnTo>
                      <a:pt x="126" y="899"/>
                    </a:lnTo>
                    <a:lnTo>
                      <a:pt x="162" y="641"/>
                    </a:lnTo>
                    <a:lnTo>
                      <a:pt x="209" y="408"/>
                    </a:lnTo>
                    <a:lnTo>
                      <a:pt x="251" y="192"/>
                    </a:lnTo>
                    <a:lnTo>
                      <a:pt x="299" y="0"/>
                    </a:lnTo>
                    <a:lnTo>
                      <a:pt x="287" y="0"/>
                    </a:lnTo>
                    <a:lnTo>
                      <a:pt x="239" y="192"/>
                    </a:lnTo>
                    <a:lnTo>
                      <a:pt x="198" y="408"/>
                    </a:lnTo>
                    <a:lnTo>
                      <a:pt x="156" y="641"/>
                    </a:lnTo>
                    <a:lnTo>
                      <a:pt x="114" y="899"/>
                    </a:lnTo>
                    <a:lnTo>
                      <a:pt x="78" y="1169"/>
                    </a:lnTo>
                    <a:lnTo>
                      <a:pt x="48" y="1451"/>
                    </a:lnTo>
                    <a:lnTo>
                      <a:pt x="24" y="1750"/>
                    </a:lnTo>
                    <a:lnTo>
                      <a:pt x="6" y="2062"/>
                    </a:lnTo>
                    <a:lnTo>
                      <a:pt x="0" y="2374"/>
                    </a:lnTo>
                    <a:lnTo>
                      <a:pt x="12" y="2674"/>
                    </a:lnTo>
                    <a:lnTo>
                      <a:pt x="30" y="2973"/>
                    </a:lnTo>
                    <a:lnTo>
                      <a:pt x="54" y="3255"/>
                    </a:lnTo>
                    <a:lnTo>
                      <a:pt x="96" y="3537"/>
                    </a:lnTo>
                    <a:lnTo>
                      <a:pt x="144" y="3806"/>
                    </a:lnTo>
                    <a:lnTo>
                      <a:pt x="203" y="4064"/>
                    </a:lnTo>
                    <a:lnTo>
                      <a:pt x="275" y="4316"/>
                    </a:lnTo>
                    <a:lnTo>
                      <a:pt x="287" y="4316"/>
                    </a:lnTo>
                    <a:lnTo>
                      <a:pt x="215" y="4064"/>
                    </a:lnTo>
                    <a:lnTo>
                      <a:pt x="156" y="3806"/>
                    </a:lnTo>
                    <a:lnTo>
                      <a:pt x="108" y="3537"/>
                    </a:lnTo>
                    <a:lnTo>
                      <a:pt x="66" y="3261"/>
                    </a:lnTo>
                    <a:lnTo>
                      <a:pt x="42" y="2973"/>
                    </a:lnTo>
                    <a:lnTo>
                      <a:pt x="24" y="2680"/>
                    </a:lnTo>
                    <a:lnTo>
                      <a:pt x="12" y="2374"/>
                    </a:lnTo>
                    <a:lnTo>
                      <a:pt x="18" y="2062"/>
                    </a:lnTo>
                    <a:lnTo>
                      <a:pt x="18" y="20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8" name="Freeform 16"/>
              <p:cNvSpPr>
                <a:spLocks/>
              </p:cNvSpPr>
              <p:nvPr userDrawn="1"/>
            </p:nvSpPr>
            <p:spPr bwMode="hidden">
              <a:xfrm>
                <a:off x="1566" y="0"/>
                <a:ext cx="425" cy="4316"/>
              </a:xfrm>
              <a:custGeom>
                <a:avLst/>
                <a:gdLst/>
                <a:ahLst/>
                <a:cxnLst>
                  <a:cxn ang="0">
                    <a:pos x="424" y="0"/>
                  </a:cxn>
                  <a:cxn ang="0">
                    <a:pos x="412" y="0"/>
                  </a:cxn>
                  <a:cxn ang="0">
                    <a:pos x="316" y="222"/>
                  </a:cxn>
                  <a:cxn ang="0">
                    <a:pos x="239" y="462"/>
                  </a:cxn>
                  <a:cxn ang="0">
                    <a:pos x="167" y="707"/>
                  </a:cxn>
                  <a:cxn ang="0">
                    <a:pos x="107" y="971"/>
                  </a:cxn>
                  <a:cxn ang="0">
                    <a:pos x="65" y="1247"/>
                  </a:cxn>
                  <a:cxn ang="0">
                    <a:pos x="29" y="1529"/>
                  </a:cxn>
                  <a:cxn ang="0">
                    <a:pos x="6" y="1822"/>
                  </a:cxn>
                  <a:cxn ang="0">
                    <a:pos x="0" y="2122"/>
                  </a:cxn>
                  <a:cxn ang="0">
                    <a:pos x="6" y="2404"/>
                  </a:cxn>
                  <a:cxn ang="0">
                    <a:pos x="24" y="2686"/>
                  </a:cxn>
                  <a:cxn ang="0">
                    <a:pos x="47" y="2961"/>
                  </a:cxn>
                  <a:cxn ang="0">
                    <a:pos x="89" y="3243"/>
                  </a:cxn>
                  <a:cxn ang="0">
                    <a:pos x="137" y="3519"/>
                  </a:cxn>
                  <a:cxn ang="0">
                    <a:pos x="197" y="3788"/>
                  </a:cxn>
                  <a:cxn ang="0">
                    <a:pos x="269" y="4058"/>
                  </a:cxn>
                  <a:cxn ang="0">
                    <a:pos x="346" y="4316"/>
                  </a:cxn>
                  <a:cxn ang="0">
                    <a:pos x="358" y="4316"/>
                  </a:cxn>
                  <a:cxn ang="0">
                    <a:pos x="281" y="4058"/>
                  </a:cxn>
                  <a:cxn ang="0">
                    <a:pos x="209" y="3788"/>
                  </a:cxn>
                  <a:cxn ang="0">
                    <a:pos x="149" y="3519"/>
                  </a:cxn>
                  <a:cxn ang="0">
                    <a:pos x="101" y="3243"/>
                  </a:cxn>
                  <a:cxn ang="0">
                    <a:pos x="59" y="2961"/>
                  </a:cxn>
                  <a:cxn ang="0">
                    <a:pos x="35" y="2686"/>
                  </a:cxn>
                  <a:cxn ang="0">
                    <a:pos x="18" y="2404"/>
                  </a:cxn>
                  <a:cxn ang="0">
                    <a:pos x="12" y="2122"/>
                  </a:cxn>
                  <a:cxn ang="0">
                    <a:pos x="18" y="1822"/>
                  </a:cxn>
                  <a:cxn ang="0">
                    <a:pos x="41" y="1529"/>
                  </a:cxn>
                  <a:cxn ang="0">
                    <a:pos x="71" y="1247"/>
                  </a:cxn>
                  <a:cxn ang="0">
                    <a:pos x="119" y="971"/>
                  </a:cxn>
                  <a:cxn ang="0">
                    <a:pos x="179" y="707"/>
                  </a:cxn>
                  <a:cxn ang="0">
                    <a:pos x="245" y="462"/>
                  </a:cxn>
                  <a:cxn ang="0">
                    <a:pos x="328" y="222"/>
                  </a:cxn>
                  <a:cxn ang="0">
                    <a:pos x="424" y="0"/>
                  </a:cxn>
                  <a:cxn ang="0">
                    <a:pos x="424" y="0"/>
                  </a:cxn>
                </a:cxnLst>
                <a:rect l="0" t="0" r="r" b="b"/>
                <a:pathLst>
                  <a:path w="424" h="4316">
                    <a:moveTo>
                      <a:pt x="424" y="0"/>
                    </a:moveTo>
                    <a:lnTo>
                      <a:pt x="412" y="0"/>
                    </a:lnTo>
                    <a:lnTo>
                      <a:pt x="316" y="222"/>
                    </a:lnTo>
                    <a:lnTo>
                      <a:pt x="239" y="462"/>
                    </a:lnTo>
                    <a:lnTo>
                      <a:pt x="167" y="707"/>
                    </a:lnTo>
                    <a:lnTo>
                      <a:pt x="107" y="971"/>
                    </a:lnTo>
                    <a:lnTo>
                      <a:pt x="65" y="1247"/>
                    </a:lnTo>
                    <a:lnTo>
                      <a:pt x="29" y="1529"/>
                    </a:lnTo>
                    <a:lnTo>
                      <a:pt x="6" y="1822"/>
                    </a:lnTo>
                    <a:lnTo>
                      <a:pt x="0" y="2122"/>
                    </a:lnTo>
                    <a:lnTo>
                      <a:pt x="6" y="2404"/>
                    </a:lnTo>
                    <a:lnTo>
                      <a:pt x="24" y="2686"/>
                    </a:lnTo>
                    <a:lnTo>
                      <a:pt x="47" y="2961"/>
                    </a:lnTo>
                    <a:lnTo>
                      <a:pt x="89" y="3243"/>
                    </a:lnTo>
                    <a:lnTo>
                      <a:pt x="137" y="3519"/>
                    </a:lnTo>
                    <a:lnTo>
                      <a:pt x="197" y="3788"/>
                    </a:lnTo>
                    <a:lnTo>
                      <a:pt x="269" y="4058"/>
                    </a:lnTo>
                    <a:lnTo>
                      <a:pt x="346" y="4316"/>
                    </a:lnTo>
                    <a:lnTo>
                      <a:pt x="358" y="4316"/>
                    </a:lnTo>
                    <a:lnTo>
                      <a:pt x="281" y="4058"/>
                    </a:lnTo>
                    <a:lnTo>
                      <a:pt x="209" y="3788"/>
                    </a:lnTo>
                    <a:lnTo>
                      <a:pt x="149" y="3519"/>
                    </a:lnTo>
                    <a:lnTo>
                      <a:pt x="101" y="3243"/>
                    </a:lnTo>
                    <a:lnTo>
                      <a:pt x="59" y="2961"/>
                    </a:lnTo>
                    <a:lnTo>
                      <a:pt x="35" y="2686"/>
                    </a:lnTo>
                    <a:lnTo>
                      <a:pt x="18" y="2404"/>
                    </a:lnTo>
                    <a:lnTo>
                      <a:pt x="12" y="2122"/>
                    </a:lnTo>
                    <a:lnTo>
                      <a:pt x="18" y="1822"/>
                    </a:lnTo>
                    <a:lnTo>
                      <a:pt x="41" y="1529"/>
                    </a:lnTo>
                    <a:lnTo>
                      <a:pt x="71" y="1247"/>
                    </a:lnTo>
                    <a:lnTo>
                      <a:pt x="119" y="971"/>
                    </a:lnTo>
                    <a:lnTo>
                      <a:pt x="179" y="707"/>
                    </a:lnTo>
                    <a:lnTo>
                      <a:pt x="245" y="462"/>
                    </a:lnTo>
                    <a:lnTo>
                      <a:pt x="328" y="222"/>
                    </a:lnTo>
                    <a:lnTo>
                      <a:pt x="424" y="0"/>
                    </a:lnTo>
                    <a:lnTo>
                      <a:pt x="4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89" name="Freeform 17"/>
              <p:cNvSpPr>
                <a:spLocks/>
              </p:cNvSpPr>
              <p:nvPr userDrawn="1"/>
            </p:nvSpPr>
            <p:spPr bwMode="hidden">
              <a:xfrm>
                <a:off x="1128" y="0"/>
                <a:ext cx="575" cy="4316"/>
              </a:xfrm>
              <a:custGeom>
                <a:avLst/>
                <a:gdLst/>
                <a:ahLst/>
                <a:cxnLst>
                  <a:cxn ang="0">
                    <a:pos x="12" y="2146"/>
                  </a:cxn>
                  <a:cxn ang="0">
                    <a:pos x="24" y="1846"/>
                  </a:cxn>
                  <a:cxn ang="0">
                    <a:pos x="54" y="1559"/>
                  </a:cxn>
                  <a:cxn ang="0">
                    <a:pos x="96" y="1277"/>
                  </a:cxn>
                  <a:cxn ang="0">
                    <a:pos x="162" y="1001"/>
                  </a:cxn>
                  <a:cxn ang="0">
                    <a:pos x="239" y="731"/>
                  </a:cxn>
                  <a:cxn ang="0">
                    <a:pos x="335" y="480"/>
                  </a:cxn>
                  <a:cxn ang="0">
                    <a:pos x="449" y="234"/>
                  </a:cxn>
                  <a:cxn ang="0">
                    <a:pos x="574" y="0"/>
                  </a:cxn>
                  <a:cxn ang="0">
                    <a:pos x="562" y="0"/>
                  </a:cxn>
                  <a:cxn ang="0">
                    <a:pos x="437" y="234"/>
                  </a:cxn>
                  <a:cxn ang="0">
                    <a:pos x="323" y="480"/>
                  </a:cxn>
                  <a:cxn ang="0">
                    <a:pos x="227" y="737"/>
                  </a:cxn>
                  <a:cxn ang="0">
                    <a:pos x="150" y="1001"/>
                  </a:cxn>
                  <a:cxn ang="0">
                    <a:pos x="84" y="1277"/>
                  </a:cxn>
                  <a:cxn ang="0">
                    <a:pos x="42" y="1559"/>
                  </a:cxn>
                  <a:cxn ang="0">
                    <a:pos x="12" y="1852"/>
                  </a:cxn>
                  <a:cxn ang="0">
                    <a:pos x="0" y="2146"/>
                  </a:cxn>
                  <a:cxn ang="0">
                    <a:pos x="6" y="2434"/>
                  </a:cxn>
                  <a:cxn ang="0">
                    <a:pos x="30" y="2715"/>
                  </a:cxn>
                  <a:cxn ang="0">
                    <a:pos x="66" y="2997"/>
                  </a:cxn>
                  <a:cxn ang="0">
                    <a:pos x="120" y="3273"/>
                  </a:cxn>
                  <a:cxn ang="0">
                    <a:pos x="191" y="3549"/>
                  </a:cxn>
                  <a:cxn ang="0">
                    <a:pos x="275" y="3812"/>
                  </a:cxn>
                  <a:cxn ang="0">
                    <a:pos x="371" y="4070"/>
                  </a:cxn>
                  <a:cxn ang="0">
                    <a:pos x="484" y="4316"/>
                  </a:cxn>
                  <a:cxn ang="0">
                    <a:pos x="496" y="4316"/>
                  </a:cxn>
                  <a:cxn ang="0">
                    <a:pos x="383" y="4070"/>
                  </a:cxn>
                  <a:cxn ang="0">
                    <a:pos x="287" y="3812"/>
                  </a:cxn>
                  <a:cxn ang="0">
                    <a:pos x="203" y="3549"/>
                  </a:cxn>
                  <a:cxn ang="0">
                    <a:pos x="132" y="3273"/>
                  </a:cxn>
                  <a:cxn ang="0">
                    <a:pos x="78" y="2997"/>
                  </a:cxn>
                  <a:cxn ang="0">
                    <a:pos x="42" y="2715"/>
                  </a:cxn>
                  <a:cxn ang="0">
                    <a:pos x="18" y="2434"/>
                  </a:cxn>
                  <a:cxn ang="0">
                    <a:pos x="12" y="2146"/>
                  </a:cxn>
                  <a:cxn ang="0">
                    <a:pos x="12" y="2146"/>
                  </a:cxn>
                </a:cxnLst>
                <a:rect l="0" t="0" r="r" b="b"/>
                <a:pathLst>
                  <a:path w="574" h="4316">
                    <a:moveTo>
                      <a:pt x="12" y="2146"/>
                    </a:moveTo>
                    <a:lnTo>
                      <a:pt x="24" y="1846"/>
                    </a:lnTo>
                    <a:lnTo>
                      <a:pt x="54" y="1559"/>
                    </a:lnTo>
                    <a:lnTo>
                      <a:pt x="96" y="1277"/>
                    </a:lnTo>
                    <a:lnTo>
                      <a:pt x="162" y="1001"/>
                    </a:lnTo>
                    <a:lnTo>
                      <a:pt x="239" y="731"/>
                    </a:lnTo>
                    <a:lnTo>
                      <a:pt x="335" y="480"/>
                    </a:lnTo>
                    <a:lnTo>
                      <a:pt x="449" y="234"/>
                    </a:lnTo>
                    <a:lnTo>
                      <a:pt x="574" y="0"/>
                    </a:lnTo>
                    <a:lnTo>
                      <a:pt x="562" y="0"/>
                    </a:lnTo>
                    <a:lnTo>
                      <a:pt x="437" y="234"/>
                    </a:lnTo>
                    <a:lnTo>
                      <a:pt x="323" y="480"/>
                    </a:lnTo>
                    <a:lnTo>
                      <a:pt x="227" y="737"/>
                    </a:lnTo>
                    <a:lnTo>
                      <a:pt x="150" y="1001"/>
                    </a:lnTo>
                    <a:lnTo>
                      <a:pt x="84" y="1277"/>
                    </a:lnTo>
                    <a:lnTo>
                      <a:pt x="42" y="1559"/>
                    </a:lnTo>
                    <a:lnTo>
                      <a:pt x="12" y="1852"/>
                    </a:lnTo>
                    <a:lnTo>
                      <a:pt x="0" y="2146"/>
                    </a:lnTo>
                    <a:lnTo>
                      <a:pt x="6" y="2434"/>
                    </a:lnTo>
                    <a:lnTo>
                      <a:pt x="30" y="2715"/>
                    </a:lnTo>
                    <a:lnTo>
                      <a:pt x="66" y="2997"/>
                    </a:lnTo>
                    <a:lnTo>
                      <a:pt x="120" y="3273"/>
                    </a:lnTo>
                    <a:lnTo>
                      <a:pt x="191" y="3549"/>
                    </a:lnTo>
                    <a:lnTo>
                      <a:pt x="275" y="3812"/>
                    </a:lnTo>
                    <a:lnTo>
                      <a:pt x="371" y="4070"/>
                    </a:lnTo>
                    <a:lnTo>
                      <a:pt x="484" y="4316"/>
                    </a:lnTo>
                    <a:lnTo>
                      <a:pt x="496" y="4316"/>
                    </a:lnTo>
                    <a:lnTo>
                      <a:pt x="383" y="4070"/>
                    </a:lnTo>
                    <a:lnTo>
                      <a:pt x="287" y="3812"/>
                    </a:lnTo>
                    <a:lnTo>
                      <a:pt x="203" y="3549"/>
                    </a:lnTo>
                    <a:lnTo>
                      <a:pt x="132" y="3273"/>
                    </a:lnTo>
                    <a:lnTo>
                      <a:pt x="78" y="2997"/>
                    </a:lnTo>
                    <a:lnTo>
                      <a:pt x="42" y="2715"/>
                    </a:lnTo>
                    <a:lnTo>
                      <a:pt x="18" y="2434"/>
                    </a:lnTo>
                    <a:lnTo>
                      <a:pt x="12" y="2146"/>
                    </a:lnTo>
                    <a:lnTo>
                      <a:pt x="12" y="214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90" name="Freeform 18"/>
              <p:cNvSpPr>
                <a:spLocks/>
              </p:cNvSpPr>
              <p:nvPr userDrawn="1"/>
            </p:nvSpPr>
            <p:spPr bwMode="hidden">
              <a:xfrm>
                <a:off x="702" y="0"/>
                <a:ext cx="737" cy="4316"/>
              </a:xfrm>
              <a:custGeom>
                <a:avLst/>
                <a:gdLst/>
                <a:ahLst/>
                <a:cxnLst>
                  <a:cxn ang="0">
                    <a:pos x="12" y="2098"/>
                  </a:cxn>
                  <a:cxn ang="0">
                    <a:pos x="29" y="1798"/>
                  </a:cxn>
                  <a:cxn ang="0">
                    <a:pos x="71" y="1505"/>
                  </a:cxn>
                  <a:cxn ang="0">
                    <a:pos x="131" y="1223"/>
                  </a:cxn>
                  <a:cxn ang="0">
                    <a:pos x="215" y="941"/>
                  </a:cxn>
                  <a:cxn ang="0">
                    <a:pos x="316" y="689"/>
                  </a:cxn>
                  <a:cxn ang="0">
                    <a:pos x="442" y="444"/>
                  </a:cxn>
                  <a:cxn ang="0">
                    <a:pos x="580" y="216"/>
                  </a:cxn>
                  <a:cxn ang="0">
                    <a:pos x="735" y="0"/>
                  </a:cxn>
                  <a:cxn ang="0">
                    <a:pos x="723" y="0"/>
                  </a:cxn>
                  <a:cxn ang="0">
                    <a:pos x="568" y="210"/>
                  </a:cxn>
                  <a:cxn ang="0">
                    <a:pos x="430" y="438"/>
                  </a:cxn>
                  <a:cxn ang="0">
                    <a:pos x="311" y="683"/>
                  </a:cxn>
                  <a:cxn ang="0">
                    <a:pos x="209" y="941"/>
                  </a:cxn>
                  <a:cxn ang="0">
                    <a:pos x="125" y="1217"/>
                  </a:cxn>
                  <a:cxn ang="0">
                    <a:pos x="59" y="1505"/>
                  </a:cxn>
                  <a:cxn ang="0">
                    <a:pos x="18" y="1798"/>
                  </a:cxn>
                  <a:cxn ang="0">
                    <a:pos x="0" y="2098"/>
                  </a:cxn>
                  <a:cxn ang="0">
                    <a:pos x="6" y="2404"/>
                  </a:cxn>
                  <a:cxn ang="0">
                    <a:pos x="29" y="2709"/>
                  </a:cxn>
                  <a:cxn ang="0">
                    <a:pos x="77" y="3015"/>
                  </a:cxn>
                  <a:cxn ang="0">
                    <a:pos x="149" y="3315"/>
                  </a:cxn>
                  <a:cxn ang="0">
                    <a:pos x="227" y="3573"/>
                  </a:cxn>
                  <a:cxn ang="0">
                    <a:pos x="316" y="3824"/>
                  </a:cxn>
                  <a:cxn ang="0">
                    <a:pos x="424" y="4076"/>
                  </a:cxn>
                  <a:cxn ang="0">
                    <a:pos x="544" y="4316"/>
                  </a:cxn>
                  <a:cxn ang="0">
                    <a:pos x="556" y="4316"/>
                  </a:cxn>
                  <a:cxn ang="0">
                    <a:pos x="436" y="4076"/>
                  </a:cxn>
                  <a:cxn ang="0">
                    <a:pos x="328" y="3824"/>
                  </a:cxn>
                  <a:cxn ang="0">
                    <a:pos x="239" y="3573"/>
                  </a:cxn>
                  <a:cxn ang="0">
                    <a:pos x="161" y="3315"/>
                  </a:cxn>
                  <a:cxn ang="0">
                    <a:pos x="89" y="3015"/>
                  </a:cxn>
                  <a:cxn ang="0">
                    <a:pos x="41" y="2709"/>
                  </a:cxn>
                  <a:cxn ang="0">
                    <a:pos x="18" y="2404"/>
                  </a:cxn>
                  <a:cxn ang="0">
                    <a:pos x="12" y="2098"/>
                  </a:cxn>
                  <a:cxn ang="0">
                    <a:pos x="12" y="2098"/>
                  </a:cxn>
                </a:cxnLst>
                <a:rect l="0" t="0" r="r" b="b"/>
                <a:pathLst>
                  <a:path w="735" h="4316">
                    <a:moveTo>
                      <a:pt x="12" y="2098"/>
                    </a:moveTo>
                    <a:lnTo>
                      <a:pt x="29" y="1798"/>
                    </a:lnTo>
                    <a:lnTo>
                      <a:pt x="71" y="1505"/>
                    </a:lnTo>
                    <a:lnTo>
                      <a:pt x="131" y="1223"/>
                    </a:lnTo>
                    <a:lnTo>
                      <a:pt x="215" y="941"/>
                    </a:lnTo>
                    <a:lnTo>
                      <a:pt x="316" y="689"/>
                    </a:lnTo>
                    <a:lnTo>
                      <a:pt x="442" y="444"/>
                    </a:lnTo>
                    <a:lnTo>
                      <a:pt x="580" y="216"/>
                    </a:lnTo>
                    <a:lnTo>
                      <a:pt x="735" y="0"/>
                    </a:lnTo>
                    <a:lnTo>
                      <a:pt x="723" y="0"/>
                    </a:lnTo>
                    <a:lnTo>
                      <a:pt x="568" y="210"/>
                    </a:lnTo>
                    <a:lnTo>
                      <a:pt x="430" y="438"/>
                    </a:lnTo>
                    <a:lnTo>
                      <a:pt x="311" y="683"/>
                    </a:lnTo>
                    <a:lnTo>
                      <a:pt x="209" y="941"/>
                    </a:lnTo>
                    <a:lnTo>
                      <a:pt x="125" y="1217"/>
                    </a:lnTo>
                    <a:lnTo>
                      <a:pt x="59" y="1505"/>
                    </a:lnTo>
                    <a:lnTo>
                      <a:pt x="18" y="1798"/>
                    </a:lnTo>
                    <a:lnTo>
                      <a:pt x="0" y="2098"/>
                    </a:lnTo>
                    <a:lnTo>
                      <a:pt x="6" y="2404"/>
                    </a:lnTo>
                    <a:lnTo>
                      <a:pt x="29" y="2709"/>
                    </a:lnTo>
                    <a:lnTo>
                      <a:pt x="77" y="3015"/>
                    </a:lnTo>
                    <a:lnTo>
                      <a:pt x="149" y="3315"/>
                    </a:lnTo>
                    <a:lnTo>
                      <a:pt x="227" y="3573"/>
                    </a:lnTo>
                    <a:lnTo>
                      <a:pt x="316" y="3824"/>
                    </a:lnTo>
                    <a:lnTo>
                      <a:pt x="424" y="4076"/>
                    </a:lnTo>
                    <a:lnTo>
                      <a:pt x="544" y="4316"/>
                    </a:lnTo>
                    <a:lnTo>
                      <a:pt x="556" y="4316"/>
                    </a:lnTo>
                    <a:lnTo>
                      <a:pt x="436" y="4076"/>
                    </a:lnTo>
                    <a:lnTo>
                      <a:pt x="328" y="3824"/>
                    </a:lnTo>
                    <a:lnTo>
                      <a:pt x="239" y="3573"/>
                    </a:lnTo>
                    <a:lnTo>
                      <a:pt x="161" y="3315"/>
                    </a:lnTo>
                    <a:lnTo>
                      <a:pt x="89" y="3015"/>
                    </a:lnTo>
                    <a:lnTo>
                      <a:pt x="41" y="2709"/>
                    </a:lnTo>
                    <a:lnTo>
                      <a:pt x="18" y="2404"/>
                    </a:lnTo>
                    <a:lnTo>
                      <a:pt x="12" y="2098"/>
                    </a:lnTo>
                    <a:lnTo>
                      <a:pt x="12" y="209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891" name="Freeform 19"/>
              <p:cNvSpPr>
                <a:spLocks/>
              </p:cNvSpPr>
              <p:nvPr userDrawn="1"/>
            </p:nvSpPr>
            <p:spPr bwMode="hidden">
              <a:xfrm>
                <a:off x="288" y="0"/>
                <a:ext cx="840" cy="4316"/>
              </a:xfrm>
              <a:custGeom>
                <a:avLst/>
                <a:gdLst/>
                <a:ahLst/>
                <a:cxnLst>
                  <a:cxn ang="0">
                    <a:pos x="18" y="1948"/>
                  </a:cxn>
                  <a:cxn ang="0">
                    <a:pos x="48" y="1708"/>
                  </a:cxn>
                  <a:cxn ang="0">
                    <a:pos x="96" y="1475"/>
                  </a:cxn>
                  <a:cxn ang="0">
                    <a:pos x="161" y="1235"/>
                  </a:cxn>
                  <a:cxn ang="0">
                    <a:pos x="251" y="995"/>
                  </a:cxn>
                  <a:cxn ang="0">
                    <a:pos x="365" y="755"/>
                  </a:cxn>
                  <a:cxn ang="0">
                    <a:pos x="496" y="510"/>
                  </a:cxn>
                  <a:cxn ang="0">
                    <a:pos x="658" y="258"/>
                  </a:cxn>
                  <a:cxn ang="0">
                    <a:pos x="741" y="132"/>
                  </a:cxn>
                  <a:cxn ang="0">
                    <a:pos x="837" y="0"/>
                  </a:cxn>
                  <a:cxn ang="0">
                    <a:pos x="825" y="0"/>
                  </a:cxn>
                  <a:cxn ang="0">
                    <a:pos x="729" y="132"/>
                  </a:cxn>
                  <a:cxn ang="0">
                    <a:pos x="640" y="258"/>
                  </a:cxn>
                  <a:cxn ang="0">
                    <a:pos x="562" y="384"/>
                  </a:cxn>
                  <a:cxn ang="0">
                    <a:pos x="484" y="510"/>
                  </a:cxn>
                  <a:cxn ang="0">
                    <a:pos x="353" y="755"/>
                  </a:cxn>
                  <a:cxn ang="0">
                    <a:pos x="239" y="995"/>
                  </a:cxn>
                  <a:cxn ang="0">
                    <a:pos x="150" y="1235"/>
                  </a:cxn>
                  <a:cxn ang="0">
                    <a:pos x="84" y="1469"/>
                  </a:cxn>
                  <a:cxn ang="0">
                    <a:pos x="36" y="1702"/>
                  </a:cxn>
                  <a:cxn ang="0">
                    <a:pos x="6" y="1942"/>
                  </a:cxn>
                  <a:cxn ang="0">
                    <a:pos x="0" y="2200"/>
                  </a:cxn>
                  <a:cxn ang="0">
                    <a:pos x="12" y="2470"/>
                  </a:cxn>
                  <a:cxn ang="0">
                    <a:pos x="48" y="2739"/>
                  </a:cxn>
                  <a:cxn ang="0">
                    <a:pos x="114" y="3027"/>
                  </a:cxn>
                  <a:cxn ang="0">
                    <a:pos x="150" y="3171"/>
                  </a:cxn>
                  <a:cxn ang="0">
                    <a:pos x="197" y="3321"/>
                  </a:cxn>
                  <a:cxn ang="0">
                    <a:pos x="245" y="3477"/>
                  </a:cxn>
                  <a:cxn ang="0">
                    <a:pos x="305" y="3639"/>
                  </a:cxn>
                  <a:cxn ang="0">
                    <a:pos x="365" y="3800"/>
                  </a:cxn>
                  <a:cxn ang="0">
                    <a:pos x="437" y="3968"/>
                  </a:cxn>
                  <a:cxn ang="0">
                    <a:pos x="508" y="4136"/>
                  </a:cxn>
                  <a:cxn ang="0">
                    <a:pos x="592" y="4316"/>
                  </a:cxn>
                  <a:cxn ang="0">
                    <a:pos x="604" y="4316"/>
                  </a:cxn>
                  <a:cxn ang="0">
                    <a:pos x="520" y="4136"/>
                  </a:cxn>
                  <a:cxn ang="0">
                    <a:pos x="448" y="3968"/>
                  </a:cxn>
                  <a:cxn ang="0">
                    <a:pos x="377" y="3800"/>
                  </a:cxn>
                  <a:cxn ang="0">
                    <a:pos x="317" y="3639"/>
                  </a:cxn>
                  <a:cxn ang="0">
                    <a:pos x="257" y="3477"/>
                  </a:cxn>
                  <a:cxn ang="0">
                    <a:pos x="209" y="3327"/>
                  </a:cxn>
                  <a:cxn ang="0">
                    <a:pos x="161" y="3171"/>
                  </a:cxn>
                  <a:cxn ang="0">
                    <a:pos x="126" y="3027"/>
                  </a:cxn>
                  <a:cxn ang="0">
                    <a:pos x="60" y="2739"/>
                  </a:cxn>
                  <a:cxn ang="0">
                    <a:pos x="24" y="2470"/>
                  </a:cxn>
                  <a:cxn ang="0">
                    <a:pos x="12" y="2206"/>
                  </a:cxn>
                  <a:cxn ang="0">
                    <a:pos x="18" y="1948"/>
                  </a:cxn>
                  <a:cxn ang="0">
                    <a:pos x="18" y="1948"/>
                  </a:cxn>
                </a:cxnLst>
                <a:rect l="0" t="0" r="r" b="b"/>
                <a:pathLst>
                  <a:path w="837" h="4316">
                    <a:moveTo>
                      <a:pt x="18" y="1948"/>
                    </a:moveTo>
                    <a:lnTo>
                      <a:pt x="48" y="1708"/>
                    </a:lnTo>
                    <a:lnTo>
                      <a:pt x="96" y="1475"/>
                    </a:lnTo>
                    <a:lnTo>
                      <a:pt x="161" y="1235"/>
                    </a:lnTo>
                    <a:lnTo>
                      <a:pt x="251" y="995"/>
                    </a:lnTo>
                    <a:lnTo>
                      <a:pt x="365" y="755"/>
                    </a:lnTo>
                    <a:lnTo>
                      <a:pt x="496" y="510"/>
                    </a:lnTo>
                    <a:lnTo>
                      <a:pt x="658" y="258"/>
                    </a:lnTo>
                    <a:lnTo>
                      <a:pt x="741" y="132"/>
                    </a:lnTo>
                    <a:lnTo>
                      <a:pt x="837" y="0"/>
                    </a:lnTo>
                    <a:lnTo>
                      <a:pt x="825" y="0"/>
                    </a:lnTo>
                    <a:lnTo>
                      <a:pt x="729" y="132"/>
                    </a:lnTo>
                    <a:lnTo>
                      <a:pt x="640" y="258"/>
                    </a:lnTo>
                    <a:lnTo>
                      <a:pt x="562" y="384"/>
                    </a:lnTo>
                    <a:lnTo>
                      <a:pt x="484" y="510"/>
                    </a:lnTo>
                    <a:lnTo>
                      <a:pt x="353" y="755"/>
                    </a:lnTo>
                    <a:lnTo>
                      <a:pt x="239" y="995"/>
                    </a:lnTo>
                    <a:lnTo>
                      <a:pt x="150" y="1235"/>
                    </a:lnTo>
                    <a:lnTo>
                      <a:pt x="84" y="1469"/>
                    </a:lnTo>
                    <a:lnTo>
                      <a:pt x="36" y="1702"/>
                    </a:lnTo>
                    <a:lnTo>
                      <a:pt x="6" y="1942"/>
                    </a:lnTo>
                    <a:lnTo>
                      <a:pt x="0" y="2200"/>
                    </a:lnTo>
                    <a:lnTo>
                      <a:pt x="12" y="2470"/>
                    </a:lnTo>
                    <a:lnTo>
                      <a:pt x="48" y="2739"/>
                    </a:lnTo>
                    <a:lnTo>
                      <a:pt x="114" y="3027"/>
                    </a:lnTo>
                    <a:lnTo>
                      <a:pt x="150" y="3171"/>
                    </a:lnTo>
                    <a:lnTo>
                      <a:pt x="197" y="3321"/>
                    </a:lnTo>
                    <a:lnTo>
                      <a:pt x="245" y="3477"/>
                    </a:lnTo>
                    <a:lnTo>
                      <a:pt x="305" y="3639"/>
                    </a:lnTo>
                    <a:lnTo>
                      <a:pt x="365" y="3800"/>
                    </a:lnTo>
                    <a:lnTo>
                      <a:pt x="437" y="3968"/>
                    </a:lnTo>
                    <a:lnTo>
                      <a:pt x="508" y="4136"/>
                    </a:lnTo>
                    <a:lnTo>
                      <a:pt x="592" y="4316"/>
                    </a:lnTo>
                    <a:lnTo>
                      <a:pt x="604" y="4316"/>
                    </a:lnTo>
                    <a:lnTo>
                      <a:pt x="520" y="4136"/>
                    </a:lnTo>
                    <a:lnTo>
                      <a:pt x="448" y="3968"/>
                    </a:lnTo>
                    <a:lnTo>
                      <a:pt x="377" y="3800"/>
                    </a:lnTo>
                    <a:lnTo>
                      <a:pt x="317" y="3639"/>
                    </a:lnTo>
                    <a:lnTo>
                      <a:pt x="257" y="3477"/>
                    </a:lnTo>
                    <a:lnTo>
                      <a:pt x="209" y="3327"/>
                    </a:lnTo>
                    <a:lnTo>
                      <a:pt x="161" y="3171"/>
                    </a:lnTo>
                    <a:lnTo>
                      <a:pt x="126" y="3027"/>
                    </a:lnTo>
                    <a:lnTo>
                      <a:pt x="60" y="2739"/>
                    </a:lnTo>
                    <a:lnTo>
                      <a:pt x="24" y="2470"/>
                    </a:lnTo>
                    <a:lnTo>
                      <a:pt x="12" y="2206"/>
                    </a:lnTo>
                    <a:lnTo>
                      <a:pt x="18" y="1948"/>
                    </a:lnTo>
                    <a:lnTo>
                      <a:pt x="18" y="194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66667"/>
                      <a:invGamma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892" name="Freeform 20"/>
            <p:cNvSpPr>
              <a:spLocks/>
            </p:cNvSpPr>
            <p:nvPr/>
          </p:nvSpPr>
          <p:spPr bwMode="hidden">
            <a:xfrm>
              <a:off x="6" y="2901"/>
              <a:ext cx="606" cy="141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2" y="228"/>
                </a:cxn>
                <a:cxn ang="0">
                  <a:pos x="96" y="402"/>
                </a:cxn>
                <a:cxn ang="0">
                  <a:pos x="161" y="576"/>
                </a:cxn>
                <a:cxn ang="0">
                  <a:pos x="227" y="744"/>
                </a:cxn>
                <a:cxn ang="0">
                  <a:pos x="305" y="917"/>
                </a:cxn>
                <a:cxn ang="0">
                  <a:pos x="389" y="1085"/>
                </a:cxn>
                <a:cxn ang="0">
                  <a:pos x="484" y="1253"/>
                </a:cxn>
                <a:cxn ang="0">
                  <a:pos x="586" y="1415"/>
                </a:cxn>
                <a:cxn ang="0">
                  <a:pos x="604" y="1415"/>
                </a:cxn>
                <a:cxn ang="0">
                  <a:pos x="496" y="1247"/>
                </a:cxn>
                <a:cxn ang="0">
                  <a:pos x="401" y="1073"/>
                </a:cxn>
                <a:cxn ang="0">
                  <a:pos x="311" y="899"/>
                </a:cxn>
                <a:cxn ang="0">
                  <a:pos x="233" y="720"/>
                </a:cxn>
                <a:cxn ang="0">
                  <a:pos x="161" y="546"/>
                </a:cxn>
                <a:cxn ang="0">
                  <a:pos x="102" y="366"/>
                </a:cxn>
                <a:cxn ang="0">
                  <a:pos x="48" y="180"/>
                </a:cxn>
                <a:cxn ang="0">
                  <a:pos x="0" y="0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604" h="1415">
                  <a:moveTo>
                    <a:pt x="0" y="54"/>
                  </a:moveTo>
                  <a:lnTo>
                    <a:pt x="42" y="228"/>
                  </a:lnTo>
                  <a:lnTo>
                    <a:pt x="96" y="402"/>
                  </a:lnTo>
                  <a:lnTo>
                    <a:pt x="161" y="576"/>
                  </a:lnTo>
                  <a:lnTo>
                    <a:pt x="227" y="744"/>
                  </a:lnTo>
                  <a:lnTo>
                    <a:pt x="305" y="917"/>
                  </a:lnTo>
                  <a:lnTo>
                    <a:pt x="389" y="1085"/>
                  </a:lnTo>
                  <a:lnTo>
                    <a:pt x="484" y="1253"/>
                  </a:lnTo>
                  <a:lnTo>
                    <a:pt x="586" y="1415"/>
                  </a:lnTo>
                  <a:lnTo>
                    <a:pt x="604" y="1415"/>
                  </a:lnTo>
                  <a:lnTo>
                    <a:pt x="496" y="1247"/>
                  </a:lnTo>
                  <a:lnTo>
                    <a:pt x="401" y="1073"/>
                  </a:lnTo>
                  <a:lnTo>
                    <a:pt x="311" y="899"/>
                  </a:lnTo>
                  <a:lnTo>
                    <a:pt x="233" y="720"/>
                  </a:lnTo>
                  <a:lnTo>
                    <a:pt x="161" y="546"/>
                  </a:lnTo>
                  <a:lnTo>
                    <a:pt x="102" y="366"/>
                  </a:lnTo>
                  <a:lnTo>
                    <a:pt x="48" y="180"/>
                  </a:lnTo>
                  <a:lnTo>
                    <a:pt x="0" y="0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3" name="Freeform 21"/>
            <p:cNvSpPr>
              <a:spLocks/>
            </p:cNvSpPr>
            <p:nvPr/>
          </p:nvSpPr>
          <p:spPr bwMode="hidden">
            <a:xfrm>
              <a:off x="6" y="3890"/>
              <a:ext cx="228" cy="426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108" y="240"/>
                </a:cxn>
                <a:cxn ang="0">
                  <a:pos x="215" y="426"/>
                </a:cxn>
                <a:cxn ang="0">
                  <a:pos x="227" y="426"/>
                </a:cxn>
                <a:cxn ang="0">
                  <a:pos x="167" y="330"/>
                </a:cxn>
                <a:cxn ang="0">
                  <a:pos x="114" y="222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227" h="426">
                  <a:moveTo>
                    <a:pt x="0" y="30"/>
                  </a:moveTo>
                  <a:lnTo>
                    <a:pt x="108" y="240"/>
                  </a:lnTo>
                  <a:lnTo>
                    <a:pt x="215" y="426"/>
                  </a:lnTo>
                  <a:lnTo>
                    <a:pt x="227" y="426"/>
                  </a:lnTo>
                  <a:lnTo>
                    <a:pt x="167" y="330"/>
                  </a:lnTo>
                  <a:lnTo>
                    <a:pt x="114" y="222"/>
                  </a:lnTo>
                  <a:lnTo>
                    <a:pt x="0" y="0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2">
                    <a:gamma/>
                    <a:shade val="60784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4" name="Freeform 22"/>
            <p:cNvSpPr>
              <a:spLocks/>
            </p:cNvSpPr>
            <p:nvPr/>
          </p:nvSpPr>
          <p:spPr bwMode="hidden">
            <a:xfrm>
              <a:off x="4776" y="0"/>
              <a:ext cx="984" cy="1786"/>
            </a:xfrm>
            <a:custGeom>
              <a:avLst/>
              <a:gdLst/>
              <a:ahLst/>
              <a:cxnLst>
                <a:cxn ang="0">
                  <a:pos x="981" y="1786"/>
                </a:cxn>
                <a:cxn ang="0">
                  <a:pos x="981" y="1720"/>
                </a:cxn>
                <a:cxn ang="0">
                  <a:pos x="969" y="1666"/>
                </a:cxn>
                <a:cxn ang="0">
                  <a:pos x="957" y="1613"/>
                </a:cxn>
                <a:cxn ang="0">
                  <a:pos x="921" y="1487"/>
                </a:cxn>
                <a:cxn ang="0">
                  <a:pos x="885" y="1361"/>
                </a:cxn>
                <a:cxn ang="0">
                  <a:pos x="796" y="1121"/>
                </a:cxn>
                <a:cxn ang="0">
                  <a:pos x="682" y="899"/>
                </a:cxn>
                <a:cxn ang="0">
                  <a:pos x="562" y="689"/>
                </a:cxn>
                <a:cxn ang="0">
                  <a:pos x="431" y="498"/>
                </a:cxn>
                <a:cxn ang="0">
                  <a:pos x="293" y="318"/>
                </a:cxn>
                <a:cxn ang="0">
                  <a:pos x="150" y="15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38" y="150"/>
                </a:cxn>
                <a:cxn ang="0">
                  <a:pos x="275" y="318"/>
                </a:cxn>
                <a:cxn ang="0">
                  <a:pos x="413" y="498"/>
                </a:cxn>
                <a:cxn ang="0">
                  <a:pos x="545" y="689"/>
                </a:cxn>
                <a:cxn ang="0">
                  <a:pos x="670" y="899"/>
                </a:cxn>
                <a:cxn ang="0">
                  <a:pos x="778" y="1121"/>
                </a:cxn>
                <a:cxn ang="0">
                  <a:pos x="873" y="1361"/>
                </a:cxn>
                <a:cxn ang="0">
                  <a:pos x="909" y="1487"/>
                </a:cxn>
                <a:cxn ang="0">
                  <a:pos x="945" y="1619"/>
                </a:cxn>
                <a:cxn ang="0">
                  <a:pos x="963" y="1702"/>
                </a:cxn>
                <a:cxn ang="0">
                  <a:pos x="981" y="1786"/>
                </a:cxn>
                <a:cxn ang="0">
                  <a:pos x="981" y="1786"/>
                </a:cxn>
              </a:cxnLst>
              <a:rect l="0" t="0" r="r" b="b"/>
              <a:pathLst>
                <a:path w="981" h="1786">
                  <a:moveTo>
                    <a:pt x="981" y="1786"/>
                  </a:moveTo>
                  <a:lnTo>
                    <a:pt x="981" y="1720"/>
                  </a:lnTo>
                  <a:lnTo>
                    <a:pt x="969" y="1666"/>
                  </a:lnTo>
                  <a:lnTo>
                    <a:pt x="957" y="1613"/>
                  </a:lnTo>
                  <a:lnTo>
                    <a:pt x="921" y="1487"/>
                  </a:lnTo>
                  <a:lnTo>
                    <a:pt x="885" y="1361"/>
                  </a:lnTo>
                  <a:lnTo>
                    <a:pt x="796" y="1121"/>
                  </a:lnTo>
                  <a:lnTo>
                    <a:pt x="682" y="899"/>
                  </a:lnTo>
                  <a:lnTo>
                    <a:pt x="562" y="689"/>
                  </a:lnTo>
                  <a:lnTo>
                    <a:pt x="431" y="498"/>
                  </a:lnTo>
                  <a:lnTo>
                    <a:pt x="293" y="318"/>
                  </a:lnTo>
                  <a:lnTo>
                    <a:pt x="150" y="15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8" y="150"/>
                  </a:lnTo>
                  <a:lnTo>
                    <a:pt x="275" y="318"/>
                  </a:lnTo>
                  <a:lnTo>
                    <a:pt x="413" y="498"/>
                  </a:lnTo>
                  <a:lnTo>
                    <a:pt x="545" y="689"/>
                  </a:lnTo>
                  <a:lnTo>
                    <a:pt x="670" y="899"/>
                  </a:lnTo>
                  <a:lnTo>
                    <a:pt x="778" y="1121"/>
                  </a:lnTo>
                  <a:lnTo>
                    <a:pt x="873" y="1361"/>
                  </a:lnTo>
                  <a:lnTo>
                    <a:pt x="909" y="1487"/>
                  </a:lnTo>
                  <a:lnTo>
                    <a:pt x="945" y="1619"/>
                  </a:lnTo>
                  <a:lnTo>
                    <a:pt x="963" y="1702"/>
                  </a:lnTo>
                  <a:lnTo>
                    <a:pt x="981" y="1786"/>
                  </a:lnTo>
                  <a:lnTo>
                    <a:pt x="981" y="178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5" name="Freeform 23"/>
            <p:cNvSpPr>
              <a:spLocks/>
            </p:cNvSpPr>
            <p:nvPr/>
          </p:nvSpPr>
          <p:spPr bwMode="hidden">
            <a:xfrm>
              <a:off x="5041" y="0"/>
              <a:ext cx="719" cy="845"/>
            </a:xfrm>
            <a:custGeom>
              <a:avLst/>
              <a:gdLst/>
              <a:ahLst/>
              <a:cxnLst>
                <a:cxn ang="0">
                  <a:pos x="717" y="845"/>
                </a:cxn>
                <a:cxn ang="0">
                  <a:pos x="717" y="821"/>
                </a:cxn>
                <a:cxn ang="0">
                  <a:pos x="574" y="605"/>
                </a:cxn>
                <a:cxn ang="0">
                  <a:pos x="406" y="396"/>
                </a:cxn>
                <a:cxn ang="0">
                  <a:pos x="221" y="192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209" y="198"/>
                </a:cxn>
                <a:cxn ang="0">
                  <a:pos x="400" y="408"/>
                </a:cxn>
                <a:cxn ang="0">
                  <a:pos x="568" y="623"/>
                </a:cxn>
                <a:cxn ang="0">
                  <a:pos x="717" y="845"/>
                </a:cxn>
                <a:cxn ang="0">
                  <a:pos x="717" y="845"/>
                </a:cxn>
              </a:cxnLst>
              <a:rect l="0" t="0" r="r" b="b"/>
              <a:pathLst>
                <a:path w="717" h="845">
                  <a:moveTo>
                    <a:pt x="717" y="845"/>
                  </a:moveTo>
                  <a:lnTo>
                    <a:pt x="717" y="821"/>
                  </a:lnTo>
                  <a:lnTo>
                    <a:pt x="574" y="605"/>
                  </a:lnTo>
                  <a:lnTo>
                    <a:pt x="406" y="396"/>
                  </a:lnTo>
                  <a:lnTo>
                    <a:pt x="221" y="192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9" y="198"/>
                  </a:lnTo>
                  <a:lnTo>
                    <a:pt x="400" y="408"/>
                  </a:lnTo>
                  <a:lnTo>
                    <a:pt x="568" y="623"/>
                  </a:lnTo>
                  <a:lnTo>
                    <a:pt x="717" y="845"/>
                  </a:lnTo>
                  <a:lnTo>
                    <a:pt x="717" y="8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6" name="Freeform 24"/>
            <p:cNvSpPr>
              <a:spLocks/>
            </p:cNvSpPr>
            <p:nvPr/>
          </p:nvSpPr>
          <p:spPr bwMode="hidden">
            <a:xfrm>
              <a:off x="5352" y="0"/>
              <a:ext cx="408" cy="414"/>
            </a:xfrm>
            <a:custGeom>
              <a:avLst/>
              <a:gdLst/>
              <a:ahLst/>
              <a:cxnLst>
                <a:cxn ang="0">
                  <a:pos x="407" y="414"/>
                </a:cxn>
                <a:cxn ang="0">
                  <a:pos x="407" y="396"/>
                </a:cxn>
                <a:cxn ang="0">
                  <a:pos x="222" y="19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08" y="102"/>
                </a:cxn>
                <a:cxn ang="0">
                  <a:pos x="216" y="204"/>
                </a:cxn>
                <a:cxn ang="0">
                  <a:pos x="407" y="414"/>
                </a:cxn>
                <a:cxn ang="0">
                  <a:pos x="407" y="414"/>
                </a:cxn>
              </a:cxnLst>
              <a:rect l="0" t="0" r="r" b="b"/>
              <a:pathLst>
                <a:path w="407" h="414">
                  <a:moveTo>
                    <a:pt x="407" y="414"/>
                  </a:moveTo>
                  <a:lnTo>
                    <a:pt x="407" y="396"/>
                  </a:lnTo>
                  <a:lnTo>
                    <a:pt x="222" y="19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08" y="102"/>
                  </a:lnTo>
                  <a:lnTo>
                    <a:pt x="216" y="204"/>
                  </a:lnTo>
                  <a:lnTo>
                    <a:pt x="407" y="414"/>
                  </a:lnTo>
                  <a:lnTo>
                    <a:pt x="407" y="4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7" name="Freeform 25"/>
            <p:cNvSpPr>
              <a:spLocks/>
            </p:cNvSpPr>
            <p:nvPr/>
          </p:nvSpPr>
          <p:spPr bwMode="hidden">
            <a:xfrm>
              <a:off x="6" y="0"/>
              <a:ext cx="858" cy="1409"/>
            </a:xfrm>
            <a:custGeom>
              <a:avLst/>
              <a:gdLst/>
              <a:ahLst/>
              <a:cxnLst>
                <a:cxn ang="0">
                  <a:pos x="0" y="1361"/>
                </a:cxn>
                <a:cxn ang="0">
                  <a:pos x="0" y="1409"/>
                </a:cxn>
                <a:cxn ang="0">
                  <a:pos x="54" y="1211"/>
                </a:cxn>
                <a:cxn ang="0">
                  <a:pos x="126" y="1013"/>
                </a:cxn>
                <a:cxn ang="0">
                  <a:pos x="215" y="827"/>
                </a:cxn>
                <a:cxn ang="0">
                  <a:pos x="311" y="647"/>
                </a:cxn>
                <a:cxn ang="0">
                  <a:pos x="431" y="474"/>
                </a:cxn>
                <a:cxn ang="0">
                  <a:pos x="556" y="312"/>
                </a:cxn>
                <a:cxn ang="0">
                  <a:pos x="700" y="150"/>
                </a:cxn>
                <a:cxn ang="0">
                  <a:pos x="855" y="0"/>
                </a:cxn>
                <a:cxn ang="0">
                  <a:pos x="837" y="0"/>
                </a:cxn>
                <a:cxn ang="0">
                  <a:pos x="688" y="144"/>
                </a:cxn>
                <a:cxn ang="0">
                  <a:pos x="550" y="300"/>
                </a:cxn>
                <a:cxn ang="0">
                  <a:pos x="425" y="462"/>
                </a:cxn>
                <a:cxn ang="0">
                  <a:pos x="311" y="629"/>
                </a:cxn>
                <a:cxn ang="0">
                  <a:pos x="215" y="803"/>
                </a:cxn>
                <a:cxn ang="0">
                  <a:pos x="132" y="983"/>
                </a:cxn>
                <a:cxn ang="0">
                  <a:pos x="60" y="1169"/>
                </a:cxn>
                <a:cxn ang="0">
                  <a:pos x="0" y="1361"/>
                </a:cxn>
                <a:cxn ang="0">
                  <a:pos x="0" y="1361"/>
                </a:cxn>
              </a:cxnLst>
              <a:rect l="0" t="0" r="r" b="b"/>
              <a:pathLst>
                <a:path w="855" h="1409">
                  <a:moveTo>
                    <a:pt x="0" y="1361"/>
                  </a:moveTo>
                  <a:lnTo>
                    <a:pt x="0" y="1409"/>
                  </a:lnTo>
                  <a:lnTo>
                    <a:pt x="54" y="1211"/>
                  </a:lnTo>
                  <a:lnTo>
                    <a:pt x="126" y="1013"/>
                  </a:lnTo>
                  <a:lnTo>
                    <a:pt x="215" y="827"/>
                  </a:lnTo>
                  <a:lnTo>
                    <a:pt x="311" y="647"/>
                  </a:lnTo>
                  <a:lnTo>
                    <a:pt x="431" y="474"/>
                  </a:lnTo>
                  <a:lnTo>
                    <a:pt x="556" y="312"/>
                  </a:lnTo>
                  <a:lnTo>
                    <a:pt x="700" y="150"/>
                  </a:lnTo>
                  <a:lnTo>
                    <a:pt x="855" y="0"/>
                  </a:lnTo>
                  <a:lnTo>
                    <a:pt x="837" y="0"/>
                  </a:lnTo>
                  <a:lnTo>
                    <a:pt x="688" y="144"/>
                  </a:lnTo>
                  <a:lnTo>
                    <a:pt x="550" y="300"/>
                  </a:lnTo>
                  <a:lnTo>
                    <a:pt x="425" y="462"/>
                  </a:lnTo>
                  <a:lnTo>
                    <a:pt x="311" y="629"/>
                  </a:lnTo>
                  <a:lnTo>
                    <a:pt x="215" y="803"/>
                  </a:lnTo>
                  <a:lnTo>
                    <a:pt x="132" y="983"/>
                  </a:lnTo>
                  <a:lnTo>
                    <a:pt x="60" y="1169"/>
                  </a:lnTo>
                  <a:lnTo>
                    <a:pt x="0" y="1361"/>
                  </a:lnTo>
                  <a:lnTo>
                    <a:pt x="0" y="1361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8" name="Freeform 26"/>
            <p:cNvSpPr>
              <a:spLocks/>
            </p:cNvSpPr>
            <p:nvPr/>
          </p:nvSpPr>
          <p:spPr bwMode="hidden">
            <a:xfrm>
              <a:off x="6" y="0"/>
              <a:ext cx="588" cy="599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68" y="0"/>
                </a:cxn>
                <a:cxn ang="0">
                  <a:pos x="407" y="132"/>
                </a:cxn>
                <a:cxn ang="0">
                  <a:pos x="257" y="270"/>
                </a:cxn>
                <a:cxn ang="0">
                  <a:pos x="120" y="420"/>
                </a:cxn>
                <a:cxn ang="0">
                  <a:pos x="0" y="575"/>
                </a:cxn>
                <a:cxn ang="0">
                  <a:pos x="0" y="599"/>
                </a:cxn>
                <a:cxn ang="0">
                  <a:pos x="120" y="432"/>
                </a:cxn>
                <a:cxn ang="0">
                  <a:pos x="257" y="282"/>
                </a:cxn>
                <a:cxn ang="0">
                  <a:pos x="413" y="138"/>
                </a:cxn>
                <a:cxn ang="0">
                  <a:pos x="586" y="0"/>
                </a:cxn>
                <a:cxn ang="0">
                  <a:pos x="586" y="0"/>
                </a:cxn>
              </a:cxnLst>
              <a:rect l="0" t="0" r="r" b="b"/>
              <a:pathLst>
                <a:path w="586" h="599">
                  <a:moveTo>
                    <a:pt x="586" y="0"/>
                  </a:moveTo>
                  <a:lnTo>
                    <a:pt x="568" y="0"/>
                  </a:lnTo>
                  <a:lnTo>
                    <a:pt x="407" y="132"/>
                  </a:lnTo>
                  <a:lnTo>
                    <a:pt x="257" y="270"/>
                  </a:lnTo>
                  <a:lnTo>
                    <a:pt x="120" y="420"/>
                  </a:lnTo>
                  <a:lnTo>
                    <a:pt x="0" y="575"/>
                  </a:lnTo>
                  <a:lnTo>
                    <a:pt x="0" y="599"/>
                  </a:lnTo>
                  <a:lnTo>
                    <a:pt x="120" y="432"/>
                  </a:lnTo>
                  <a:lnTo>
                    <a:pt x="257" y="282"/>
                  </a:lnTo>
                  <a:lnTo>
                    <a:pt x="413" y="138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899" name="Freeform 27"/>
            <p:cNvSpPr>
              <a:spLocks/>
            </p:cNvSpPr>
            <p:nvPr/>
          </p:nvSpPr>
          <p:spPr bwMode="hidden">
            <a:xfrm>
              <a:off x="6" y="0"/>
              <a:ext cx="270" cy="252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1" y="0"/>
                </a:cxn>
                <a:cxn ang="0">
                  <a:pos x="120" y="114"/>
                </a:cxn>
                <a:cxn ang="0">
                  <a:pos x="60" y="174"/>
                </a:cxn>
                <a:cxn ang="0">
                  <a:pos x="0" y="234"/>
                </a:cxn>
                <a:cxn ang="0">
                  <a:pos x="0" y="252"/>
                </a:cxn>
                <a:cxn ang="0">
                  <a:pos x="126" y="120"/>
                </a:cxn>
                <a:cxn ang="0">
                  <a:pos x="269" y="0"/>
                </a:cxn>
                <a:cxn ang="0">
                  <a:pos x="269" y="0"/>
                </a:cxn>
              </a:cxnLst>
              <a:rect l="0" t="0" r="r" b="b"/>
              <a:pathLst>
                <a:path w="269" h="252">
                  <a:moveTo>
                    <a:pt x="269" y="0"/>
                  </a:moveTo>
                  <a:lnTo>
                    <a:pt x="251" y="0"/>
                  </a:lnTo>
                  <a:lnTo>
                    <a:pt x="120" y="114"/>
                  </a:lnTo>
                  <a:lnTo>
                    <a:pt x="60" y="174"/>
                  </a:lnTo>
                  <a:lnTo>
                    <a:pt x="0" y="234"/>
                  </a:lnTo>
                  <a:lnTo>
                    <a:pt x="0" y="252"/>
                  </a:lnTo>
                  <a:lnTo>
                    <a:pt x="126" y="120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900" name="Line 28"/>
            <p:cNvSpPr>
              <a:spLocks noChangeShapeType="1"/>
            </p:cNvSpPr>
            <p:nvPr/>
          </p:nvSpPr>
          <p:spPr bwMode="hidden">
            <a:xfrm>
              <a:off x="1" y="2749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01" name="Line 29"/>
            <p:cNvSpPr>
              <a:spLocks noChangeShapeType="1"/>
            </p:cNvSpPr>
            <p:nvPr/>
          </p:nvSpPr>
          <p:spPr bwMode="hidden">
            <a:xfrm>
              <a:off x="1" y="2356"/>
              <a:ext cx="5758" cy="0"/>
            </a:xfrm>
            <a:prstGeom prst="line">
              <a:avLst/>
            </a:prstGeom>
            <a:noFill/>
            <a:ln w="1587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02" name="Line 30"/>
            <p:cNvSpPr>
              <a:spLocks noChangeShapeType="1"/>
            </p:cNvSpPr>
            <p:nvPr/>
          </p:nvSpPr>
          <p:spPr bwMode="hidden">
            <a:xfrm>
              <a:off x="1" y="3142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grpSp>
          <p:nvGrpSpPr>
            <p:cNvPr id="4" name="Group 31"/>
            <p:cNvGrpSpPr>
              <a:grpSpLocks/>
            </p:cNvGrpSpPr>
            <p:nvPr/>
          </p:nvGrpSpPr>
          <p:grpSpPr bwMode="auto">
            <a:xfrm>
              <a:off x="1" y="392"/>
              <a:ext cx="5758" cy="1571"/>
              <a:chOff x="1" y="392"/>
              <a:chExt cx="5758" cy="1571"/>
            </a:xfrm>
          </p:grpSpPr>
          <p:sp>
            <p:nvSpPr>
              <p:cNvPr id="463904" name="Line 32"/>
              <p:cNvSpPr>
                <a:spLocks noChangeShapeType="1"/>
              </p:cNvSpPr>
              <p:nvPr userDrawn="1"/>
            </p:nvSpPr>
            <p:spPr bwMode="hidden">
              <a:xfrm>
                <a:off x="1" y="784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5" name="Line 33"/>
              <p:cNvSpPr>
                <a:spLocks noChangeShapeType="1"/>
              </p:cNvSpPr>
              <p:nvPr userDrawn="1"/>
            </p:nvSpPr>
            <p:spPr bwMode="hidden">
              <a:xfrm>
                <a:off x="1" y="1963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6" name="Line 34"/>
              <p:cNvSpPr>
                <a:spLocks noChangeShapeType="1"/>
              </p:cNvSpPr>
              <p:nvPr userDrawn="1"/>
            </p:nvSpPr>
            <p:spPr bwMode="hidden">
              <a:xfrm>
                <a:off x="1" y="1570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7" name="Line 35"/>
              <p:cNvSpPr>
                <a:spLocks noChangeShapeType="1"/>
              </p:cNvSpPr>
              <p:nvPr userDrawn="1"/>
            </p:nvSpPr>
            <p:spPr bwMode="hidden">
              <a:xfrm>
                <a:off x="1" y="1177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3908" name="Line 36"/>
              <p:cNvSpPr>
                <a:spLocks noChangeShapeType="1"/>
              </p:cNvSpPr>
              <p:nvPr userDrawn="1"/>
            </p:nvSpPr>
            <p:spPr bwMode="hidden">
              <a:xfrm>
                <a:off x="1" y="392"/>
                <a:ext cx="5758" cy="0"/>
              </a:xfrm>
              <a:prstGeom prst="line">
                <a:avLst/>
              </a:prstGeom>
              <a:noFill/>
              <a:ln w="1587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909" name="Line 37"/>
            <p:cNvSpPr>
              <a:spLocks noChangeShapeType="1"/>
            </p:cNvSpPr>
            <p:nvPr/>
          </p:nvSpPr>
          <p:spPr bwMode="hidden">
            <a:xfrm>
              <a:off x="1" y="3928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463910" name="Line 38"/>
            <p:cNvSpPr>
              <a:spLocks noChangeShapeType="1"/>
            </p:cNvSpPr>
            <p:nvPr/>
          </p:nvSpPr>
          <p:spPr bwMode="hidden">
            <a:xfrm>
              <a:off x="1" y="3535"/>
              <a:ext cx="5758" cy="0"/>
            </a:xfrm>
            <a:prstGeom prst="line">
              <a:avLst/>
            </a:prstGeom>
            <a:noFill/>
            <a:ln w="15875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63911" name="Rectangle 39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63912" name="Rectangle 40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63913" name="Rectangle 41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463914" name="Rectangle 42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5A102B4B-2514-482E-BEEF-0AAFFB3D9B15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463915" name="Rectangle 4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986" r:id="rId1"/>
    <p:sldLayoutId id="2147484987" r:id="rId2"/>
    <p:sldLayoutId id="2147484988" r:id="rId3"/>
    <p:sldLayoutId id="2147484989" r:id="rId4"/>
    <p:sldLayoutId id="2147484990" r:id="rId5"/>
    <p:sldLayoutId id="2147484991" r:id="rId6"/>
    <p:sldLayoutId id="2147484992" r:id="rId7"/>
    <p:sldLayoutId id="2147484993" r:id="rId8"/>
    <p:sldLayoutId id="2147484994" r:id="rId9"/>
    <p:sldLayoutId id="2147484995" r:id="rId10"/>
    <p:sldLayoutId id="2147484996" r:id="rId11"/>
    <p:sldLayoutId id="2147484997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Char char="•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505859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0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1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2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3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5864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5865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5866" name="Rectangle 10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05867" name="Rectangle 11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05868" name="Rectangle 1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5869" name="Rectangle 1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5870" name="Rectangle 1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fld id="{0F0DA515-DC72-41ED-A3D1-A05A0D251C57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825" r:id="rId1"/>
    <p:sldLayoutId id="2147483826" r:id="rId2"/>
    <p:sldLayoutId id="2147483827" r:id="rId3"/>
    <p:sldLayoutId id="2147483828" r:id="rId4"/>
    <p:sldLayoutId id="2147483829" r:id="rId5"/>
    <p:sldLayoutId id="2147483830" r:id="rId6"/>
    <p:sldLayoutId id="2147483831" r:id="rId7"/>
    <p:sldLayoutId id="2147483832" r:id="rId8"/>
    <p:sldLayoutId id="2147483833" r:id="rId9"/>
    <p:sldLayoutId id="2147483834" r:id="rId10"/>
    <p:sldLayoutId id="2147483835" r:id="rId11"/>
    <p:sldLayoutId id="2147483836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5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4" cstate="email">
            <a:duotone>
              <a:schemeClr val="bg1"/>
              <a:srgbClr val="FFFFFF"/>
            </a:duotone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16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92100"/>
            <a:ext cx="8229600" cy="138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7616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905000"/>
            <a:ext cx="82296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7616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47616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47616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1pPr>
          </a:lstStyle>
          <a:p>
            <a:fld id="{896A0848-F165-4512-8A7C-7506420B8CF8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999" r:id="rId1"/>
    <p:sldLayoutId id="2147485000" r:id="rId2"/>
    <p:sldLayoutId id="2147485001" r:id="rId3"/>
    <p:sldLayoutId id="2147485002" r:id="rId4"/>
    <p:sldLayoutId id="2147485003" r:id="rId5"/>
    <p:sldLayoutId id="2147485004" r:id="rId6"/>
    <p:sldLayoutId id="2147485005" r:id="rId7"/>
    <p:sldLayoutId id="2147485006" r:id="rId8"/>
    <p:sldLayoutId id="2147485007" r:id="rId9"/>
    <p:sldLayoutId id="2147485008" r:id="rId10"/>
    <p:sldLayoutId id="2147485009" r:id="rId11"/>
    <p:sldLayoutId id="2147485010" r:id="rId12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120000"/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Font typeface="Tahoma" charset="0"/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120000"/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Font typeface="Tahoma" charset="0"/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Wingdings" pitchFamily="2" charset="2"/>
        <a:buChar char="v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pattFill prst="dkHorz">
          <a:fgClr>
            <a:schemeClr val="bg2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2438400"/>
            <a:ext cx="9144000" cy="4046538"/>
            <a:chOff x="0" y="1536"/>
            <a:chExt cx="5760" cy="2549"/>
          </a:xfrm>
        </p:grpSpPr>
        <p:sp>
          <p:nvSpPr>
            <p:cNvPr id="500739" name="Rectangle 3"/>
            <p:cNvSpPr>
              <a:spLocks noChangeArrowheads="1"/>
            </p:cNvSpPr>
            <p:nvPr userDrawn="1"/>
          </p:nvSpPr>
          <p:spPr bwMode="hidden">
            <a:xfrm rot="-1424751">
              <a:off x="2121" y="2592"/>
              <a:ext cx="3072" cy="384"/>
            </a:xfrm>
            <a:prstGeom prst="rect">
              <a:avLst/>
            </a:prstGeom>
            <a:gradFill rotWithShape="0">
              <a:gsLst>
                <a:gs pos="0">
                  <a:schemeClr val="bg1">
                    <a:gamma/>
                    <a:shade val="94118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94118"/>
                    <a:invGamma/>
                  </a:schemeClr>
                </a:gs>
              </a:gsLst>
              <a:lin ang="189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00740" name="Freeform 4"/>
            <p:cNvSpPr>
              <a:spLocks/>
            </p:cNvSpPr>
            <p:nvPr userDrawn="1"/>
          </p:nvSpPr>
          <p:spPr bwMode="hidden">
            <a:xfrm>
              <a:off x="0" y="2664"/>
              <a:ext cx="2688" cy="12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60" y="552"/>
                </a:cxn>
                <a:cxn ang="0">
                  <a:pos x="1968" y="264"/>
                </a:cxn>
                <a:cxn ang="0">
                  <a:pos x="2028" y="270"/>
                </a:cxn>
                <a:cxn ang="0">
                  <a:pos x="2661" y="528"/>
                </a:cxn>
                <a:cxn ang="0">
                  <a:pos x="2688" y="648"/>
                </a:cxn>
                <a:cxn ang="0">
                  <a:pos x="2304" y="1080"/>
                </a:cxn>
                <a:cxn ang="0">
                  <a:pos x="1584" y="1224"/>
                </a:cxn>
                <a:cxn ang="0">
                  <a:pos x="1296" y="936"/>
                </a:cxn>
                <a:cxn ang="0">
                  <a:pos x="864" y="1032"/>
                </a:cxn>
                <a:cxn ang="0">
                  <a:pos x="0" y="552"/>
                </a:cxn>
                <a:cxn ang="0">
                  <a:pos x="0" y="0"/>
                </a:cxn>
              </a:cxnLst>
              <a:rect l="0" t="0" r="r" b="b"/>
              <a:pathLst>
                <a:path w="2688" h="1224">
                  <a:moveTo>
                    <a:pt x="0" y="0"/>
                  </a:moveTo>
                  <a:lnTo>
                    <a:pt x="960" y="552"/>
                  </a:lnTo>
                  <a:lnTo>
                    <a:pt x="1968" y="264"/>
                  </a:lnTo>
                  <a:lnTo>
                    <a:pt x="2028" y="270"/>
                  </a:lnTo>
                  <a:lnTo>
                    <a:pt x="2661" y="528"/>
                  </a:lnTo>
                  <a:lnTo>
                    <a:pt x="2688" y="648"/>
                  </a:lnTo>
                  <a:lnTo>
                    <a:pt x="2304" y="1080"/>
                  </a:lnTo>
                  <a:lnTo>
                    <a:pt x="1584" y="1224"/>
                  </a:lnTo>
                  <a:lnTo>
                    <a:pt x="1296" y="936"/>
                  </a:lnTo>
                  <a:lnTo>
                    <a:pt x="864" y="1032"/>
                  </a:lnTo>
                  <a:lnTo>
                    <a:pt x="0" y="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0741" name="Freeform 5"/>
            <p:cNvSpPr>
              <a:spLocks/>
            </p:cNvSpPr>
            <p:nvPr userDrawn="1"/>
          </p:nvSpPr>
          <p:spPr bwMode="hidden">
            <a:xfrm>
              <a:off x="3359" y="1536"/>
              <a:ext cx="2401" cy="1232"/>
            </a:xfrm>
            <a:custGeom>
              <a:avLst/>
              <a:gdLst/>
              <a:ahLst/>
              <a:cxnLst>
                <a:cxn ang="0">
                  <a:pos x="2208" y="15"/>
                </a:cxn>
                <a:cxn ang="0">
                  <a:pos x="2088" y="57"/>
                </a:cxn>
                <a:cxn ang="0">
                  <a:pos x="1951" y="99"/>
                </a:cxn>
                <a:cxn ang="0">
                  <a:pos x="1704" y="135"/>
                </a:cxn>
                <a:cxn ang="0">
                  <a:pos x="1314" y="177"/>
                </a:cxn>
                <a:cxn ang="0">
                  <a:pos x="1176" y="189"/>
                </a:cxn>
                <a:cxn ang="0">
                  <a:pos x="1122" y="195"/>
                </a:cxn>
                <a:cxn ang="0">
                  <a:pos x="1075" y="231"/>
                </a:cxn>
                <a:cxn ang="0">
                  <a:pos x="924" y="321"/>
                </a:cxn>
                <a:cxn ang="0">
                  <a:pos x="840" y="369"/>
                </a:cxn>
                <a:cxn ang="0">
                  <a:pos x="630" y="458"/>
                </a:cxn>
                <a:cxn ang="0">
                  <a:pos x="529" y="500"/>
                </a:cxn>
                <a:cxn ang="0">
                  <a:pos x="487" y="542"/>
                </a:cxn>
                <a:cxn ang="0">
                  <a:pos x="457" y="590"/>
                </a:cxn>
                <a:cxn ang="0">
                  <a:pos x="402" y="638"/>
                </a:cxn>
                <a:cxn ang="0">
                  <a:pos x="330" y="758"/>
                </a:cxn>
                <a:cxn ang="0">
                  <a:pos x="312" y="788"/>
                </a:cxn>
                <a:cxn ang="0">
                  <a:pos x="252" y="824"/>
                </a:cxn>
                <a:cxn ang="0">
                  <a:pos x="84" y="926"/>
                </a:cxn>
                <a:cxn ang="0">
                  <a:pos x="0" y="992"/>
                </a:cxn>
                <a:cxn ang="0">
                  <a:pos x="12" y="1040"/>
                </a:cxn>
                <a:cxn ang="0">
                  <a:pos x="132" y="1034"/>
                </a:cxn>
                <a:cxn ang="0">
                  <a:pos x="336" y="980"/>
                </a:cxn>
                <a:cxn ang="0">
                  <a:pos x="529" y="896"/>
                </a:cxn>
                <a:cxn ang="0">
                  <a:pos x="576" y="872"/>
                </a:cxn>
                <a:cxn ang="0">
                  <a:pos x="714" y="848"/>
                </a:cxn>
                <a:cxn ang="0">
                  <a:pos x="966" y="794"/>
                </a:cxn>
                <a:cxn ang="0">
                  <a:pos x="1212" y="782"/>
                </a:cxn>
                <a:cxn ang="0">
                  <a:pos x="1416" y="872"/>
                </a:cxn>
                <a:cxn ang="0">
                  <a:pos x="1464" y="932"/>
                </a:cxn>
                <a:cxn ang="0">
                  <a:pos x="1440" y="992"/>
                </a:cxn>
                <a:cxn ang="0">
                  <a:pos x="1302" y="1040"/>
                </a:cxn>
                <a:cxn ang="0">
                  <a:pos x="1158" y="1100"/>
                </a:cxn>
                <a:cxn ang="0">
                  <a:pos x="1093" y="1148"/>
                </a:cxn>
                <a:cxn ang="0">
                  <a:pos x="1075" y="1208"/>
                </a:cxn>
                <a:cxn ang="0">
                  <a:pos x="1093" y="1232"/>
                </a:cxn>
                <a:cxn ang="0">
                  <a:pos x="1152" y="1226"/>
                </a:cxn>
                <a:cxn ang="0">
                  <a:pos x="1332" y="1208"/>
                </a:cxn>
                <a:cxn ang="0">
                  <a:pos x="1434" y="1184"/>
                </a:cxn>
                <a:cxn ang="0">
                  <a:pos x="1464" y="1172"/>
                </a:cxn>
                <a:cxn ang="0">
                  <a:pos x="1578" y="1130"/>
                </a:cxn>
                <a:cxn ang="0">
                  <a:pos x="1758" y="1064"/>
                </a:cxn>
                <a:cxn ang="0">
                  <a:pos x="1872" y="962"/>
                </a:cxn>
                <a:cxn ang="0">
                  <a:pos x="1986" y="800"/>
                </a:cxn>
                <a:cxn ang="0">
                  <a:pos x="2166" y="650"/>
                </a:cxn>
                <a:cxn ang="0">
                  <a:pos x="2257" y="590"/>
                </a:cxn>
                <a:cxn ang="0">
                  <a:pos x="2400" y="57"/>
                </a:cxn>
              </a:cxnLst>
              <a:rect l="0" t="0" r="r" b="b"/>
              <a:pathLst>
                <a:path w="2401" h="1232">
                  <a:moveTo>
                    <a:pt x="2310" y="3"/>
                  </a:moveTo>
                  <a:lnTo>
                    <a:pt x="2280" y="3"/>
                  </a:lnTo>
                  <a:lnTo>
                    <a:pt x="2208" y="15"/>
                  </a:lnTo>
                  <a:lnTo>
                    <a:pt x="2136" y="27"/>
                  </a:lnTo>
                  <a:lnTo>
                    <a:pt x="2112" y="39"/>
                  </a:lnTo>
                  <a:lnTo>
                    <a:pt x="2088" y="57"/>
                  </a:lnTo>
                  <a:lnTo>
                    <a:pt x="2082" y="63"/>
                  </a:lnTo>
                  <a:lnTo>
                    <a:pt x="2076" y="69"/>
                  </a:lnTo>
                  <a:lnTo>
                    <a:pt x="1951" y="99"/>
                  </a:lnTo>
                  <a:lnTo>
                    <a:pt x="1896" y="111"/>
                  </a:lnTo>
                  <a:lnTo>
                    <a:pt x="1836" y="117"/>
                  </a:lnTo>
                  <a:lnTo>
                    <a:pt x="1704" y="135"/>
                  </a:lnTo>
                  <a:lnTo>
                    <a:pt x="1572" y="153"/>
                  </a:lnTo>
                  <a:lnTo>
                    <a:pt x="1434" y="165"/>
                  </a:lnTo>
                  <a:lnTo>
                    <a:pt x="1314" y="177"/>
                  </a:lnTo>
                  <a:lnTo>
                    <a:pt x="1260" y="183"/>
                  </a:lnTo>
                  <a:lnTo>
                    <a:pt x="1212" y="189"/>
                  </a:lnTo>
                  <a:lnTo>
                    <a:pt x="1176" y="189"/>
                  </a:lnTo>
                  <a:lnTo>
                    <a:pt x="1146" y="195"/>
                  </a:lnTo>
                  <a:lnTo>
                    <a:pt x="1128" y="195"/>
                  </a:lnTo>
                  <a:lnTo>
                    <a:pt x="1122" y="195"/>
                  </a:lnTo>
                  <a:lnTo>
                    <a:pt x="1116" y="201"/>
                  </a:lnTo>
                  <a:lnTo>
                    <a:pt x="1105" y="207"/>
                  </a:lnTo>
                  <a:lnTo>
                    <a:pt x="1075" y="231"/>
                  </a:lnTo>
                  <a:lnTo>
                    <a:pt x="1026" y="261"/>
                  </a:lnTo>
                  <a:lnTo>
                    <a:pt x="972" y="291"/>
                  </a:lnTo>
                  <a:lnTo>
                    <a:pt x="924" y="321"/>
                  </a:lnTo>
                  <a:lnTo>
                    <a:pt x="876" y="345"/>
                  </a:lnTo>
                  <a:lnTo>
                    <a:pt x="846" y="363"/>
                  </a:lnTo>
                  <a:lnTo>
                    <a:pt x="840" y="369"/>
                  </a:lnTo>
                  <a:lnTo>
                    <a:pt x="834" y="369"/>
                  </a:lnTo>
                  <a:lnTo>
                    <a:pt x="732" y="417"/>
                  </a:lnTo>
                  <a:lnTo>
                    <a:pt x="630" y="458"/>
                  </a:lnTo>
                  <a:lnTo>
                    <a:pt x="588" y="476"/>
                  </a:lnTo>
                  <a:lnTo>
                    <a:pt x="552" y="488"/>
                  </a:lnTo>
                  <a:lnTo>
                    <a:pt x="529" y="500"/>
                  </a:lnTo>
                  <a:lnTo>
                    <a:pt x="517" y="506"/>
                  </a:lnTo>
                  <a:lnTo>
                    <a:pt x="499" y="524"/>
                  </a:lnTo>
                  <a:lnTo>
                    <a:pt x="487" y="542"/>
                  </a:lnTo>
                  <a:lnTo>
                    <a:pt x="481" y="560"/>
                  </a:lnTo>
                  <a:lnTo>
                    <a:pt x="481" y="578"/>
                  </a:lnTo>
                  <a:lnTo>
                    <a:pt x="457" y="590"/>
                  </a:lnTo>
                  <a:lnTo>
                    <a:pt x="438" y="596"/>
                  </a:lnTo>
                  <a:lnTo>
                    <a:pt x="420" y="614"/>
                  </a:lnTo>
                  <a:lnTo>
                    <a:pt x="402" y="638"/>
                  </a:lnTo>
                  <a:lnTo>
                    <a:pt x="366" y="698"/>
                  </a:lnTo>
                  <a:lnTo>
                    <a:pt x="348" y="728"/>
                  </a:lnTo>
                  <a:lnTo>
                    <a:pt x="330" y="758"/>
                  </a:lnTo>
                  <a:lnTo>
                    <a:pt x="324" y="776"/>
                  </a:lnTo>
                  <a:lnTo>
                    <a:pt x="318" y="782"/>
                  </a:lnTo>
                  <a:lnTo>
                    <a:pt x="312" y="788"/>
                  </a:lnTo>
                  <a:lnTo>
                    <a:pt x="300" y="794"/>
                  </a:lnTo>
                  <a:lnTo>
                    <a:pt x="282" y="806"/>
                  </a:lnTo>
                  <a:lnTo>
                    <a:pt x="252" y="824"/>
                  </a:lnTo>
                  <a:lnTo>
                    <a:pt x="199" y="854"/>
                  </a:lnTo>
                  <a:lnTo>
                    <a:pt x="151" y="884"/>
                  </a:lnTo>
                  <a:lnTo>
                    <a:pt x="84" y="926"/>
                  </a:lnTo>
                  <a:lnTo>
                    <a:pt x="30" y="962"/>
                  </a:lnTo>
                  <a:lnTo>
                    <a:pt x="12" y="974"/>
                  </a:lnTo>
                  <a:lnTo>
                    <a:pt x="0" y="992"/>
                  </a:lnTo>
                  <a:lnTo>
                    <a:pt x="0" y="1004"/>
                  </a:lnTo>
                  <a:lnTo>
                    <a:pt x="0" y="1022"/>
                  </a:lnTo>
                  <a:lnTo>
                    <a:pt x="12" y="1040"/>
                  </a:lnTo>
                  <a:lnTo>
                    <a:pt x="42" y="1046"/>
                  </a:lnTo>
                  <a:lnTo>
                    <a:pt x="84" y="1046"/>
                  </a:lnTo>
                  <a:lnTo>
                    <a:pt x="132" y="1034"/>
                  </a:lnTo>
                  <a:lnTo>
                    <a:pt x="193" y="1022"/>
                  </a:lnTo>
                  <a:lnTo>
                    <a:pt x="264" y="1004"/>
                  </a:lnTo>
                  <a:lnTo>
                    <a:pt x="336" y="980"/>
                  </a:lnTo>
                  <a:lnTo>
                    <a:pt x="408" y="950"/>
                  </a:lnTo>
                  <a:lnTo>
                    <a:pt x="475" y="920"/>
                  </a:lnTo>
                  <a:lnTo>
                    <a:pt x="529" y="896"/>
                  </a:lnTo>
                  <a:lnTo>
                    <a:pt x="564" y="878"/>
                  </a:lnTo>
                  <a:lnTo>
                    <a:pt x="570" y="872"/>
                  </a:lnTo>
                  <a:lnTo>
                    <a:pt x="576" y="872"/>
                  </a:lnTo>
                  <a:lnTo>
                    <a:pt x="606" y="872"/>
                  </a:lnTo>
                  <a:lnTo>
                    <a:pt x="648" y="866"/>
                  </a:lnTo>
                  <a:lnTo>
                    <a:pt x="714" y="848"/>
                  </a:lnTo>
                  <a:lnTo>
                    <a:pt x="793" y="830"/>
                  </a:lnTo>
                  <a:lnTo>
                    <a:pt x="876" y="812"/>
                  </a:lnTo>
                  <a:lnTo>
                    <a:pt x="966" y="794"/>
                  </a:lnTo>
                  <a:lnTo>
                    <a:pt x="1063" y="782"/>
                  </a:lnTo>
                  <a:lnTo>
                    <a:pt x="1152" y="776"/>
                  </a:lnTo>
                  <a:lnTo>
                    <a:pt x="1212" y="782"/>
                  </a:lnTo>
                  <a:lnTo>
                    <a:pt x="1284" y="806"/>
                  </a:lnTo>
                  <a:lnTo>
                    <a:pt x="1357" y="836"/>
                  </a:lnTo>
                  <a:lnTo>
                    <a:pt x="1416" y="872"/>
                  </a:lnTo>
                  <a:lnTo>
                    <a:pt x="1434" y="890"/>
                  </a:lnTo>
                  <a:lnTo>
                    <a:pt x="1452" y="908"/>
                  </a:lnTo>
                  <a:lnTo>
                    <a:pt x="1464" y="932"/>
                  </a:lnTo>
                  <a:lnTo>
                    <a:pt x="1464" y="950"/>
                  </a:lnTo>
                  <a:lnTo>
                    <a:pt x="1458" y="968"/>
                  </a:lnTo>
                  <a:lnTo>
                    <a:pt x="1440" y="992"/>
                  </a:lnTo>
                  <a:lnTo>
                    <a:pt x="1410" y="1004"/>
                  </a:lnTo>
                  <a:lnTo>
                    <a:pt x="1369" y="1022"/>
                  </a:lnTo>
                  <a:lnTo>
                    <a:pt x="1302" y="1040"/>
                  </a:lnTo>
                  <a:lnTo>
                    <a:pt x="1248" y="1064"/>
                  </a:lnTo>
                  <a:lnTo>
                    <a:pt x="1200" y="1082"/>
                  </a:lnTo>
                  <a:lnTo>
                    <a:pt x="1158" y="1100"/>
                  </a:lnTo>
                  <a:lnTo>
                    <a:pt x="1128" y="1118"/>
                  </a:lnTo>
                  <a:lnTo>
                    <a:pt x="1110" y="1130"/>
                  </a:lnTo>
                  <a:lnTo>
                    <a:pt x="1093" y="1148"/>
                  </a:lnTo>
                  <a:lnTo>
                    <a:pt x="1081" y="1160"/>
                  </a:lnTo>
                  <a:lnTo>
                    <a:pt x="1069" y="1190"/>
                  </a:lnTo>
                  <a:lnTo>
                    <a:pt x="1075" y="1208"/>
                  </a:lnTo>
                  <a:lnTo>
                    <a:pt x="1081" y="1220"/>
                  </a:lnTo>
                  <a:lnTo>
                    <a:pt x="1087" y="1226"/>
                  </a:lnTo>
                  <a:lnTo>
                    <a:pt x="1093" y="1232"/>
                  </a:lnTo>
                  <a:lnTo>
                    <a:pt x="1110" y="1232"/>
                  </a:lnTo>
                  <a:lnTo>
                    <a:pt x="1128" y="1226"/>
                  </a:lnTo>
                  <a:lnTo>
                    <a:pt x="1152" y="1226"/>
                  </a:lnTo>
                  <a:lnTo>
                    <a:pt x="1212" y="1220"/>
                  </a:lnTo>
                  <a:lnTo>
                    <a:pt x="1272" y="1214"/>
                  </a:lnTo>
                  <a:lnTo>
                    <a:pt x="1332" y="1208"/>
                  </a:lnTo>
                  <a:lnTo>
                    <a:pt x="1393" y="1196"/>
                  </a:lnTo>
                  <a:lnTo>
                    <a:pt x="1416" y="1190"/>
                  </a:lnTo>
                  <a:lnTo>
                    <a:pt x="1434" y="1184"/>
                  </a:lnTo>
                  <a:lnTo>
                    <a:pt x="1446" y="1178"/>
                  </a:lnTo>
                  <a:lnTo>
                    <a:pt x="1452" y="1178"/>
                  </a:lnTo>
                  <a:lnTo>
                    <a:pt x="1464" y="1172"/>
                  </a:lnTo>
                  <a:lnTo>
                    <a:pt x="1488" y="1166"/>
                  </a:lnTo>
                  <a:lnTo>
                    <a:pt x="1530" y="1148"/>
                  </a:lnTo>
                  <a:lnTo>
                    <a:pt x="1578" y="1130"/>
                  </a:lnTo>
                  <a:lnTo>
                    <a:pt x="1681" y="1094"/>
                  </a:lnTo>
                  <a:lnTo>
                    <a:pt x="1722" y="1076"/>
                  </a:lnTo>
                  <a:lnTo>
                    <a:pt x="1758" y="1064"/>
                  </a:lnTo>
                  <a:lnTo>
                    <a:pt x="1812" y="1040"/>
                  </a:lnTo>
                  <a:lnTo>
                    <a:pt x="1848" y="1004"/>
                  </a:lnTo>
                  <a:lnTo>
                    <a:pt x="1872" y="962"/>
                  </a:lnTo>
                  <a:lnTo>
                    <a:pt x="1890" y="932"/>
                  </a:lnTo>
                  <a:lnTo>
                    <a:pt x="1932" y="866"/>
                  </a:lnTo>
                  <a:lnTo>
                    <a:pt x="1986" y="800"/>
                  </a:lnTo>
                  <a:lnTo>
                    <a:pt x="2046" y="740"/>
                  </a:lnTo>
                  <a:lnTo>
                    <a:pt x="2112" y="692"/>
                  </a:lnTo>
                  <a:lnTo>
                    <a:pt x="2166" y="650"/>
                  </a:lnTo>
                  <a:lnTo>
                    <a:pt x="2214" y="620"/>
                  </a:lnTo>
                  <a:lnTo>
                    <a:pt x="2244" y="596"/>
                  </a:lnTo>
                  <a:lnTo>
                    <a:pt x="2257" y="590"/>
                  </a:lnTo>
                  <a:lnTo>
                    <a:pt x="2257" y="590"/>
                  </a:lnTo>
                  <a:lnTo>
                    <a:pt x="2400" y="518"/>
                  </a:lnTo>
                  <a:lnTo>
                    <a:pt x="2400" y="57"/>
                  </a:lnTo>
                  <a:lnTo>
                    <a:pt x="2401" y="0"/>
                  </a:lnTo>
                  <a:lnTo>
                    <a:pt x="231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2" name="Freeform 6"/>
            <p:cNvSpPr>
              <a:spLocks/>
            </p:cNvSpPr>
            <p:nvPr userDrawn="1"/>
          </p:nvSpPr>
          <p:spPr bwMode="hidden">
            <a:xfrm>
              <a:off x="3792" y="1536"/>
              <a:ext cx="1968" cy="762"/>
            </a:xfrm>
            <a:custGeom>
              <a:avLst/>
              <a:gdLst/>
              <a:ahLst/>
              <a:cxnLst>
                <a:cxn ang="0">
                  <a:pos x="965" y="165"/>
                </a:cxn>
                <a:cxn ang="0">
                  <a:pos x="696" y="200"/>
                </a:cxn>
                <a:cxn ang="0">
                  <a:pos x="693" y="237"/>
                </a:cxn>
                <a:cxn ang="0">
                  <a:pos x="924" y="258"/>
                </a:cxn>
                <a:cxn ang="0">
                  <a:pos x="993" y="267"/>
                </a:cxn>
                <a:cxn ang="0">
                  <a:pos x="681" y="291"/>
                </a:cxn>
                <a:cxn ang="0">
                  <a:pos x="633" y="309"/>
                </a:cxn>
                <a:cxn ang="0">
                  <a:pos x="645" y="336"/>
                </a:cxn>
                <a:cxn ang="0">
                  <a:pos x="672" y="351"/>
                </a:cxn>
                <a:cxn ang="0">
                  <a:pos x="984" y="333"/>
                </a:cxn>
                <a:cxn ang="0">
                  <a:pos x="1080" y="357"/>
                </a:cxn>
                <a:cxn ang="0">
                  <a:pos x="624" y="492"/>
                </a:cxn>
                <a:cxn ang="0">
                  <a:pos x="616" y="536"/>
                </a:cxn>
                <a:cxn ang="0">
                  <a:pos x="8" y="724"/>
                </a:cxn>
                <a:cxn ang="0">
                  <a:pos x="0" y="756"/>
                </a:cxn>
                <a:cxn ang="0">
                  <a:pos x="27" y="762"/>
                </a:cxn>
                <a:cxn ang="0">
                  <a:pos x="664" y="564"/>
                </a:cxn>
                <a:cxn ang="0">
                  <a:pos x="856" y="600"/>
                </a:cxn>
                <a:cxn ang="0">
                  <a:pos x="1158" y="507"/>
                </a:cxn>
                <a:cxn ang="0">
                  <a:pos x="1434" y="465"/>
                </a:cxn>
                <a:cxn ang="0">
                  <a:pos x="1572" y="368"/>
                </a:cxn>
                <a:cxn ang="0">
                  <a:pos x="1712" y="340"/>
                </a:cxn>
                <a:cxn ang="0">
                  <a:pos x="1856" y="328"/>
                </a:cxn>
                <a:cxn ang="0">
                  <a:pos x="1968" y="330"/>
                </a:cxn>
                <a:cxn ang="0">
                  <a:pos x="1968" y="0"/>
                </a:cxn>
                <a:cxn ang="0">
                  <a:pos x="1934" y="3"/>
                </a:cxn>
                <a:cxn ang="0">
                  <a:pos x="1832" y="5"/>
                </a:cxn>
                <a:cxn ang="0">
                  <a:pos x="1682" y="35"/>
                </a:cxn>
                <a:cxn ang="0">
                  <a:pos x="1643" y="72"/>
                </a:cxn>
                <a:cxn ang="0">
                  <a:pos x="1392" y="119"/>
                </a:cxn>
              </a:cxnLst>
              <a:rect l="0" t="0" r="r" b="b"/>
              <a:pathLst>
                <a:path w="1968" h="762">
                  <a:moveTo>
                    <a:pt x="965" y="165"/>
                  </a:moveTo>
                  <a:lnTo>
                    <a:pt x="696" y="200"/>
                  </a:lnTo>
                  <a:lnTo>
                    <a:pt x="693" y="237"/>
                  </a:lnTo>
                  <a:lnTo>
                    <a:pt x="924" y="258"/>
                  </a:lnTo>
                  <a:lnTo>
                    <a:pt x="993" y="267"/>
                  </a:lnTo>
                  <a:lnTo>
                    <a:pt x="681" y="291"/>
                  </a:lnTo>
                  <a:lnTo>
                    <a:pt x="633" y="309"/>
                  </a:lnTo>
                  <a:lnTo>
                    <a:pt x="645" y="336"/>
                  </a:lnTo>
                  <a:lnTo>
                    <a:pt x="672" y="351"/>
                  </a:lnTo>
                  <a:lnTo>
                    <a:pt x="984" y="333"/>
                  </a:lnTo>
                  <a:lnTo>
                    <a:pt x="1080" y="357"/>
                  </a:lnTo>
                  <a:lnTo>
                    <a:pt x="624" y="492"/>
                  </a:lnTo>
                  <a:lnTo>
                    <a:pt x="616" y="536"/>
                  </a:lnTo>
                  <a:lnTo>
                    <a:pt x="8" y="724"/>
                  </a:lnTo>
                  <a:lnTo>
                    <a:pt x="0" y="756"/>
                  </a:lnTo>
                  <a:lnTo>
                    <a:pt x="27" y="762"/>
                  </a:lnTo>
                  <a:lnTo>
                    <a:pt x="664" y="564"/>
                  </a:lnTo>
                  <a:lnTo>
                    <a:pt x="856" y="600"/>
                  </a:lnTo>
                  <a:lnTo>
                    <a:pt x="1158" y="507"/>
                  </a:lnTo>
                  <a:lnTo>
                    <a:pt x="1434" y="465"/>
                  </a:lnTo>
                  <a:lnTo>
                    <a:pt x="1572" y="368"/>
                  </a:lnTo>
                  <a:lnTo>
                    <a:pt x="1712" y="340"/>
                  </a:lnTo>
                  <a:lnTo>
                    <a:pt x="1856" y="328"/>
                  </a:lnTo>
                  <a:lnTo>
                    <a:pt x="1968" y="330"/>
                  </a:lnTo>
                  <a:lnTo>
                    <a:pt x="1968" y="0"/>
                  </a:lnTo>
                  <a:lnTo>
                    <a:pt x="1934" y="3"/>
                  </a:lnTo>
                  <a:lnTo>
                    <a:pt x="1832" y="5"/>
                  </a:lnTo>
                  <a:lnTo>
                    <a:pt x="1682" y="35"/>
                  </a:lnTo>
                  <a:lnTo>
                    <a:pt x="1643" y="72"/>
                  </a:lnTo>
                  <a:lnTo>
                    <a:pt x="1392" y="119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3" name="Freeform 7"/>
            <p:cNvSpPr>
              <a:spLocks/>
            </p:cNvSpPr>
            <p:nvPr userDrawn="1"/>
          </p:nvSpPr>
          <p:spPr bwMode="hidden">
            <a:xfrm>
              <a:off x="3599" y="2477"/>
              <a:ext cx="186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85" y="18"/>
                </a:cxn>
                <a:cxn ang="0">
                  <a:pos x="185" y="36"/>
                </a:cxn>
                <a:cxn ang="0">
                  <a:pos x="179" y="54"/>
                </a:cxn>
                <a:cxn ang="0">
                  <a:pos x="161" y="72"/>
                </a:cxn>
                <a:cxn ang="0">
                  <a:pos x="137" y="96"/>
                </a:cxn>
                <a:cxn ang="0">
                  <a:pos x="101" y="108"/>
                </a:cxn>
                <a:cxn ang="0">
                  <a:pos x="47" y="120"/>
                </a:cxn>
                <a:cxn ang="0">
                  <a:pos x="29" y="120"/>
                </a:cxn>
                <a:cxn ang="0">
                  <a:pos x="17" y="114"/>
                </a:cxn>
                <a:cxn ang="0">
                  <a:pos x="0" y="96"/>
                </a:cxn>
                <a:cxn ang="0">
                  <a:pos x="0" y="78"/>
                </a:cxn>
                <a:cxn ang="0">
                  <a:pos x="0" y="72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85" y="18"/>
                  </a:lnTo>
                  <a:lnTo>
                    <a:pt x="185" y="36"/>
                  </a:lnTo>
                  <a:lnTo>
                    <a:pt x="179" y="54"/>
                  </a:lnTo>
                  <a:lnTo>
                    <a:pt x="161" y="72"/>
                  </a:lnTo>
                  <a:lnTo>
                    <a:pt x="137" y="96"/>
                  </a:lnTo>
                  <a:lnTo>
                    <a:pt x="101" y="108"/>
                  </a:lnTo>
                  <a:lnTo>
                    <a:pt x="47" y="120"/>
                  </a:lnTo>
                  <a:lnTo>
                    <a:pt x="29" y="120"/>
                  </a:lnTo>
                  <a:lnTo>
                    <a:pt x="17" y="114"/>
                  </a:lnTo>
                  <a:lnTo>
                    <a:pt x="0" y="96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4" name="Freeform 8"/>
            <p:cNvSpPr>
              <a:spLocks/>
            </p:cNvSpPr>
            <p:nvPr userDrawn="1"/>
          </p:nvSpPr>
          <p:spPr bwMode="hidden">
            <a:xfrm>
              <a:off x="3779" y="2393"/>
              <a:ext cx="185" cy="12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85" y="6"/>
                </a:cxn>
                <a:cxn ang="0">
                  <a:pos x="179" y="24"/>
                </a:cxn>
                <a:cxn ang="0">
                  <a:pos x="167" y="42"/>
                </a:cxn>
                <a:cxn ang="0">
                  <a:pos x="149" y="66"/>
                </a:cxn>
                <a:cxn ang="0">
                  <a:pos x="131" y="90"/>
                </a:cxn>
                <a:cxn ang="0">
                  <a:pos x="102" y="108"/>
                </a:cxn>
                <a:cxn ang="0">
                  <a:pos x="66" y="120"/>
                </a:cxn>
                <a:cxn ang="0">
                  <a:pos x="18" y="120"/>
                </a:cxn>
                <a:cxn ang="0">
                  <a:pos x="0" y="60"/>
                </a:cxn>
                <a:cxn ang="0">
                  <a:pos x="185" y="0"/>
                </a:cxn>
                <a:cxn ang="0">
                  <a:pos x="185" y="0"/>
                </a:cxn>
              </a:cxnLst>
              <a:rect l="0" t="0" r="r" b="b"/>
              <a:pathLst>
                <a:path w="185" h="120">
                  <a:moveTo>
                    <a:pt x="185" y="0"/>
                  </a:moveTo>
                  <a:lnTo>
                    <a:pt x="185" y="6"/>
                  </a:lnTo>
                  <a:lnTo>
                    <a:pt x="179" y="24"/>
                  </a:lnTo>
                  <a:lnTo>
                    <a:pt x="167" y="42"/>
                  </a:lnTo>
                  <a:lnTo>
                    <a:pt x="149" y="66"/>
                  </a:lnTo>
                  <a:lnTo>
                    <a:pt x="131" y="90"/>
                  </a:lnTo>
                  <a:lnTo>
                    <a:pt x="102" y="108"/>
                  </a:lnTo>
                  <a:lnTo>
                    <a:pt x="66" y="120"/>
                  </a:lnTo>
                  <a:lnTo>
                    <a:pt x="18" y="120"/>
                  </a:lnTo>
                  <a:lnTo>
                    <a:pt x="0" y="60"/>
                  </a:lnTo>
                  <a:lnTo>
                    <a:pt x="185" y="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5" name="Freeform 9"/>
            <p:cNvSpPr>
              <a:spLocks/>
            </p:cNvSpPr>
            <p:nvPr userDrawn="1"/>
          </p:nvSpPr>
          <p:spPr bwMode="hidden">
            <a:xfrm>
              <a:off x="3839" y="1836"/>
              <a:ext cx="528" cy="2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0" y="269"/>
                </a:cxn>
                <a:cxn ang="0">
                  <a:pos x="6" y="251"/>
                </a:cxn>
                <a:cxn ang="0">
                  <a:pos x="6" y="239"/>
                </a:cxn>
                <a:cxn ang="0">
                  <a:pos x="12" y="227"/>
                </a:cxn>
                <a:cxn ang="0">
                  <a:pos x="18" y="221"/>
                </a:cxn>
                <a:cxn ang="0">
                  <a:pos x="36" y="215"/>
                </a:cxn>
                <a:cxn ang="0">
                  <a:pos x="77" y="203"/>
                </a:cxn>
                <a:cxn ang="0">
                  <a:pos x="137" y="179"/>
                </a:cxn>
                <a:cxn ang="0">
                  <a:pos x="209" y="143"/>
                </a:cxn>
                <a:cxn ang="0">
                  <a:pos x="251" y="120"/>
                </a:cxn>
                <a:cxn ang="0">
                  <a:pos x="299" y="96"/>
                </a:cxn>
                <a:cxn ang="0">
                  <a:pos x="394" y="48"/>
                </a:cxn>
                <a:cxn ang="0">
                  <a:pos x="442" y="30"/>
                </a:cxn>
                <a:cxn ang="0">
                  <a:pos x="478" y="12"/>
                </a:cxn>
                <a:cxn ang="0">
                  <a:pos x="502" y="6"/>
                </a:cxn>
                <a:cxn ang="0">
                  <a:pos x="520" y="0"/>
                </a:cxn>
                <a:cxn ang="0">
                  <a:pos x="526" y="0"/>
                </a:cxn>
                <a:cxn ang="0">
                  <a:pos x="520" y="6"/>
                </a:cxn>
                <a:cxn ang="0">
                  <a:pos x="508" y="12"/>
                </a:cxn>
                <a:cxn ang="0">
                  <a:pos x="484" y="24"/>
                </a:cxn>
                <a:cxn ang="0">
                  <a:pos x="460" y="42"/>
                </a:cxn>
                <a:cxn ang="0">
                  <a:pos x="436" y="54"/>
                </a:cxn>
                <a:cxn ang="0">
                  <a:pos x="394" y="78"/>
                </a:cxn>
                <a:cxn ang="0">
                  <a:pos x="340" y="108"/>
                </a:cxn>
                <a:cxn ang="0">
                  <a:pos x="275" y="143"/>
                </a:cxn>
                <a:cxn ang="0">
                  <a:pos x="131" y="221"/>
                </a:cxn>
                <a:cxn ang="0">
                  <a:pos x="65" y="251"/>
                </a:cxn>
                <a:cxn ang="0">
                  <a:pos x="0" y="275"/>
                </a:cxn>
                <a:cxn ang="0">
                  <a:pos x="0" y="275"/>
                </a:cxn>
              </a:cxnLst>
              <a:rect l="0" t="0" r="r" b="b"/>
              <a:pathLst>
                <a:path w="526" h="275">
                  <a:moveTo>
                    <a:pt x="0" y="275"/>
                  </a:moveTo>
                  <a:lnTo>
                    <a:pt x="0" y="269"/>
                  </a:lnTo>
                  <a:lnTo>
                    <a:pt x="6" y="251"/>
                  </a:lnTo>
                  <a:lnTo>
                    <a:pt x="6" y="239"/>
                  </a:lnTo>
                  <a:lnTo>
                    <a:pt x="12" y="227"/>
                  </a:lnTo>
                  <a:lnTo>
                    <a:pt x="18" y="221"/>
                  </a:lnTo>
                  <a:lnTo>
                    <a:pt x="36" y="215"/>
                  </a:lnTo>
                  <a:lnTo>
                    <a:pt x="77" y="203"/>
                  </a:lnTo>
                  <a:lnTo>
                    <a:pt x="137" y="179"/>
                  </a:lnTo>
                  <a:lnTo>
                    <a:pt x="209" y="143"/>
                  </a:lnTo>
                  <a:lnTo>
                    <a:pt x="251" y="120"/>
                  </a:lnTo>
                  <a:lnTo>
                    <a:pt x="299" y="96"/>
                  </a:lnTo>
                  <a:lnTo>
                    <a:pt x="394" y="48"/>
                  </a:lnTo>
                  <a:lnTo>
                    <a:pt x="442" y="30"/>
                  </a:lnTo>
                  <a:lnTo>
                    <a:pt x="478" y="12"/>
                  </a:lnTo>
                  <a:lnTo>
                    <a:pt x="502" y="6"/>
                  </a:lnTo>
                  <a:lnTo>
                    <a:pt x="520" y="0"/>
                  </a:lnTo>
                  <a:lnTo>
                    <a:pt x="526" y="0"/>
                  </a:lnTo>
                  <a:lnTo>
                    <a:pt x="520" y="6"/>
                  </a:lnTo>
                  <a:lnTo>
                    <a:pt x="508" y="12"/>
                  </a:lnTo>
                  <a:lnTo>
                    <a:pt x="484" y="24"/>
                  </a:lnTo>
                  <a:lnTo>
                    <a:pt x="460" y="42"/>
                  </a:lnTo>
                  <a:lnTo>
                    <a:pt x="436" y="54"/>
                  </a:lnTo>
                  <a:lnTo>
                    <a:pt x="394" y="78"/>
                  </a:lnTo>
                  <a:lnTo>
                    <a:pt x="340" y="108"/>
                  </a:lnTo>
                  <a:lnTo>
                    <a:pt x="275" y="143"/>
                  </a:lnTo>
                  <a:lnTo>
                    <a:pt x="131" y="221"/>
                  </a:lnTo>
                  <a:lnTo>
                    <a:pt x="65" y="251"/>
                  </a:lnTo>
                  <a:lnTo>
                    <a:pt x="0" y="275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6" name="Freeform 10"/>
            <p:cNvSpPr>
              <a:spLocks/>
            </p:cNvSpPr>
            <p:nvPr userDrawn="1"/>
          </p:nvSpPr>
          <p:spPr bwMode="hidden">
            <a:xfrm>
              <a:off x="3676" y="2015"/>
              <a:ext cx="721" cy="306"/>
            </a:xfrm>
            <a:custGeom>
              <a:avLst/>
              <a:gdLst/>
              <a:ahLst/>
              <a:cxnLst>
                <a:cxn ang="0">
                  <a:pos x="48" y="216"/>
                </a:cxn>
                <a:cxn ang="0">
                  <a:pos x="30" y="252"/>
                </a:cxn>
                <a:cxn ang="0">
                  <a:pos x="12" y="282"/>
                </a:cxn>
                <a:cxn ang="0">
                  <a:pos x="6" y="300"/>
                </a:cxn>
                <a:cxn ang="0">
                  <a:pos x="0" y="306"/>
                </a:cxn>
                <a:cxn ang="0">
                  <a:pos x="48" y="276"/>
                </a:cxn>
                <a:cxn ang="0">
                  <a:pos x="84" y="252"/>
                </a:cxn>
                <a:cxn ang="0">
                  <a:pos x="108" y="234"/>
                </a:cxn>
                <a:cxn ang="0">
                  <a:pos x="120" y="228"/>
                </a:cxn>
                <a:cxn ang="0">
                  <a:pos x="126" y="228"/>
                </a:cxn>
                <a:cxn ang="0">
                  <a:pos x="144" y="222"/>
                </a:cxn>
                <a:cxn ang="0">
                  <a:pos x="168" y="216"/>
                </a:cxn>
                <a:cxn ang="0">
                  <a:pos x="198" y="204"/>
                </a:cxn>
                <a:cxn ang="0">
                  <a:pos x="275" y="180"/>
                </a:cxn>
                <a:cxn ang="0">
                  <a:pos x="371" y="156"/>
                </a:cxn>
                <a:cxn ang="0">
                  <a:pos x="461" y="126"/>
                </a:cxn>
                <a:cxn ang="0">
                  <a:pos x="544" y="102"/>
                </a:cxn>
                <a:cxn ang="0">
                  <a:pos x="574" y="90"/>
                </a:cxn>
                <a:cxn ang="0">
                  <a:pos x="604" y="84"/>
                </a:cxn>
                <a:cxn ang="0">
                  <a:pos x="622" y="78"/>
                </a:cxn>
                <a:cxn ang="0">
                  <a:pos x="628" y="72"/>
                </a:cxn>
                <a:cxn ang="0">
                  <a:pos x="634" y="66"/>
                </a:cxn>
                <a:cxn ang="0">
                  <a:pos x="652" y="60"/>
                </a:cxn>
                <a:cxn ang="0">
                  <a:pos x="694" y="30"/>
                </a:cxn>
                <a:cxn ang="0">
                  <a:pos x="712" y="18"/>
                </a:cxn>
                <a:cxn ang="0">
                  <a:pos x="718" y="6"/>
                </a:cxn>
                <a:cxn ang="0">
                  <a:pos x="712" y="0"/>
                </a:cxn>
                <a:cxn ang="0">
                  <a:pos x="688" y="0"/>
                </a:cxn>
                <a:cxn ang="0">
                  <a:pos x="628" y="0"/>
                </a:cxn>
                <a:cxn ang="0">
                  <a:pos x="580" y="0"/>
                </a:cxn>
                <a:cxn ang="0">
                  <a:pos x="544" y="0"/>
                </a:cxn>
                <a:cxn ang="0">
                  <a:pos x="514" y="18"/>
                </a:cxn>
                <a:cxn ang="0">
                  <a:pos x="485" y="42"/>
                </a:cxn>
                <a:cxn ang="0">
                  <a:pos x="467" y="54"/>
                </a:cxn>
                <a:cxn ang="0">
                  <a:pos x="449" y="60"/>
                </a:cxn>
                <a:cxn ang="0">
                  <a:pos x="425" y="60"/>
                </a:cxn>
                <a:cxn ang="0">
                  <a:pos x="389" y="66"/>
                </a:cxn>
                <a:cxn ang="0">
                  <a:pos x="347" y="84"/>
                </a:cxn>
                <a:cxn ang="0">
                  <a:pos x="311" y="108"/>
                </a:cxn>
                <a:cxn ang="0">
                  <a:pos x="287" y="126"/>
                </a:cxn>
                <a:cxn ang="0">
                  <a:pos x="275" y="132"/>
                </a:cxn>
                <a:cxn ang="0">
                  <a:pos x="257" y="138"/>
                </a:cxn>
                <a:cxn ang="0">
                  <a:pos x="221" y="138"/>
                </a:cxn>
                <a:cxn ang="0">
                  <a:pos x="186" y="138"/>
                </a:cxn>
                <a:cxn ang="0">
                  <a:pos x="180" y="138"/>
                </a:cxn>
                <a:cxn ang="0">
                  <a:pos x="174" y="138"/>
                </a:cxn>
                <a:cxn ang="0">
                  <a:pos x="114" y="162"/>
                </a:cxn>
                <a:cxn ang="0">
                  <a:pos x="48" y="216"/>
                </a:cxn>
                <a:cxn ang="0">
                  <a:pos x="48" y="216"/>
                </a:cxn>
              </a:cxnLst>
              <a:rect l="0" t="0" r="r" b="b"/>
              <a:pathLst>
                <a:path w="718" h="306">
                  <a:moveTo>
                    <a:pt x="48" y="216"/>
                  </a:moveTo>
                  <a:lnTo>
                    <a:pt x="30" y="252"/>
                  </a:lnTo>
                  <a:lnTo>
                    <a:pt x="12" y="282"/>
                  </a:lnTo>
                  <a:lnTo>
                    <a:pt x="6" y="300"/>
                  </a:lnTo>
                  <a:lnTo>
                    <a:pt x="0" y="306"/>
                  </a:lnTo>
                  <a:lnTo>
                    <a:pt x="48" y="276"/>
                  </a:lnTo>
                  <a:lnTo>
                    <a:pt x="84" y="252"/>
                  </a:lnTo>
                  <a:lnTo>
                    <a:pt x="108" y="234"/>
                  </a:lnTo>
                  <a:lnTo>
                    <a:pt x="120" y="228"/>
                  </a:lnTo>
                  <a:lnTo>
                    <a:pt x="126" y="228"/>
                  </a:lnTo>
                  <a:lnTo>
                    <a:pt x="144" y="222"/>
                  </a:lnTo>
                  <a:lnTo>
                    <a:pt x="168" y="216"/>
                  </a:lnTo>
                  <a:lnTo>
                    <a:pt x="198" y="204"/>
                  </a:lnTo>
                  <a:lnTo>
                    <a:pt x="275" y="180"/>
                  </a:lnTo>
                  <a:lnTo>
                    <a:pt x="371" y="156"/>
                  </a:lnTo>
                  <a:lnTo>
                    <a:pt x="461" y="126"/>
                  </a:lnTo>
                  <a:lnTo>
                    <a:pt x="544" y="102"/>
                  </a:lnTo>
                  <a:lnTo>
                    <a:pt x="574" y="90"/>
                  </a:lnTo>
                  <a:lnTo>
                    <a:pt x="604" y="84"/>
                  </a:lnTo>
                  <a:lnTo>
                    <a:pt x="622" y="78"/>
                  </a:lnTo>
                  <a:lnTo>
                    <a:pt x="628" y="72"/>
                  </a:lnTo>
                  <a:lnTo>
                    <a:pt x="634" y="66"/>
                  </a:lnTo>
                  <a:lnTo>
                    <a:pt x="652" y="60"/>
                  </a:lnTo>
                  <a:lnTo>
                    <a:pt x="694" y="30"/>
                  </a:lnTo>
                  <a:lnTo>
                    <a:pt x="712" y="18"/>
                  </a:lnTo>
                  <a:lnTo>
                    <a:pt x="718" y="6"/>
                  </a:lnTo>
                  <a:lnTo>
                    <a:pt x="712" y="0"/>
                  </a:lnTo>
                  <a:lnTo>
                    <a:pt x="688" y="0"/>
                  </a:lnTo>
                  <a:lnTo>
                    <a:pt x="628" y="0"/>
                  </a:lnTo>
                  <a:lnTo>
                    <a:pt x="580" y="0"/>
                  </a:lnTo>
                  <a:lnTo>
                    <a:pt x="544" y="0"/>
                  </a:lnTo>
                  <a:lnTo>
                    <a:pt x="514" y="18"/>
                  </a:lnTo>
                  <a:lnTo>
                    <a:pt x="485" y="42"/>
                  </a:lnTo>
                  <a:lnTo>
                    <a:pt x="467" y="54"/>
                  </a:lnTo>
                  <a:lnTo>
                    <a:pt x="449" y="60"/>
                  </a:lnTo>
                  <a:lnTo>
                    <a:pt x="425" y="60"/>
                  </a:lnTo>
                  <a:lnTo>
                    <a:pt x="389" y="66"/>
                  </a:lnTo>
                  <a:lnTo>
                    <a:pt x="347" y="84"/>
                  </a:lnTo>
                  <a:lnTo>
                    <a:pt x="311" y="108"/>
                  </a:lnTo>
                  <a:lnTo>
                    <a:pt x="287" y="126"/>
                  </a:lnTo>
                  <a:lnTo>
                    <a:pt x="275" y="132"/>
                  </a:lnTo>
                  <a:lnTo>
                    <a:pt x="257" y="138"/>
                  </a:lnTo>
                  <a:lnTo>
                    <a:pt x="221" y="138"/>
                  </a:lnTo>
                  <a:lnTo>
                    <a:pt x="186" y="138"/>
                  </a:lnTo>
                  <a:lnTo>
                    <a:pt x="180" y="138"/>
                  </a:lnTo>
                  <a:lnTo>
                    <a:pt x="174" y="138"/>
                  </a:lnTo>
                  <a:lnTo>
                    <a:pt x="114" y="162"/>
                  </a:lnTo>
                  <a:lnTo>
                    <a:pt x="48" y="216"/>
                  </a:lnTo>
                  <a:lnTo>
                    <a:pt x="48" y="2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7" name="Freeform 11"/>
            <p:cNvSpPr>
              <a:spLocks/>
            </p:cNvSpPr>
            <p:nvPr userDrawn="1"/>
          </p:nvSpPr>
          <p:spPr bwMode="hidden">
            <a:xfrm>
              <a:off x="3358" y="1890"/>
              <a:ext cx="2400" cy="881"/>
            </a:xfrm>
            <a:custGeom>
              <a:avLst/>
              <a:gdLst/>
              <a:ahLst/>
              <a:cxnLst>
                <a:cxn ang="0">
                  <a:pos x="2231" y="54"/>
                </a:cxn>
                <a:cxn ang="0">
                  <a:pos x="2189" y="54"/>
                </a:cxn>
                <a:cxn ang="0">
                  <a:pos x="2147" y="66"/>
                </a:cxn>
                <a:cxn ang="0">
                  <a:pos x="2021" y="101"/>
                </a:cxn>
                <a:cxn ang="0">
                  <a:pos x="1956" y="119"/>
                </a:cxn>
                <a:cxn ang="0">
                  <a:pos x="1860" y="167"/>
                </a:cxn>
                <a:cxn ang="0">
                  <a:pos x="1836" y="245"/>
                </a:cxn>
                <a:cxn ang="0">
                  <a:pos x="1842" y="305"/>
                </a:cxn>
                <a:cxn ang="0">
                  <a:pos x="1758" y="317"/>
                </a:cxn>
                <a:cxn ang="0">
                  <a:pos x="1597" y="263"/>
                </a:cxn>
                <a:cxn ang="0">
                  <a:pos x="1507" y="257"/>
                </a:cxn>
                <a:cxn ang="0">
                  <a:pos x="1399" y="311"/>
                </a:cxn>
                <a:cxn ang="0">
                  <a:pos x="1334" y="353"/>
                </a:cxn>
                <a:cxn ang="0">
                  <a:pos x="1310" y="359"/>
                </a:cxn>
                <a:cxn ang="0">
                  <a:pos x="1214" y="371"/>
                </a:cxn>
                <a:cxn ang="0">
                  <a:pos x="1160" y="365"/>
                </a:cxn>
                <a:cxn ang="0">
                  <a:pos x="1053" y="371"/>
                </a:cxn>
                <a:cxn ang="0">
                  <a:pos x="957" y="383"/>
                </a:cxn>
                <a:cxn ang="0">
                  <a:pos x="921" y="401"/>
                </a:cxn>
                <a:cxn ang="0">
                  <a:pos x="819" y="419"/>
                </a:cxn>
                <a:cxn ang="0">
                  <a:pos x="778" y="419"/>
                </a:cxn>
                <a:cxn ang="0">
                  <a:pos x="664" y="437"/>
                </a:cxn>
                <a:cxn ang="0">
                  <a:pos x="598" y="473"/>
                </a:cxn>
                <a:cxn ang="0">
                  <a:pos x="503" y="467"/>
                </a:cxn>
                <a:cxn ang="0">
                  <a:pos x="431" y="491"/>
                </a:cxn>
                <a:cxn ang="0">
                  <a:pos x="413" y="539"/>
                </a:cxn>
                <a:cxn ang="0">
                  <a:pos x="347" y="569"/>
                </a:cxn>
                <a:cxn ang="0">
                  <a:pos x="222" y="599"/>
                </a:cxn>
                <a:cxn ang="0">
                  <a:pos x="138" y="647"/>
                </a:cxn>
                <a:cxn ang="0">
                  <a:pos x="108" y="659"/>
                </a:cxn>
                <a:cxn ang="0">
                  <a:pos x="0" y="671"/>
                </a:cxn>
                <a:cxn ang="0">
                  <a:pos x="84" y="695"/>
                </a:cxn>
                <a:cxn ang="0">
                  <a:pos x="263" y="653"/>
                </a:cxn>
                <a:cxn ang="0">
                  <a:pos x="473" y="569"/>
                </a:cxn>
                <a:cxn ang="0">
                  <a:pos x="568" y="521"/>
                </a:cxn>
                <a:cxn ang="0">
                  <a:pos x="646" y="515"/>
                </a:cxn>
                <a:cxn ang="0">
                  <a:pos x="873" y="461"/>
                </a:cxn>
                <a:cxn ang="0">
                  <a:pos x="1148" y="425"/>
                </a:cxn>
                <a:cxn ang="0">
                  <a:pos x="1292" y="461"/>
                </a:cxn>
                <a:cxn ang="0">
                  <a:pos x="1417" y="533"/>
                </a:cxn>
                <a:cxn ang="0">
                  <a:pos x="1435" y="617"/>
                </a:cxn>
                <a:cxn ang="0">
                  <a:pos x="1376" y="653"/>
                </a:cxn>
                <a:cxn ang="0">
                  <a:pos x="1226" y="701"/>
                </a:cxn>
                <a:cxn ang="0">
                  <a:pos x="1112" y="755"/>
                </a:cxn>
                <a:cxn ang="0">
                  <a:pos x="1065" y="809"/>
                </a:cxn>
                <a:cxn ang="0">
                  <a:pos x="1077" y="869"/>
                </a:cxn>
                <a:cxn ang="0">
                  <a:pos x="1106" y="881"/>
                </a:cxn>
                <a:cxn ang="0">
                  <a:pos x="1208" y="869"/>
                </a:cxn>
                <a:cxn ang="0">
                  <a:pos x="1388" y="857"/>
                </a:cxn>
                <a:cxn ang="0">
                  <a:pos x="1441" y="851"/>
                </a:cxn>
                <a:cxn ang="0">
                  <a:pos x="1483" y="833"/>
                </a:cxn>
                <a:cxn ang="0">
                  <a:pos x="1675" y="743"/>
                </a:cxn>
                <a:cxn ang="0">
                  <a:pos x="1806" y="689"/>
                </a:cxn>
                <a:cxn ang="0">
                  <a:pos x="1884" y="581"/>
                </a:cxn>
                <a:cxn ang="0">
                  <a:pos x="2039" y="389"/>
                </a:cxn>
                <a:cxn ang="0">
                  <a:pos x="2207" y="269"/>
                </a:cxn>
                <a:cxn ang="0">
                  <a:pos x="2249" y="239"/>
                </a:cxn>
                <a:cxn ang="0">
                  <a:pos x="2392" y="0"/>
                </a:cxn>
                <a:cxn ang="0">
                  <a:pos x="2302" y="36"/>
                </a:cxn>
              </a:cxnLst>
              <a:rect l="0" t="0" r="r" b="b"/>
              <a:pathLst>
                <a:path w="2392" h="881">
                  <a:moveTo>
                    <a:pt x="2302" y="36"/>
                  </a:moveTo>
                  <a:lnTo>
                    <a:pt x="2266" y="48"/>
                  </a:lnTo>
                  <a:lnTo>
                    <a:pt x="2231" y="54"/>
                  </a:lnTo>
                  <a:lnTo>
                    <a:pt x="2201" y="54"/>
                  </a:lnTo>
                  <a:lnTo>
                    <a:pt x="2195" y="54"/>
                  </a:lnTo>
                  <a:lnTo>
                    <a:pt x="2189" y="54"/>
                  </a:lnTo>
                  <a:lnTo>
                    <a:pt x="2189" y="54"/>
                  </a:lnTo>
                  <a:lnTo>
                    <a:pt x="2177" y="60"/>
                  </a:lnTo>
                  <a:lnTo>
                    <a:pt x="2147" y="66"/>
                  </a:lnTo>
                  <a:lnTo>
                    <a:pt x="2105" y="78"/>
                  </a:lnTo>
                  <a:lnTo>
                    <a:pt x="2057" y="89"/>
                  </a:lnTo>
                  <a:lnTo>
                    <a:pt x="2021" y="101"/>
                  </a:lnTo>
                  <a:lnTo>
                    <a:pt x="1997" y="107"/>
                  </a:lnTo>
                  <a:lnTo>
                    <a:pt x="1973" y="113"/>
                  </a:lnTo>
                  <a:lnTo>
                    <a:pt x="1956" y="119"/>
                  </a:lnTo>
                  <a:lnTo>
                    <a:pt x="1926" y="131"/>
                  </a:lnTo>
                  <a:lnTo>
                    <a:pt x="1896" y="137"/>
                  </a:lnTo>
                  <a:lnTo>
                    <a:pt x="1860" y="167"/>
                  </a:lnTo>
                  <a:lnTo>
                    <a:pt x="1842" y="191"/>
                  </a:lnTo>
                  <a:lnTo>
                    <a:pt x="1836" y="221"/>
                  </a:lnTo>
                  <a:lnTo>
                    <a:pt x="1836" y="245"/>
                  </a:lnTo>
                  <a:lnTo>
                    <a:pt x="1842" y="269"/>
                  </a:lnTo>
                  <a:lnTo>
                    <a:pt x="1842" y="293"/>
                  </a:lnTo>
                  <a:lnTo>
                    <a:pt x="1842" y="305"/>
                  </a:lnTo>
                  <a:lnTo>
                    <a:pt x="1824" y="323"/>
                  </a:lnTo>
                  <a:lnTo>
                    <a:pt x="1794" y="329"/>
                  </a:lnTo>
                  <a:lnTo>
                    <a:pt x="1758" y="317"/>
                  </a:lnTo>
                  <a:lnTo>
                    <a:pt x="1716" y="299"/>
                  </a:lnTo>
                  <a:lnTo>
                    <a:pt x="1657" y="275"/>
                  </a:lnTo>
                  <a:lnTo>
                    <a:pt x="1597" y="263"/>
                  </a:lnTo>
                  <a:lnTo>
                    <a:pt x="1543" y="257"/>
                  </a:lnTo>
                  <a:lnTo>
                    <a:pt x="1519" y="257"/>
                  </a:lnTo>
                  <a:lnTo>
                    <a:pt x="1507" y="257"/>
                  </a:lnTo>
                  <a:lnTo>
                    <a:pt x="1489" y="263"/>
                  </a:lnTo>
                  <a:lnTo>
                    <a:pt x="1459" y="275"/>
                  </a:lnTo>
                  <a:lnTo>
                    <a:pt x="1399" y="311"/>
                  </a:lnTo>
                  <a:lnTo>
                    <a:pt x="1376" y="329"/>
                  </a:lnTo>
                  <a:lnTo>
                    <a:pt x="1352" y="341"/>
                  </a:lnTo>
                  <a:lnTo>
                    <a:pt x="1334" y="353"/>
                  </a:lnTo>
                  <a:lnTo>
                    <a:pt x="1328" y="359"/>
                  </a:lnTo>
                  <a:lnTo>
                    <a:pt x="1322" y="359"/>
                  </a:lnTo>
                  <a:lnTo>
                    <a:pt x="1310" y="359"/>
                  </a:lnTo>
                  <a:lnTo>
                    <a:pt x="1286" y="365"/>
                  </a:lnTo>
                  <a:lnTo>
                    <a:pt x="1262" y="365"/>
                  </a:lnTo>
                  <a:lnTo>
                    <a:pt x="1214" y="371"/>
                  </a:lnTo>
                  <a:lnTo>
                    <a:pt x="1196" y="371"/>
                  </a:lnTo>
                  <a:lnTo>
                    <a:pt x="1178" y="365"/>
                  </a:lnTo>
                  <a:lnTo>
                    <a:pt x="1160" y="365"/>
                  </a:lnTo>
                  <a:lnTo>
                    <a:pt x="1130" y="365"/>
                  </a:lnTo>
                  <a:lnTo>
                    <a:pt x="1095" y="365"/>
                  </a:lnTo>
                  <a:lnTo>
                    <a:pt x="1053" y="371"/>
                  </a:lnTo>
                  <a:lnTo>
                    <a:pt x="1017" y="377"/>
                  </a:lnTo>
                  <a:lnTo>
                    <a:pt x="981" y="377"/>
                  </a:lnTo>
                  <a:lnTo>
                    <a:pt x="957" y="383"/>
                  </a:lnTo>
                  <a:lnTo>
                    <a:pt x="945" y="389"/>
                  </a:lnTo>
                  <a:lnTo>
                    <a:pt x="939" y="395"/>
                  </a:lnTo>
                  <a:lnTo>
                    <a:pt x="921" y="401"/>
                  </a:lnTo>
                  <a:lnTo>
                    <a:pt x="879" y="407"/>
                  </a:lnTo>
                  <a:lnTo>
                    <a:pt x="837" y="419"/>
                  </a:lnTo>
                  <a:lnTo>
                    <a:pt x="819" y="419"/>
                  </a:lnTo>
                  <a:lnTo>
                    <a:pt x="808" y="419"/>
                  </a:lnTo>
                  <a:lnTo>
                    <a:pt x="796" y="419"/>
                  </a:lnTo>
                  <a:lnTo>
                    <a:pt x="778" y="419"/>
                  </a:lnTo>
                  <a:lnTo>
                    <a:pt x="754" y="419"/>
                  </a:lnTo>
                  <a:lnTo>
                    <a:pt x="724" y="425"/>
                  </a:lnTo>
                  <a:lnTo>
                    <a:pt x="664" y="437"/>
                  </a:lnTo>
                  <a:lnTo>
                    <a:pt x="640" y="449"/>
                  </a:lnTo>
                  <a:lnTo>
                    <a:pt x="616" y="461"/>
                  </a:lnTo>
                  <a:lnTo>
                    <a:pt x="598" y="473"/>
                  </a:lnTo>
                  <a:lnTo>
                    <a:pt x="580" y="473"/>
                  </a:lnTo>
                  <a:lnTo>
                    <a:pt x="538" y="473"/>
                  </a:lnTo>
                  <a:lnTo>
                    <a:pt x="503" y="467"/>
                  </a:lnTo>
                  <a:lnTo>
                    <a:pt x="461" y="473"/>
                  </a:lnTo>
                  <a:lnTo>
                    <a:pt x="443" y="479"/>
                  </a:lnTo>
                  <a:lnTo>
                    <a:pt x="431" y="491"/>
                  </a:lnTo>
                  <a:lnTo>
                    <a:pt x="425" y="509"/>
                  </a:lnTo>
                  <a:lnTo>
                    <a:pt x="419" y="533"/>
                  </a:lnTo>
                  <a:lnTo>
                    <a:pt x="413" y="539"/>
                  </a:lnTo>
                  <a:lnTo>
                    <a:pt x="407" y="545"/>
                  </a:lnTo>
                  <a:lnTo>
                    <a:pt x="389" y="551"/>
                  </a:lnTo>
                  <a:lnTo>
                    <a:pt x="347" y="569"/>
                  </a:lnTo>
                  <a:lnTo>
                    <a:pt x="299" y="587"/>
                  </a:lnTo>
                  <a:lnTo>
                    <a:pt x="257" y="593"/>
                  </a:lnTo>
                  <a:lnTo>
                    <a:pt x="222" y="599"/>
                  </a:lnTo>
                  <a:lnTo>
                    <a:pt x="180" y="617"/>
                  </a:lnTo>
                  <a:lnTo>
                    <a:pt x="150" y="641"/>
                  </a:lnTo>
                  <a:lnTo>
                    <a:pt x="138" y="647"/>
                  </a:lnTo>
                  <a:lnTo>
                    <a:pt x="132" y="653"/>
                  </a:lnTo>
                  <a:lnTo>
                    <a:pt x="126" y="659"/>
                  </a:lnTo>
                  <a:lnTo>
                    <a:pt x="108" y="659"/>
                  </a:lnTo>
                  <a:lnTo>
                    <a:pt x="96" y="653"/>
                  </a:lnTo>
                  <a:lnTo>
                    <a:pt x="90" y="653"/>
                  </a:lnTo>
                  <a:lnTo>
                    <a:pt x="0" y="671"/>
                  </a:lnTo>
                  <a:lnTo>
                    <a:pt x="12" y="689"/>
                  </a:lnTo>
                  <a:lnTo>
                    <a:pt x="42" y="695"/>
                  </a:lnTo>
                  <a:lnTo>
                    <a:pt x="84" y="695"/>
                  </a:lnTo>
                  <a:lnTo>
                    <a:pt x="132" y="683"/>
                  </a:lnTo>
                  <a:lnTo>
                    <a:pt x="192" y="671"/>
                  </a:lnTo>
                  <a:lnTo>
                    <a:pt x="263" y="653"/>
                  </a:lnTo>
                  <a:lnTo>
                    <a:pt x="335" y="629"/>
                  </a:lnTo>
                  <a:lnTo>
                    <a:pt x="407" y="599"/>
                  </a:lnTo>
                  <a:lnTo>
                    <a:pt x="473" y="569"/>
                  </a:lnTo>
                  <a:lnTo>
                    <a:pt x="527" y="545"/>
                  </a:lnTo>
                  <a:lnTo>
                    <a:pt x="562" y="527"/>
                  </a:lnTo>
                  <a:lnTo>
                    <a:pt x="568" y="521"/>
                  </a:lnTo>
                  <a:lnTo>
                    <a:pt x="574" y="521"/>
                  </a:lnTo>
                  <a:lnTo>
                    <a:pt x="604" y="521"/>
                  </a:lnTo>
                  <a:lnTo>
                    <a:pt x="646" y="515"/>
                  </a:lnTo>
                  <a:lnTo>
                    <a:pt x="712" y="497"/>
                  </a:lnTo>
                  <a:lnTo>
                    <a:pt x="790" y="479"/>
                  </a:lnTo>
                  <a:lnTo>
                    <a:pt x="873" y="461"/>
                  </a:lnTo>
                  <a:lnTo>
                    <a:pt x="963" y="443"/>
                  </a:lnTo>
                  <a:lnTo>
                    <a:pt x="1059" y="431"/>
                  </a:lnTo>
                  <a:lnTo>
                    <a:pt x="1148" y="425"/>
                  </a:lnTo>
                  <a:lnTo>
                    <a:pt x="1178" y="425"/>
                  </a:lnTo>
                  <a:lnTo>
                    <a:pt x="1214" y="437"/>
                  </a:lnTo>
                  <a:lnTo>
                    <a:pt x="1292" y="461"/>
                  </a:lnTo>
                  <a:lnTo>
                    <a:pt x="1340" y="479"/>
                  </a:lnTo>
                  <a:lnTo>
                    <a:pt x="1382" y="503"/>
                  </a:lnTo>
                  <a:lnTo>
                    <a:pt x="1417" y="533"/>
                  </a:lnTo>
                  <a:lnTo>
                    <a:pt x="1441" y="563"/>
                  </a:lnTo>
                  <a:lnTo>
                    <a:pt x="1447" y="587"/>
                  </a:lnTo>
                  <a:lnTo>
                    <a:pt x="1435" y="617"/>
                  </a:lnTo>
                  <a:lnTo>
                    <a:pt x="1423" y="629"/>
                  </a:lnTo>
                  <a:lnTo>
                    <a:pt x="1405" y="641"/>
                  </a:lnTo>
                  <a:lnTo>
                    <a:pt x="1376" y="653"/>
                  </a:lnTo>
                  <a:lnTo>
                    <a:pt x="1346" y="665"/>
                  </a:lnTo>
                  <a:lnTo>
                    <a:pt x="1280" y="683"/>
                  </a:lnTo>
                  <a:lnTo>
                    <a:pt x="1226" y="701"/>
                  </a:lnTo>
                  <a:lnTo>
                    <a:pt x="1178" y="719"/>
                  </a:lnTo>
                  <a:lnTo>
                    <a:pt x="1142" y="743"/>
                  </a:lnTo>
                  <a:lnTo>
                    <a:pt x="1112" y="755"/>
                  </a:lnTo>
                  <a:lnTo>
                    <a:pt x="1089" y="773"/>
                  </a:lnTo>
                  <a:lnTo>
                    <a:pt x="1077" y="791"/>
                  </a:lnTo>
                  <a:lnTo>
                    <a:pt x="1065" y="809"/>
                  </a:lnTo>
                  <a:lnTo>
                    <a:pt x="1059" y="833"/>
                  </a:lnTo>
                  <a:lnTo>
                    <a:pt x="1065" y="857"/>
                  </a:lnTo>
                  <a:lnTo>
                    <a:pt x="1077" y="869"/>
                  </a:lnTo>
                  <a:lnTo>
                    <a:pt x="1083" y="875"/>
                  </a:lnTo>
                  <a:lnTo>
                    <a:pt x="1089" y="881"/>
                  </a:lnTo>
                  <a:lnTo>
                    <a:pt x="1106" y="881"/>
                  </a:lnTo>
                  <a:lnTo>
                    <a:pt x="1124" y="875"/>
                  </a:lnTo>
                  <a:lnTo>
                    <a:pt x="1148" y="875"/>
                  </a:lnTo>
                  <a:lnTo>
                    <a:pt x="1208" y="869"/>
                  </a:lnTo>
                  <a:lnTo>
                    <a:pt x="1268" y="863"/>
                  </a:lnTo>
                  <a:lnTo>
                    <a:pt x="1328" y="863"/>
                  </a:lnTo>
                  <a:lnTo>
                    <a:pt x="1388" y="857"/>
                  </a:lnTo>
                  <a:lnTo>
                    <a:pt x="1411" y="857"/>
                  </a:lnTo>
                  <a:lnTo>
                    <a:pt x="1429" y="851"/>
                  </a:lnTo>
                  <a:lnTo>
                    <a:pt x="1441" y="851"/>
                  </a:lnTo>
                  <a:lnTo>
                    <a:pt x="1447" y="851"/>
                  </a:lnTo>
                  <a:lnTo>
                    <a:pt x="1459" y="845"/>
                  </a:lnTo>
                  <a:lnTo>
                    <a:pt x="1483" y="833"/>
                  </a:lnTo>
                  <a:lnTo>
                    <a:pt x="1525" y="815"/>
                  </a:lnTo>
                  <a:lnTo>
                    <a:pt x="1573" y="791"/>
                  </a:lnTo>
                  <a:lnTo>
                    <a:pt x="1675" y="743"/>
                  </a:lnTo>
                  <a:lnTo>
                    <a:pt x="1716" y="725"/>
                  </a:lnTo>
                  <a:lnTo>
                    <a:pt x="1752" y="713"/>
                  </a:lnTo>
                  <a:lnTo>
                    <a:pt x="1806" y="689"/>
                  </a:lnTo>
                  <a:lnTo>
                    <a:pt x="1842" y="653"/>
                  </a:lnTo>
                  <a:lnTo>
                    <a:pt x="1866" y="611"/>
                  </a:lnTo>
                  <a:lnTo>
                    <a:pt x="1884" y="581"/>
                  </a:lnTo>
                  <a:lnTo>
                    <a:pt x="1926" y="515"/>
                  </a:lnTo>
                  <a:lnTo>
                    <a:pt x="1979" y="449"/>
                  </a:lnTo>
                  <a:lnTo>
                    <a:pt x="2039" y="389"/>
                  </a:lnTo>
                  <a:lnTo>
                    <a:pt x="2105" y="341"/>
                  </a:lnTo>
                  <a:lnTo>
                    <a:pt x="2159" y="299"/>
                  </a:lnTo>
                  <a:lnTo>
                    <a:pt x="2207" y="269"/>
                  </a:lnTo>
                  <a:lnTo>
                    <a:pt x="2237" y="245"/>
                  </a:lnTo>
                  <a:lnTo>
                    <a:pt x="2249" y="239"/>
                  </a:lnTo>
                  <a:lnTo>
                    <a:pt x="2249" y="239"/>
                  </a:lnTo>
                  <a:lnTo>
                    <a:pt x="2392" y="167"/>
                  </a:lnTo>
                  <a:lnTo>
                    <a:pt x="2392" y="60"/>
                  </a:lnTo>
                  <a:lnTo>
                    <a:pt x="2392" y="0"/>
                  </a:lnTo>
                  <a:lnTo>
                    <a:pt x="2344" y="18"/>
                  </a:lnTo>
                  <a:lnTo>
                    <a:pt x="2302" y="36"/>
                  </a:lnTo>
                  <a:lnTo>
                    <a:pt x="2302" y="3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8" name="Freeform 12"/>
            <p:cNvSpPr>
              <a:spLocks/>
            </p:cNvSpPr>
            <p:nvPr userDrawn="1"/>
          </p:nvSpPr>
          <p:spPr bwMode="hidden">
            <a:xfrm>
              <a:off x="3839" y="1854"/>
              <a:ext cx="577" cy="258"/>
            </a:xfrm>
            <a:custGeom>
              <a:avLst/>
              <a:gdLst/>
              <a:ahLst/>
              <a:cxnLst>
                <a:cxn ang="0">
                  <a:pos x="30" y="245"/>
                </a:cxn>
                <a:cxn ang="0">
                  <a:pos x="18" y="251"/>
                </a:cxn>
                <a:cxn ang="0">
                  <a:pos x="6" y="257"/>
                </a:cxn>
                <a:cxn ang="0">
                  <a:pos x="0" y="257"/>
                </a:cxn>
                <a:cxn ang="0">
                  <a:pos x="305" y="113"/>
                </a:cxn>
                <a:cxn ang="0">
                  <a:pos x="520" y="0"/>
                </a:cxn>
                <a:cxn ang="0">
                  <a:pos x="526" y="6"/>
                </a:cxn>
                <a:cxn ang="0">
                  <a:pos x="544" y="18"/>
                </a:cxn>
                <a:cxn ang="0">
                  <a:pos x="550" y="24"/>
                </a:cxn>
                <a:cxn ang="0">
                  <a:pos x="550" y="36"/>
                </a:cxn>
                <a:cxn ang="0">
                  <a:pos x="544" y="42"/>
                </a:cxn>
                <a:cxn ang="0">
                  <a:pos x="526" y="54"/>
                </a:cxn>
                <a:cxn ang="0">
                  <a:pos x="514" y="60"/>
                </a:cxn>
                <a:cxn ang="0">
                  <a:pos x="502" y="66"/>
                </a:cxn>
                <a:cxn ang="0">
                  <a:pos x="448" y="84"/>
                </a:cxn>
                <a:cxn ang="0">
                  <a:pos x="382" y="113"/>
                </a:cxn>
                <a:cxn ang="0">
                  <a:pos x="305" y="143"/>
                </a:cxn>
                <a:cxn ang="0">
                  <a:pos x="227" y="173"/>
                </a:cxn>
                <a:cxn ang="0">
                  <a:pos x="149" y="203"/>
                </a:cxn>
                <a:cxn ang="0">
                  <a:pos x="83" y="227"/>
                </a:cxn>
                <a:cxn ang="0">
                  <a:pos x="30" y="245"/>
                </a:cxn>
                <a:cxn ang="0">
                  <a:pos x="30" y="245"/>
                </a:cxn>
              </a:cxnLst>
              <a:rect l="0" t="0" r="r" b="b"/>
              <a:pathLst>
                <a:path w="550" h="257">
                  <a:moveTo>
                    <a:pt x="30" y="245"/>
                  </a:moveTo>
                  <a:lnTo>
                    <a:pt x="18" y="251"/>
                  </a:lnTo>
                  <a:lnTo>
                    <a:pt x="6" y="257"/>
                  </a:lnTo>
                  <a:lnTo>
                    <a:pt x="0" y="257"/>
                  </a:lnTo>
                  <a:lnTo>
                    <a:pt x="305" y="113"/>
                  </a:lnTo>
                  <a:lnTo>
                    <a:pt x="520" y="0"/>
                  </a:lnTo>
                  <a:lnTo>
                    <a:pt x="526" y="6"/>
                  </a:lnTo>
                  <a:lnTo>
                    <a:pt x="544" y="18"/>
                  </a:lnTo>
                  <a:lnTo>
                    <a:pt x="550" y="24"/>
                  </a:lnTo>
                  <a:lnTo>
                    <a:pt x="550" y="36"/>
                  </a:lnTo>
                  <a:lnTo>
                    <a:pt x="544" y="42"/>
                  </a:lnTo>
                  <a:lnTo>
                    <a:pt x="526" y="54"/>
                  </a:lnTo>
                  <a:lnTo>
                    <a:pt x="514" y="60"/>
                  </a:lnTo>
                  <a:lnTo>
                    <a:pt x="502" y="66"/>
                  </a:lnTo>
                  <a:lnTo>
                    <a:pt x="448" y="84"/>
                  </a:lnTo>
                  <a:lnTo>
                    <a:pt x="382" y="113"/>
                  </a:lnTo>
                  <a:lnTo>
                    <a:pt x="305" y="143"/>
                  </a:lnTo>
                  <a:lnTo>
                    <a:pt x="227" y="173"/>
                  </a:lnTo>
                  <a:lnTo>
                    <a:pt x="149" y="203"/>
                  </a:lnTo>
                  <a:lnTo>
                    <a:pt x="83" y="227"/>
                  </a:lnTo>
                  <a:lnTo>
                    <a:pt x="30" y="245"/>
                  </a:lnTo>
                  <a:lnTo>
                    <a:pt x="30" y="24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49" name="Freeform 13"/>
            <p:cNvSpPr>
              <a:spLocks/>
            </p:cNvSpPr>
            <p:nvPr userDrawn="1"/>
          </p:nvSpPr>
          <p:spPr bwMode="hidden">
            <a:xfrm>
              <a:off x="5327" y="1642"/>
              <a:ext cx="5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1A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0" name="Freeform 14"/>
            <p:cNvSpPr>
              <a:spLocks/>
            </p:cNvSpPr>
            <p:nvPr userDrawn="1"/>
          </p:nvSpPr>
          <p:spPr bwMode="hidden">
            <a:xfrm>
              <a:off x="3839" y="1728"/>
              <a:ext cx="716" cy="383"/>
            </a:xfrm>
            <a:custGeom>
              <a:avLst/>
              <a:gdLst/>
              <a:ahLst/>
              <a:cxnLst>
                <a:cxn ang="0">
                  <a:pos x="659" y="6"/>
                </a:cxn>
                <a:cxn ang="0">
                  <a:pos x="588" y="42"/>
                </a:cxn>
                <a:cxn ang="0">
                  <a:pos x="515" y="84"/>
                </a:cxn>
                <a:cxn ang="0">
                  <a:pos x="509" y="90"/>
                </a:cxn>
                <a:cxn ang="0">
                  <a:pos x="485" y="102"/>
                </a:cxn>
                <a:cxn ang="0">
                  <a:pos x="455" y="120"/>
                </a:cxn>
                <a:cxn ang="0">
                  <a:pos x="425" y="138"/>
                </a:cxn>
                <a:cxn ang="0">
                  <a:pos x="371" y="168"/>
                </a:cxn>
                <a:cxn ang="0">
                  <a:pos x="306" y="198"/>
                </a:cxn>
                <a:cxn ang="0">
                  <a:pos x="186" y="251"/>
                </a:cxn>
                <a:cxn ang="0">
                  <a:pos x="131" y="269"/>
                </a:cxn>
                <a:cxn ang="0">
                  <a:pos x="89" y="287"/>
                </a:cxn>
                <a:cxn ang="0">
                  <a:pos x="53" y="305"/>
                </a:cxn>
                <a:cxn ang="0">
                  <a:pos x="36" y="311"/>
                </a:cxn>
                <a:cxn ang="0">
                  <a:pos x="12" y="329"/>
                </a:cxn>
                <a:cxn ang="0">
                  <a:pos x="0" y="353"/>
                </a:cxn>
                <a:cxn ang="0">
                  <a:pos x="0" y="371"/>
                </a:cxn>
                <a:cxn ang="0">
                  <a:pos x="0" y="383"/>
                </a:cxn>
                <a:cxn ang="0">
                  <a:pos x="0" y="383"/>
                </a:cxn>
                <a:cxn ang="0">
                  <a:pos x="12" y="371"/>
                </a:cxn>
                <a:cxn ang="0">
                  <a:pos x="30" y="353"/>
                </a:cxn>
                <a:cxn ang="0">
                  <a:pos x="53" y="335"/>
                </a:cxn>
                <a:cxn ang="0">
                  <a:pos x="77" y="317"/>
                </a:cxn>
                <a:cxn ang="0">
                  <a:pos x="101" y="311"/>
                </a:cxn>
                <a:cxn ang="0">
                  <a:pos x="131" y="299"/>
                </a:cxn>
                <a:cxn ang="0">
                  <a:pos x="204" y="269"/>
                </a:cxn>
                <a:cxn ang="0">
                  <a:pos x="240" y="251"/>
                </a:cxn>
                <a:cxn ang="0">
                  <a:pos x="270" y="239"/>
                </a:cxn>
                <a:cxn ang="0">
                  <a:pos x="294" y="228"/>
                </a:cxn>
                <a:cxn ang="0">
                  <a:pos x="312" y="222"/>
                </a:cxn>
                <a:cxn ang="0">
                  <a:pos x="330" y="210"/>
                </a:cxn>
                <a:cxn ang="0">
                  <a:pos x="365" y="186"/>
                </a:cxn>
                <a:cxn ang="0">
                  <a:pos x="419" y="156"/>
                </a:cxn>
                <a:cxn ang="0">
                  <a:pos x="473" y="120"/>
                </a:cxn>
                <a:cxn ang="0">
                  <a:pos x="527" y="90"/>
                </a:cxn>
                <a:cxn ang="0">
                  <a:pos x="576" y="60"/>
                </a:cxn>
                <a:cxn ang="0">
                  <a:pos x="612" y="42"/>
                </a:cxn>
                <a:cxn ang="0">
                  <a:pos x="629" y="36"/>
                </a:cxn>
                <a:cxn ang="0">
                  <a:pos x="647" y="30"/>
                </a:cxn>
                <a:cxn ang="0">
                  <a:pos x="677" y="18"/>
                </a:cxn>
                <a:cxn ang="0">
                  <a:pos x="701" y="6"/>
                </a:cxn>
                <a:cxn ang="0">
                  <a:pos x="713" y="0"/>
                </a:cxn>
                <a:cxn ang="0">
                  <a:pos x="713" y="0"/>
                </a:cxn>
                <a:cxn ang="0">
                  <a:pos x="659" y="6"/>
                </a:cxn>
                <a:cxn ang="0">
                  <a:pos x="716" y="63"/>
                </a:cxn>
              </a:cxnLst>
              <a:rect l="0" t="0" r="r" b="b"/>
              <a:pathLst>
                <a:path w="716" h="383">
                  <a:moveTo>
                    <a:pt x="659" y="6"/>
                  </a:moveTo>
                  <a:lnTo>
                    <a:pt x="588" y="42"/>
                  </a:lnTo>
                  <a:lnTo>
                    <a:pt x="515" y="84"/>
                  </a:lnTo>
                  <a:lnTo>
                    <a:pt x="509" y="90"/>
                  </a:lnTo>
                  <a:lnTo>
                    <a:pt x="485" y="102"/>
                  </a:lnTo>
                  <a:lnTo>
                    <a:pt x="455" y="120"/>
                  </a:lnTo>
                  <a:lnTo>
                    <a:pt x="425" y="138"/>
                  </a:lnTo>
                  <a:lnTo>
                    <a:pt x="371" y="168"/>
                  </a:lnTo>
                  <a:lnTo>
                    <a:pt x="306" y="198"/>
                  </a:lnTo>
                  <a:lnTo>
                    <a:pt x="186" y="251"/>
                  </a:lnTo>
                  <a:lnTo>
                    <a:pt x="131" y="269"/>
                  </a:lnTo>
                  <a:lnTo>
                    <a:pt x="89" y="287"/>
                  </a:lnTo>
                  <a:lnTo>
                    <a:pt x="53" y="305"/>
                  </a:lnTo>
                  <a:lnTo>
                    <a:pt x="36" y="311"/>
                  </a:lnTo>
                  <a:lnTo>
                    <a:pt x="12" y="329"/>
                  </a:lnTo>
                  <a:lnTo>
                    <a:pt x="0" y="353"/>
                  </a:lnTo>
                  <a:lnTo>
                    <a:pt x="0" y="37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12" y="371"/>
                  </a:lnTo>
                  <a:lnTo>
                    <a:pt x="30" y="353"/>
                  </a:lnTo>
                  <a:lnTo>
                    <a:pt x="53" y="335"/>
                  </a:lnTo>
                  <a:lnTo>
                    <a:pt x="77" y="317"/>
                  </a:lnTo>
                  <a:lnTo>
                    <a:pt x="101" y="311"/>
                  </a:lnTo>
                  <a:lnTo>
                    <a:pt x="131" y="299"/>
                  </a:lnTo>
                  <a:lnTo>
                    <a:pt x="204" y="269"/>
                  </a:lnTo>
                  <a:lnTo>
                    <a:pt x="240" y="251"/>
                  </a:lnTo>
                  <a:lnTo>
                    <a:pt x="270" y="239"/>
                  </a:lnTo>
                  <a:lnTo>
                    <a:pt x="294" y="228"/>
                  </a:lnTo>
                  <a:lnTo>
                    <a:pt x="312" y="222"/>
                  </a:lnTo>
                  <a:lnTo>
                    <a:pt x="330" y="210"/>
                  </a:lnTo>
                  <a:lnTo>
                    <a:pt x="365" y="186"/>
                  </a:lnTo>
                  <a:lnTo>
                    <a:pt x="419" y="156"/>
                  </a:lnTo>
                  <a:lnTo>
                    <a:pt x="473" y="120"/>
                  </a:lnTo>
                  <a:lnTo>
                    <a:pt x="527" y="90"/>
                  </a:lnTo>
                  <a:lnTo>
                    <a:pt x="576" y="60"/>
                  </a:lnTo>
                  <a:lnTo>
                    <a:pt x="612" y="42"/>
                  </a:lnTo>
                  <a:lnTo>
                    <a:pt x="629" y="36"/>
                  </a:lnTo>
                  <a:lnTo>
                    <a:pt x="647" y="30"/>
                  </a:lnTo>
                  <a:lnTo>
                    <a:pt x="677" y="18"/>
                  </a:lnTo>
                  <a:lnTo>
                    <a:pt x="701" y="6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659" y="6"/>
                  </a:lnTo>
                  <a:lnTo>
                    <a:pt x="716" y="63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1" name="Freeform 15"/>
            <p:cNvSpPr>
              <a:spLocks/>
            </p:cNvSpPr>
            <p:nvPr userDrawn="1"/>
          </p:nvSpPr>
          <p:spPr bwMode="hidden">
            <a:xfrm>
              <a:off x="3453" y="2271"/>
              <a:ext cx="318" cy="225"/>
            </a:xfrm>
            <a:custGeom>
              <a:avLst/>
              <a:gdLst/>
              <a:ahLst/>
              <a:cxnLst>
                <a:cxn ang="0">
                  <a:pos x="6" y="225"/>
                </a:cxn>
                <a:cxn ang="0">
                  <a:pos x="0" y="195"/>
                </a:cxn>
                <a:cxn ang="0">
                  <a:pos x="315" y="0"/>
                </a:cxn>
                <a:cxn ang="0">
                  <a:pos x="303" y="27"/>
                </a:cxn>
                <a:cxn ang="0">
                  <a:pos x="318" y="42"/>
                </a:cxn>
              </a:cxnLst>
              <a:rect l="0" t="0" r="r" b="b"/>
              <a:pathLst>
                <a:path w="318" h="225">
                  <a:moveTo>
                    <a:pt x="6" y="225"/>
                  </a:moveTo>
                  <a:lnTo>
                    <a:pt x="0" y="195"/>
                  </a:lnTo>
                  <a:lnTo>
                    <a:pt x="315" y="0"/>
                  </a:lnTo>
                  <a:lnTo>
                    <a:pt x="303" y="27"/>
                  </a:lnTo>
                  <a:lnTo>
                    <a:pt x="318" y="42"/>
                  </a:lnTo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94118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2" name="Freeform 16"/>
            <p:cNvSpPr>
              <a:spLocks/>
            </p:cNvSpPr>
            <p:nvPr userDrawn="1"/>
          </p:nvSpPr>
          <p:spPr bwMode="hidden">
            <a:xfrm>
              <a:off x="0" y="2658"/>
              <a:ext cx="2595" cy="933"/>
            </a:xfrm>
            <a:custGeom>
              <a:avLst/>
              <a:gdLst/>
              <a:ahLst/>
              <a:cxnLst>
                <a:cxn ang="0">
                  <a:pos x="1050" y="657"/>
                </a:cxn>
                <a:cxn ang="0">
                  <a:pos x="1581" y="690"/>
                </a:cxn>
                <a:cxn ang="0">
                  <a:pos x="1671" y="723"/>
                </a:cxn>
                <a:cxn ang="0">
                  <a:pos x="1176" y="621"/>
                </a:cxn>
                <a:cxn ang="0">
                  <a:pos x="1854" y="567"/>
                </a:cxn>
                <a:cxn ang="0">
                  <a:pos x="1869" y="612"/>
                </a:cxn>
                <a:cxn ang="0">
                  <a:pos x="2103" y="861"/>
                </a:cxn>
                <a:cxn ang="0">
                  <a:pos x="1883" y="520"/>
                </a:cxn>
                <a:cxn ang="0">
                  <a:pos x="1842" y="490"/>
                </a:cxn>
                <a:cxn ang="0">
                  <a:pos x="1770" y="466"/>
                </a:cxn>
                <a:cxn ang="0">
                  <a:pos x="1740" y="448"/>
                </a:cxn>
                <a:cxn ang="0">
                  <a:pos x="1758" y="436"/>
                </a:cxn>
                <a:cxn ang="0">
                  <a:pos x="1830" y="430"/>
                </a:cxn>
                <a:cxn ang="0">
                  <a:pos x="1877" y="424"/>
                </a:cxn>
                <a:cxn ang="0">
                  <a:pos x="1955" y="394"/>
                </a:cxn>
                <a:cxn ang="0">
                  <a:pos x="2052" y="396"/>
                </a:cxn>
                <a:cxn ang="0">
                  <a:pos x="2253" y="732"/>
                </a:cxn>
                <a:cxn ang="0">
                  <a:pos x="2415" y="933"/>
                </a:cxn>
                <a:cxn ang="0">
                  <a:pos x="2397" y="828"/>
                </a:cxn>
                <a:cxn ang="0">
                  <a:pos x="2088" y="400"/>
                </a:cxn>
                <a:cxn ang="0">
                  <a:pos x="2046" y="346"/>
                </a:cxn>
                <a:cxn ang="0">
                  <a:pos x="1997" y="304"/>
                </a:cxn>
                <a:cxn ang="0">
                  <a:pos x="1967" y="286"/>
                </a:cxn>
                <a:cxn ang="0">
                  <a:pos x="1973" y="286"/>
                </a:cxn>
                <a:cxn ang="0">
                  <a:pos x="2009" y="286"/>
                </a:cxn>
                <a:cxn ang="0">
                  <a:pos x="2082" y="322"/>
                </a:cxn>
                <a:cxn ang="0">
                  <a:pos x="2199" y="384"/>
                </a:cxn>
                <a:cxn ang="0">
                  <a:pos x="2394" y="448"/>
                </a:cxn>
                <a:cxn ang="0">
                  <a:pos x="2595" y="516"/>
                </a:cxn>
                <a:cxn ang="0">
                  <a:pos x="2388" y="424"/>
                </a:cxn>
                <a:cxn ang="0">
                  <a:pos x="2219" y="340"/>
                </a:cxn>
                <a:cxn ang="0">
                  <a:pos x="2052" y="280"/>
                </a:cxn>
                <a:cxn ang="0">
                  <a:pos x="1955" y="262"/>
                </a:cxn>
                <a:cxn ang="0">
                  <a:pos x="1877" y="274"/>
                </a:cxn>
                <a:cxn ang="0">
                  <a:pos x="1752" y="274"/>
                </a:cxn>
                <a:cxn ang="0">
                  <a:pos x="1661" y="292"/>
                </a:cxn>
                <a:cxn ang="0">
                  <a:pos x="1607" y="316"/>
                </a:cxn>
                <a:cxn ang="0">
                  <a:pos x="1589" y="322"/>
                </a:cxn>
                <a:cxn ang="0">
                  <a:pos x="1409" y="358"/>
                </a:cxn>
                <a:cxn ang="0">
                  <a:pos x="1152" y="442"/>
                </a:cxn>
                <a:cxn ang="0">
                  <a:pos x="966" y="460"/>
                </a:cxn>
                <a:cxn ang="0">
                  <a:pos x="870" y="442"/>
                </a:cxn>
                <a:cxn ang="0">
                  <a:pos x="828" y="430"/>
                </a:cxn>
                <a:cxn ang="0">
                  <a:pos x="743" y="388"/>
                </a:cxn>
                <a:cxn ang="0">
                  <a:pos x="636" y="334"/>
                </a:cxn>
                <a:cxn ang="0">
                  <a:pos x="467" y="256"/>
                </a:cxn>
                <a:cxn ang="0">
                  <a:pos x="0" y="0"/>
                </a:cxn>
                <a:cxn ang="0">
                  <a:pos x="585" y="390"/>
                </a:cxn>
                <a:cxn ang="0">
                  <a:pos x="849" y="543"/>
                </a:cxn>
                <a:cxn ang="0">
                  <a:pos x="897" y="621"/>
                </a:cxn>
              </a:cxnLst>
              <a:rect l="0" t="0" r="r" b="b"/>
              <a:pathLst>
                <a:path w="2595" h="933">
                  <a:moveTo>
                    <a:pt x="981" y="675"/>
                  </a:moveTo>
                  <a:lnTo>
                    <a:pt x="1050" y="657"/>
                  </a:lnTo>
                  <a:lnTo>
                    <a:pt x="1143" y="651"/>
                  </a:lnTo>
                  <a:lnTo>
                    <a:pt x="1581" y="690"/>
                  </a:lnTo>
                  <a:lnTo>
                    <a:pt x="1623" y="738"/>
                  </a:lnTo>
                  <a:lnTo>
                    <a:pt x="1671" y="723"/>
                  </a:lnTo>
                  <a:lnTo>
                    <a:pt x="1656" y="675"/>
                  </a:lnTo>
                  <a:lnTo>
                    <a:pt x="1176" y="621"/>
                  </a:lnTo>
                  <a:lnTo>
                    <a:pt x="1797" y="534"/>
                  </a:lnTo>
                  <a:lnTo>
                    <a:pt x="1854" y="567"/>
                  </a:lnTo>
                  <a:lnTo>
                    <a:pt x="1881" y="585"/>
                  </a:lnTo>
                  <a:lnTo>
                    <a:pt x="1869" y="612"/>
                  </a:lnTo>
                  <a:lnTo>
                    <a:pt x="1995" y="852"/>
                  </a:lnTo>
                  <a:lnTo>
                    <a:pt x="2103" y="861"/>
                  </a:lnTo>
                  <a:lnTo>
                    <a:pt x="1889" y="538"/>
                  </a:lnTo>
                  <a:lnTo>
                    <a:pt x="1883" y="520"/>
                  </a:lnTo>
                  <a:lnTo>
                    <a:pt x="1872" y="508"/>
                  </a:lnTo>
                  <a:lnTo>
                    <a:pt x="1842" y="490"/>
                  </a:lnTo>
                  <a:lnTo>
                    <a:pt x="1806" y="478"/>
                  </a:lnTo>
                  <a:lnTo>
                    <a:pt x="1770" y="466"/>
                  </a:lnTo>
                  <a:lnTo>
                    <a:pt x="1752" y="454"/>
                  </a:lnTo>
                  <a:lnTo>
                    <a:pt x="1740" y="448"/>
                  </a:lnTo>
                  <a:lnTo>
                    <a:pt x="1746" y="436"/>
                  </a:lnTo>
                  <a:lnTo>
                    <a:pt x="1758" y="436"/>
                  </a:lnTo>
                  <a:lnTo>
                    <a:pt x="1782" y="430"/>
                  </a:lnTo>
                  <a:lnTo>
                    <a:pt x="1830" y="430"/>
                  </a:lnTo>
                  <a:lnTo>
                    <a:pt x="1854" y="430"/>
                  </a:lnTo>
                  <a:lnTo>
                    <a:pt x="1877" y="424"/>
                  </a:lnTo>
                  <a:lnTo>
                    <a:pt x="1925" y="400"/>
                  </a:lnTo>
                  <a:lnTo>
                    <a:pt x="1955" y="394"/>
                  </a:lnTo>
                  <a:lnTo>
                    <a:pt x="1979" y="394"/>
                  </a:lnTo>
                  <a:lnTo>
                    <a:pt x="2052" y="396"/>
                  </a:lnTo>
                  <a:lnTo>
                    <a:pt x="2046" y="456"/>
                  </a:lnTo>
                  <a:lnTo>
                    <a:pt x="2253" y="732"/>
                  </a:lnTo>
                  <a:lnTo>
                    <a:pt x="2334" y="816"/>
                  </a:lnTo>
                  <a:lnTo>
                    <a:pt x="2415" y="933"/>
                  </a:lnTo>
                  <a:lnTo>
                    <a:pt x="2430" y="909"/>
                  </a:lnTo>
                  <a:lnTo>
                    <a:pt x="2397" y="828"/>
                  </a:lnTo>
                  <a:lnTo>
                    <a:pt x="2094" y="412"/>
                  </a:lnTo>
                  <a:lnTo>
                    <a:pt x="2088" y="400"/>
                  </a:lnTo>
                  <a:lnTo>
                    <a:pt x="2076" y="376"/>
                  </a:lnTo>
                  <a:lnTo>
                    <a:pt x="2046" y="346"/>
                  </a:lnTo>
                  <a:lnTo>
                    <a:pt x="2015" y="322"/>
                  </a:lnTo>
                  <a:lnTo>
                    <a:pt x="1997" y="304"/>
                  </a:lnTo>
                  <a:lnTo>
                    <a:pt x="1979" y="292"/>
                  </a:lnTo>
                  <a:lnTo>
                    <a:pt x="1967" y="286"/>
                  </a:lnTo>
                  <a:lnTo>
                    <a:pt x="1967" y="286"/>
                  </a:lnTo>
                  <a:lnTo>
                    <a:pt x="1973" y="286"/>
                  </a:lnTo>
                  <a:lnTo>
                    <a:pt x="1985" y="286"/>
                  </a:lnTo>
                  <a:lnTo>
                    <a:pt x="2009" y="286"/>
                  </a:lnTo>
                  <a:lnTo>
                    <a:pt x="2040" y="298"/>
                  </a:lnTo>
                  <a:lnTo>
                    <a:pt x="2082" y="322"/>
                  </a:lnTo>
                  <a:lnTo>
                    <a:pt x="2124" y="348"/>
                  </a:lnTo>
                  <a:lnTo>
                    <a:pt x="2199" y="384"/>
                  </a:lnTo>
                  <a:lnTo>
                    <a:pt x="2325" y="426"/>
                  </a:lnTo>
                  <a:lnTo>
                    <a:pt x="2394" y="448"/>
                  </a:lnTo>
                  <a:lnTo>
                    <a:pt x="2523" y="522"/>
                  </a:lnTo>
                  <a:lnTo>
                    <a:pt x="2595" y="516"/>
                  </a:lnTo>
                  <a:lnTo>
                    <a:pt x="2442" y="454"/>
                  </a:lnTo>
                  <a:lnTo>
                    <a:pt x="2388" y="424"/>
                  </a:lnTo>
                  <a:lnTo>
                    <a:pt x="2327" y="388"/>
                  </a:lnTo>
                  <a:lnTo>
                    <a:pt x="2219" y="340"/>
                  </a:lnTo>
                  <a:lnTo>
                    <a:pt x="2106" y="292"/>
                  </a:lnTo>
                  <a:lnTo>
                    <a:pt x="2052" y="280"/>
                  </a:lnTo>
                  <a:lnTo>
                    <a:pt x="2003" y="268"/>
                  </a:lnTo>
                  <a:lnTo>
                    <a:pt x="1955" y="262"/>
                  </a:lnTo>
                  <a:lnTo>
                    <a:pt x="1919" y="268"/>
                  </a:lnTo>
                  <a:lnTo>
                    <a:pt x="1877" y="274"/>
                  </a:lnTo>
                  <a:lnTo>
                    <a:pt x="1812" y="274"/>
                  </a:lnTo>
                  <a:lnTo>
                    <a:pt x="1752" y="274"/>
                  </a:lnTo>
                  <a:lnTo>
                    <a:pt x="1703" y="286"/>
                  </a:lnTo>
                  <a:lnTo>
                    <a:pt x="1661" y="292"/>
                  </a:lnTo>
                  <a:lnTo>
                    <a:pt x="1631" y="304"/>
                  </a:lnTo>
                  <a:lnTo>
                    <a:pt x="1607" y="316"/>
                  </a:lnTo>
                  <a:lnTo>
                    <a:pt x="1595" y="322"/>
                  </a:lnTo>
                  <a:lnTo>
                    <a:pt x="1589" y="322"/>
                  </a:lnTo>
                  <a:lnTo>
                    <a:pt x="1500" y="334"/>
                  </a:lnTo>
                  <a:lnTo>
                    <a:pt x="1409" y="358"/>
                  </a:lnTo>
                  <a:lnTo>
                    <a:pt x="1236" y="418"/>
                  </a:lnTo>
                  <a:lnTo>
                    <a:pt x="1152" y="442"/>
                  </a:lnTo>
                  <a:lnTo>
                    <a:pt x="1061" y="460"/>
                  </a:lnTo>
                  <a:lnTo>
                    <a:pt x="966" y="460"/>
                  </a:lnTo>
                  <a:lnTo>
                    <a:pt x="918" y="454"/>
                  </a:lnTo>
                  <a:lnTo>
                    <a:pt x="870" y="442"/>
                  </a:lnTo>
                  <a:lnTo>
                    <a:pt x="858" y="436"/>
                  </a:lnTo>
                  <a:lnTo>
                    <a:pt x="828" y="430"/>
                  </a:lnTo>
                  <a:lnTo>
                    <a:pt x="791" y="412"/>
                  </a:lnTo>
                  <a:lnTo>
                    <a:pt x="743" y="388"/>
                  </a:lnTo>
                  <a:lnTo>
                    <a:pt x="690" y="364"/>
                  </a:lnTo>
                  <a:lnTo>
                    <a:pt x="636" y="334"/>
                  </a:lnTo>
                  <a:lnTo>
                    <a:pt x="515" y="280"/>
                  </a:lnTo>
                  <a:lnTo>
                    <a:pt x="467" y="256"/>
                  </a:lnTo>
                  <a:lnTo>
                    <a:pt x="443" y="244"/>
                  </a:lnTo>
                  <a:lnTo>
                    <a:pt x="0" y="0"/>
                  </a:lnTo>
                  <a:lnTo>
                    <a:pt x="123" y="120"/>
                  </a:lnTo>
                  <a:lnTo>
                    <a:pt x="585" y="390"/>
                  </a:lnTo>
                  <a:lnTo>
                    <a:pt x="708" y="462"/>
                  </a:lnTo>
                  <a:lnTo>
                    <a:pt x="849" y="543"/>
                  </a:lnTo>
                  <a:lnTo>
                    <a:pt x="882" y="564"/>
                  </a:lnTo>
                  <a:lnTo>
                    <a:pt x="897" y="621"/>
                  </a:lnTo>
                  <a:lnTo>
                    <a:pt x="981" y="675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tint val="81961"/>
                    <a:invGamma/>
                  </a:schemeClr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753" name="Freeform 17"/>
            <p:cNvSpPr>
              <a:spLocks/>
            </p:cNvSpPr>
            <p:nvPr userDrawn="1"/>
          </p:nvSpPr>
          <p:spPr bwMode="hidden">
            <a:xfrm>
              <a:off x="0" y="2994"/>
              <a:ext cx="2723" cy="1091"/>
            </a:xfrm>
            <a:custGeom>
              <a:avLst/>
              <a:gdLst/>
              <a:ahLst/>
              <a:cxnLst>
                <a:cxn ang="0">
                  <a:pos x="2370" y="72"/>
                </a:cxn>
                <a:cxn ang="0">
                  <a:pos x="2597" y="198"/>
                </a:cxn>
                <a:cxn ang="0">
                  <a:pos x="2639" y="276"/>
                </a:cxn>
                <a:cxn ang="0">
                  <a:pos x="2453" y="264"/>
                </a:cxn>
                <a:cxn ang="0">
                  <a:pos x="2297" y="204"/>
                </a:cxn>
                <a:cxn ang="0">
                  <a:pos x="2112" y="66"/>
                </a:cxn>
                <a:cxn ang="0">
                  <a:pos x="2088" y="72"/>
                </a:cxn>
                <a:cxn ang="0">
                  <a:pos x="2106" y="114"/>
                </a:cxn>
                <a:cxn ang="0">
                  <a:pos x="2412" y="552"/>
                </a:cxn>
                <a:cxn ang="0">
                  <a:pos x="2279" y="564"/>
                </a:cxn>
                <a:cxn ang="0">
                  <a:pos x="2189" y="492"/>
                </a:cxn>
                <a:cxn ang="0">
                  <a:pos x="2058" y="330"/>
                </a:cxn>
                <a:cxn ang="0">
                  <a:pos x="1991" y="234"/>
                </a:cxn>
                <a:cxn ang="0">
                  <a:pos x="1949" y="174"/>
                </a:cxn>
                <a:cxn ang="0">
                  <a:pos x="1824" y="132"/>
                </a:cxn>
                <a:cxn ang="0">
                  <a:pos x="1794" y="144"/>
                </a:cxn>
                <a:cxn ang="0">
                  <a:pos x="1895" y="222"/>
                </a:cxn>
                <a:cxn ang="0">
                  <a:pos x="1943" y="366"/>
                </a:cxn>
                <a:cxn ang="0">
                  <a:pos x="2064" y="630"/>
                </a:cxn>
                <a:cxn ang="0">
                  <a:pos x="2052" y="695"/>
                </a:cxn>
                <a:cxn ang="0">
                  <a:pos x="1955" y="683"/>
                </a:cxn>
                <a:cxn ang="0">
                  <a:pos x="1913" y="636"/>
                </a:cxn>
                <a:cxn ang="0">
                  <a:pos x="1703" y="312"/>
                </a:cxn>
                <a:cxn ang="0">
                  <a:pos x="1637" y="276"/>
                </a:cxn>
                <a:cxn ang="0">
                  <a:pos x="1643" y="318"/>
                </a:cxn>
                <a:cxn ang="0">
                  <a:pos x="1673" y="408"/>
                </a:cxn>
                <a:cxn ang="0">
                  <a:pos x="1716" y="779"/>
                </a:cxn>
                <a:cxn ang="0">
                  <a:pos x="1691" y="737"/>
                </a:cxn>
                <a:cxn ang="0">
                  <a:pos x="1613" y="582"/>
                </a:cxn>
                <a:cxn ang="0">
                  <a:pos x="1494" y="480"/>
                </a:cxn>
                <a:cxn ang="0">
                  <a:pos x="1248" y="528"/>
                </a:cxn>
                <a:cxn ang="0">
                  <a:pos x="996" y="630"/>
                </a:cxn>
                <a:cxn ang="0">
                  <a:pos x="714" y="534"/>
                </a:cxn>
                <a:cxn ang="0">
                  <a:pos x="198" y="288"/>
                </a:cxn>
                <a:cxn ang="0">
                  <a:pos x="0" y="460"/>
                </a:cxn>
                <a:cxn ang="0">
                  <a:pos x="288" y="570"/>
                </a:cxn>
                <a:cxn ang="0">
                  <a:pos x="461" y="654"/>
                </a:cxn>
                <a:cxn ang="0">
                  <a:pos x="725" y="755"/>
                </a:cxn>
                <a:cxn ang="0">
                  <a:pos x="966" y="791"/>
                </a:cxn>
                <a:cxn ang="0">
                  <a:pos x="1176" y="779"/>
                </a:cxn>
                <a:cxn ang="0">
                  <a:pos x="1278" y="791"/>
                </a:cxn>
                <a:cxn ang="0">
                  <a:pos x="1404" y="845"/>
                </a:cxn>
                <a:cxn ang="0">
                  <a:pos x="1416" y="887"/>
                </a:cxn>
                <a:cxn ang="0">
                  <a:pos x="1361" y="923"/>
                </a:cxn>
                <a:cxn ang="0">
                  <a:pos x="1385" y="1007"/>
                </a:cxn>
                <a:cxn ang="0">
                  <a:pos x="1494" y="1085"/>
                </a:cxn>
                <a:cxn ang="0">
                  <a:pos x="1697" y="1043"/>
                </a:cxn>
                <a:cxn ang="0">
                  <a:pos x="1812" y="989"/>
                </a:cxn>
                <a:cxn ang="0">
                  <a:pos x="1973" y="917"/>
                </a:cxn>
                <a:cxn ang="0">
                  <a:pos x="2201" y="899"/>
                </a:cxn>
                <a:cxn ang="0">
                  <a:pos x="2364" y="863"/>
                </a:cxn>
                <a:cxn ang="0">
                  <a:pos x="2400" y="743"/>
                </a:cxn>
                <a:cxn ang="0">
                  <a:pos x="2471" y="701"/>
                </a:cxn>
                <a:cxn ang="0">
                  <a:pos x="2621" y="504"/>
                </a:cxn>
                <a:cxn ang="0">
                  <a:pos x="2693" y="374"/>
                </a:cxn>
              </a:cxnLst>
              <a:rect l="0" t="0" r="r" b="b"/>
              <a:pathLst>
                <a:path w="2723" h="1091">
                  <a:moveTo>
                    <a:pt x="2723" y="299"/>
                  </a:moveTo>
                  <a:lnTo>
                    <a:pt x="2715" y="240"/>
                  </a:lnTo>
                  <a:lnTo>
                    <a:pt x="2656" y="195"/>
                  </a:lnTo>
                  <a:lnTo>
                    <a:pt x="2370" y="72"/>
                  </a:lnTo>
                  <a:lnTo>
                    <a:pt x="2303" y="54"/>
                  </a:lnTo>
                  <a:lnTo>
                    <a:pt x="2585" y="186"/>
                  </a:lnTo>
                  <a:lnTo>
                    <a:pt x="2591" y="192"/>
                  </a:lnTo>
                  <a:lnTo>
                    <a:pt x="2597" y="198"/>
                  </a:lnTo>
                  <a:lnTo>
                    <a:pt x="2621" y="228"/>
                  </a:lnTo>
                  <a:lnTo>
                    <a:pt x="2639" y="258"/>
                  </a:lnTo>
                  <a:lnTo>
                    <a:pt x="2646" y="270"/>
                  </a:lnTo>
                  <a:lnTo>
                    <a:pt x="2639" y="276"/>
                  </a:lnTo>
                  <a:lnTo>
                    <a:pt x="2603" y="282"/>
                  </a:lnTo>
                  <a:lnTo>
                    <a:pt x="2555" y="282"/>
                  </a:lnTo>
                  <a:lnTo>
                    <a:pt x="2507" y="276"/>
                  </a:lnTo>
                  <a:lnTo>
                    <a:pt x="2453" y="264"/>
                  </a:lnTo>
                  <a:lnTo>
                    <a:pt x="2394" y="246"/>
                  </a:lnTo>
                  <a:lnTo>
                    <a:pt x="2340" y="222"/>
                  </a:lnTo>
                  <a:lnTo>
                    <a:pt x="2321" y="216"/>
                  </a:lnTo>
                  <a:lnTo>
                    <a:pt x="2297" y="204"/>
                  </a:lnTo>
                  <a:lnTo>
                    <a:pt x="2171" y="126"/>
                  </a:lnTo>
                  <a:lnTo>
                    <a:pt x="2165" y="120"/>
                  </a:lnTo>
                  <a:lnTo>
                    <a:pt x="2154" y="102"/>
                  </a:lnTo>
                  <a:lnTo>
                    <a:pt x="2112" y="66"/>
                  </a:lnTo>
                  <a:lnTo>
                    <a:pt x="2064" y="24"/>
                  </a:lnTo>
                  <a:lnTo>
                    <a:pt x="2046" y="6"/>
                  </a:lnTo>
                  <a:lnTo>
                    <a:pt x="2034" y="0"/>
                  </a:lnTo>
                  <a:lnTo>
                    <a:pt x="2088" y="72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08"/>
                  </a:lnTo>
                  <a:lnTo>
                    <a:pt x="2106" y="114"/>
                  </a:lnTo>
                  <a:lnTo>
                    <a:pt x="2112" y="114"/>
                  </a:lnTo>
                  <a:lnTo>
                    <a:pt x="2406" y="516"/>
                  </a:lnTo>
                  <a:lnTo>
                    <a:pt x="2412" y="534"/>
                  </a:lnTo>
                  <a:lnTo>
                    <a:pt x="2412" y="552"/>
                  </a:lnTo>
                  <a:lnTo>
                    <a:pt x="2394" y="576"/>
                  </a:lnTo>
                  <a:lnTo>
                    <a:pt x="2364" y="588"/>
                  </a:lnTo>
                  <a:lnTo>
                    <a:pt x="2321" y="588"/>
                  </a:lnTo>
                  <a:lnTo>
                    <a:pt x="2279" y="564"/>
                  </a:lnTo>
                  <a:lnTo>
                    <a:pt x="2237" y="534"/>
                  </a:lnTo>
                  <a:lnTo>
                    <a:pt x="2201" y="504"/>
                  </a:lnTo>
                  <a:lnTo>
                    <a:pt x="2195" y="498"/>
                  </a:lnTo>
                  <a:lnTo>
                    <a:pt x="2189" y="492"/>
                  </a:lnTo>
                  <a:lnTo>
                    <a:pt x="2171" y="462"/>
                  </a:lnTo>
                  <a:lnTo>
                    <a:pt x="2142" y="420"/>
                  </a:lnTo>
                  <a:lnTo>
                    <a:pt x="2100" y="378"/>
                  </a:lnTo>
                  <a:lnTo>
                    <a:pt x="2058" y="330"/>
                  </a:lnTo>
                  <a:lnTo>
                    <a:pt x="2040" y="318"/>
                  </a:lnTo>
                  <a:lnTo>
                    <a:pt x="2028" y="300"/>
                  </a:lnTo>
                  <a:lnTo>
                    <a:pt x="2009" y="264"/>
                  </a:lnTo>
                  <a:lnTo>
                    <a:pt x="1991" y="234"/>
                  </a:lnTo>
                  <a:lnTo>
                    <a:pt x="1985" y="210"/>
                  </a:lnTo>
                  <a:lnTo>
                    <a:pt x="1973" y="192"/>
                  </a:lnTo>
                  <a:lnTo>
                    <a:pt x="1967" y="180"/>
                  </a:lnTo>
                  <a:lnTo>
                    <a:pt x="1949" y="174"/>
                  </a:lnTo>
                  <a:lnTo>
                    <a:pt x="1907" y="156"/>
                  </a:lnTo>
                  <a:lnTo>
                    <a:pt x="1860" y="138"/>
                  </a:lnTo>
                  <a:lnTo>
                    <a:pt x="1836" y="132"/>
                  </a:lnTo>
                  <a:lnTo>
                    <a:pt x="1824" y="132"/>
                  </a:lnTo>
                  <a:lnTo>
                    <a:pt x="1806" y="132"/>
                  </a:lnTo>
                  <a:lnTo>
                    <a:pt x="1800" y="138"/>
                  </a:lnTo>
                  <a:lnTo>
                    <a:pt x="1794" y="144"/>
                  </a:lnTo>
                  <a:lnTo>
                    <a:pt x="1794" y="144"/>
                  </a:lnTo>
                  <a:lnTo>
                    <a:pt x="1842" y="156"/>
                  </a:lnTo>
                  <a:lnTo>
                    <a:pt x="1872" y="180"/>
                  </a:lnTo>
                  <a:lnTo>
                    <a:pt x="1889" y="204"/>
                  </a:lnTo>
                  <a:lnTo>
                    <a:pt x="1895" y="222"/>
                  </a:lnTo>
                  <a:lnTo>
                    <a:pt x="1889" y="240"/>
                  </a:lnTo>
                  <a:lnTo>
                    <a:pt x="1901" y="270"/>
                  </a:lnTo>
                  <a:lnTo>
                    <a:pt x="1919" y="318"/>
                  </a:lnTo>
                  <a:lnTo>
                    <a:pt x="1943" y="366"/>
                  </a:lnTo>
                  <a:lnTo>
                    <a:pt x="1991" y="480"/>
                  </a:lnTo>
                  <a:lnTo>
                    <a:pt x="2021" y="534"/>
                  </a:lnTo>
                  <a:lnTo>
                    <a:pt x="2040" y="582"/>
                  </a:lnTo>
                  <a:lnTo>
                    <a:pt x="2064" y="630"/>
                  </a:lnTo>
                  <a:lnTo>
                    <a:pt x="2076" y="666"/>
                  </a:lnTo>
                  <a:lnTo>
                    <a:pt x="2082" y="683"/>
                  </a:lnTo>
                  <a:lnTo>
                    <a:pt x="2070" y="695"/>
                  </a:lnTo>
                  <a:lnTo>
                    <a:pt x="2052" y="695"/>
                  </a:lnTo>
                  <a:lnTo>
                    <a:pt x="2021" y="695"/>
                  </a:lnTo>
                  <a:lnTo>
                    <a:pt x="1997" y="695"/>
                  </a:lnTo>
                  <a:lnTo>
                    <a:pt x="1973" y="689"/>
                  </a:lnTo>
                  <a:lnTo>
                    <a:pt x="1955" y="683"/>
                  </a:lnTo>
                  <a:lnTo>
                    <a:pt x="1949" y="683"/>
                  </a:lnTo>
                  <a:lnTo>
                    <a:pt x="1949" y="677"/>
                  </a:lnTo>
                  <a:lnTo>
                    <a:pt x="1943" y="672"/>
                  </a:lnTo>
                  <a:lnTo>
                    <a:pt x="1913" y="636"/>
                  </a:lnTo>
                  <a:lnTo>
                    <a:pt x="1806" y="324"/>
                  </a:lnTo>
                  <a:lnTo>
                    <a:pt x="1776" y="330"/>
                  </a:lnTo>
                  <a:lnTo>
                    <a:pt x="1746" y="330"/>
                  </a:lnTo>
                  <a:lnTo>
                    <a:pt x="1703" y="312"/>
                  </a:lnTo>
                  <a:lnTo>
                    <a:pt x="1673" y="288"/>
                  </a:lnTo>
                  <a:lnTo>
                    <a:pt x="1667" y="276"/>
                  </a:lnTo>
                  <a:lnTo>
                    <a:pt x="1655" y="270"/>
                  </a:lnTo>
                  <a:lnTo>
                    <a:pt x="1637" y="276"/>
                  </a:lnTo>
                  <a:lnTo>
                    <a:pt x="1631" y="288"/>
                  </a:lnTo>
                  <a:lnTo>
                    <a:pt x="1625" y="306"/>
                  </a:lnTo>
                  <a:lnTo>
                    <a:pt x="1625" y="312"/>
                  </a:lnTo>
                  <a:lnTo>
                    <a:pt x="1643" y="318"/>
                  </a:lnTo>
                  <a:lnTo>
                    <a:pt x="1655" y="336"/>
                  </a:lnTo>
                  <a:lnTo>
                    <a:pt x="1667" y="366"/>
                  </a:lnTo>
                  <a:lnTo>
                    <a:pt x="1673" y="402"/>
                  </a:lnTo>
                  <a:lnTo>
                    <a:pt x="1673" y="408"/>
                  </a:lnTo>
                  <a:lnTo>
                    <a:pt x="1673" y="414"/>
                  </a:lnTo>
                  <a:lnTo>
                    <a:pt x="1716" y="761"/>
                  </a:lnTo>
                  <a:lnTo>
                    <a:pt x="1716" y="773"/>
                  </a:lnTo>
                  <a:lnTo>
                    <a:pt x="1716" y="779"/>
                  </a:lnTo>
                  <a:lnTo>
                    <a:pt x="1709" y="773"/>
                  </a:lnTo>
                  <a:lnTo>
                    <a:pt x="1703" y="755"/>
                  </a:lnTo>
                  <a:lnTo>
                    <a:pt x="1697" y="749"/>
                  </a:lnTo>
                  <a:lnTo>
                    <a:pt x="1691" y="737"/>
                  </a:lnTo>
                  <a:lnTo>
                    <a:pt x="1679" y="713"/>
                  </a:lnTo>
                  <a:lnTo>
                    <a:pt x="1661" y="672"/>
                  </a:lnTo>
                  <a:lnTo>
                    <a:pt x="1643" y="630"/>
                  </a:lnTo>
                  <a:lnTo>
                    <a:pt x="1613" y="582"/>
                  </a:lnTo>
                  <a:lnTo>
                    <a:pt x="1589" y="540"/>
                  </a:lnTo>
                  <a:lnTo>
                    <a:pt x="1560" y="510"/>
                  </a:lnTo>
                  <a:lnTo>
                    <a:pt x="1536" y="492"/>
                  </a:lnTo>
                  <a:lnTo>
                    <a:pt x="1494" y="480"/>
                  </a:lnTo>
                  <a:lnTo>
                    <a:pt x="1446" y="480"/>
                  </a:lnTo>
                  <a:lnTo>
                    <a:pt x="1397" y="486"/>
                  </a:lnTo>
                  <a:lnTo>
                    <a:pt x="1349" y="498"/>
                  </a:lnTo>
                  <a:lnTo>
                    <a:pt x="1248" y="528"/>
                  </a:lnTo>
                  <a:lnTo>
                    <a:pt x="1158" y="570"/>
                  </a:lnTo>
                  <a:lnTo>
                    <a:pt x="1104" y="600"/>
                  </a:lnTo>
                  <a:lnTo>
                    <a:pt x="1037" y="624"/>
                  </a:lnTo>
                  <a:lnTo>
                    <a:pt x="996" y="630"/>
                  </a:lnTo>
                  <a:lnTo>
                    <a:pt x="948" y="630"/>
                  </a:lnTo>
                  <a:lnTo>
                    <a:pt x="900" y="618"/>
                  </a:lnTo>
                  <a:lnTo>
                    <a:pt x="840" y="588"/>
                  </a:lnTo>
                  <a:lnTo>
                    <a:pt x="714" y="534"/>
                  </a:lnTo>
                  <a:lnTo>
                    <a:pt x="582" y="474"/>
                  </a:lnTo>
                  <a:lnTo>
                    <a:pt x="443" y="408"/>
                  </a:lnTo>
                  <a:lnTo>
                    <a:pt x="318" y="348"/>
                  </a:lnTo>
                  <a:lnTo>
                    <a:pt x="198" y="288"/>
                  </a:lnTo>
                  <a:lnTo>
                    <a:pt x="149" y="264"/>
                  </a:lnTo>
                  <a:lnTo>
                    <a:pt x="102" y="240"/>
                  </a:lnTo>
                  <a:lnTo>
                    <a:pt x="0" y="187"/>
                  </a:lnTo>
                  <a:lnTo>
                    <a:pt x="0" y="460"/>
                  </a:lnTo>
                  <a:lnTo>
                    <a:pt x="36" y="474"/>
                  </a:lnTo>
                  <a:lnTo>
                    <a:pt x="149" y="516"/>
                  </a:lnTo>
                  <a:lnTo>
                    <a:pt x="216" y="540"/>
                  </a:lnTo>
                  <a:lnTo>
                    <a:pt x="288" y="570"/>
                  </a:lnTo>
                  <a:lnTo>
                    <a:pt x="348" y="594"/>
                  </a:lnTo>
                  <a:lnTo>
                    <a:pt x="396" y="618"/>
                  </a:lnTo>
                  <a:lnTo>
                    <a:pt x="432" y="636"/>
                  </a:lnTo>
                  <a:lnTo>
                    <a:pt x="461" y="654"/>
                  </a:lnTo>
                  <a:lnTo>
                    <a:pt x="504" y="672"/>
                  </a:lnTo>
                  <a:lnTo>
                    <a:pt x="588" y="707"/>
                  </a:lnTo>
                  <a:lnTo>
                    <a:pt x="684" y="743"/>
                  </a:lnTo>
                  <a:lnTo>
                    <a:pt x="725" y="755"/>
                  </a:lnTo>
                  <a:lnTo>
                    <a:pt x="761" y="767"/>
                  </a:lnTo>
                  <a:lnTo>
                    <a:pt x="828" y="779"/>
                  </a:lnTo>
                  <a:lnTo>
                    <a:pt x="894" y="785"/>
                  </a:lnTo>
                  <a:lnTo>
                    <a:pt x="966" y="791"/>
                  </a:lnTo>
                  <a:lnTo>
                    <a:pt x="1031" y="791"/>
                  </a:lnTo>
                  <a:lnTo>
                    <a:pt x="1092" y="785"/>
                  </a:lnTo>
                  <a:lnTo>
                    <a:pt x="1146" y="785"/>
                  </a:lnTo>
                  <a:lnTo>
                    <a:pt x="1176" y="779"/>
                  </a:lnTo>
                  <a:lnTo>
                    <a:pt x="1188" y="779"/>
                  </a:lnTo>
                  <a:lnTo>
                    <a:pt x="1188" y="779"/>
                  </a:lnTo>
                  <a:lnTo>
                    <a:pt x="1236" y="785"/>
                  </a:lnTo>
                  <a:lnTo>
                    <a:pt x="1278" y="791"/>
                  </a:lnTo>
                  <a:lnTo>
                    <a:pt x="1307" y="803"/>
                  </a:lnTo>
                  <a:lnTo>
                    <a:pt x="1337" y="809"/>
                  </a:lnTo>
                  <a:lnTo>
                    <a:pt x="1379" y="827"/>
                  </a:lnTo>
                  <a:lnTo>
                    <a:pt x="1404" y="845"/>
                  </a:lnTo>
                  <a:lnTo>
                    <a:pt x="1416" y="863"/>
                  </a:lnTo>
                  <a:lnTo>
                    <a:pt x="1416" y="875"/>
                  </a:lnTo>
                  <a:lnTo>
                    <a:pt x="1416" y="881"/>
                  </a:lnTo>
                  <a:lnTo>
                    <a:pt x="1416" y="887"/>
                  </a:lnTo>
                  <a:lnTo>
                    <a:pt x="1410" y="887"/>
                  </a:lnTo>
                  <a:lnTo>
                    <a:pt x="1397" y="893"/>
                  </a:lnTo>
                  <a:lnTo>
                    <a:pt x="1379" y="905"/>
                  </a:lnTo>
                  <a:lnTo>
                    <a:pt x="1361" y="923"/>
                  </a:lnTo>
                  <a:lnTo>
                    <a:pt x="1355" y="941"/>
                  </a:lnTo>
                  <a:lnTo>
                    <a:pt x="1361" y="971"/>
                  </a:lnTo>
                  <a:lnTo>
                    <a:pt x="1367" y="989"/>
                  </a:lnTo>
                  <a:lnTo>
                    <a:pt x="1385" y="1007"/>
                  </a:lnTo>
                  <a:lnTo>
                    <a:pt x="1404" y="1025"/>
                  </a:lnTo>
                  <a:lnTo>
                    <a:pt x="1434" y="1049"/>
                  </a:lnTo>
                  <a:lnTo>
                    <a:pt x="1464" y="1067"/>
                  </a:lnTo>
                  <a:lnTo>
                    <a:pt x="1494" y="1085"/>
                  </a:lnTo>
                  <a:lnTo>
                    <a:pt x="1554" y="1091"/>
                  </a:lnTo>
                  <a:lnTo>
                    <a:pt x="1607" y="1085"/>
                  </a:lnTo>
                  <a:lnTo>
                    <a:pt x="1661" y="1067"/>
                  </a:lnTo>
                  <a:lnTo>
                    <a:pt x="1697" y="1043"/>
                  </a:lnTo>
                  <a:lnTo>
                    <a:pt x="1734" y="1019"/>
                  </a:lnTo>
                  <a:lnTo>
                    <a:pt x="1752" y="995"/>
                  </a:lnTo>
                  <a:lnTo>
                    <a:pt x="1758" y="989"/>
                  </a:lnTo>
                  <a:lnTo>
                    <a:pt x="1812" y="989"/>
                  </a:lnTo>
                  <a:lnTo>
                    <a:pt x="1860" y="983"/>
                  </a:lnTo>
                  <a:lnTo>
                    <a:pt x="1907" y="965"/>
                  </a:lnTo>
                  <a:lnTo>
                    <a:pt x="1943" y="941"/>
                  </a:lnTo>
                  <a:lnTo>
                    <a:pt x="1973" y="917"/>
                  </a:lnTo>
                  <a:lnTo>
                    <a:pt x="2003" y="899"/>
                  </a:lnTo>
                  <a:lnTo>
                    <a:pt x="2015" y="881"/>
                  </a:lnTo>
                  <a:lnTo>
                    <a:pt x="2021" y="875"/>
                  </a:lnTo>
                  <a:lnTo>
                    <a:pt x="2201" y="899"/>
                  </a:lnTo>
                  <a:lnTo>
                    <a:pt x="2243" y="905"/>
                  </a:lnTo>
                  <a:lnTo>
                    <a:pt x="2273" y="899"/>
                  </a:lnTo>
                  <a:lnTo>
                    <a:pt x="2327" y="887"/>
                  </a:lnTo>
                  <a:lnTo>
                    <a:pt x="2364" y="863"/>
                  </a:lnTo>
                  <a:lnTo>
                    <a:pt x="2388" y="827"/>
                  </a:lnTo>
                  <a:lnTo>
                    <a:pt x="2400" y="797"/>
                  </a:lnTo>
                  <a:lnTo>
                    <a:pt x="2400" y="767"/>
                  </a:lnTo>
                  <a:lnTo>
                    <a:pt x="2400" y="743"/>
                  </a:lnTo>
                  <a:lnTo>
                    <a:pt x="2400" y="737"/>
                  </a:lnTo>
                  <a:lnTo>
                    <a:pt x="2418" y="737"/>
                  </a:lnTo>
                  <a:lnTo>
                    <a:pt x="2436" y="731"/>
                  </a:lnTo>
                  <a:lnTo>
                    <a:pt x="2471" y="701"/>
                  </a:lnTo>
                  <a:lnTo>
                    <a:pt x="2513" y="660"/>
                  </a:lnTo>
                  <a:lnTo>
                    <a:pt x="2555" y="606"/>
                  </a:lnTo>
                  <a:lnTo>
                    <a:pt x="2591" y="552"/>
                  </a:lnTo>
                  <a:lnTo>
                    <a:pt x="2621" y="504"/>
                  </a:lnTo>
                  <a:lnTo>
                    <a:pt x="2639" y="468"/>
                  </a:lnTo>
                  <a:lnTo>
                    <a:pt x="2646" y="462"/>
                  </a:lnTo>
                  <a:lnTo>
                    <a:pt x="2646" y="456"/>
                  </a:lnTo>
                  <a:lnTo>
                    <a:pt x="2693" y="374"/>
                  </a:lnTo>
                  <a:lnTo>
                    <a:pt x="2723" y="2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0754" name="Rectangle 18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00755" name="Rectangle 1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0756" name="Rectangle 2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0757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+mn-lt"/>
              </a:defRPr>
            </a:lvl1pPr>
          </a:lstStyle>
          <a:p>
            <a:fld id="{E8B47146-DFBA-4AAC-A4EF-3C04187F468A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00758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9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5012" r:id="rId1"/>
    <p:sldLayoutId id="2147485013" r:id="rId2"/>
    <p:sldLayoutId id="2147485014" r:id="rId3"/>
    <p:sldLayoutId id="2147485015" r:id="rId4"/>
    <p:sldLayoutId id="2147485016" r:id="rId5"/>
    <p:sldLayoutId id="2147485017" r:id="rId6"/>
    <p:sldLayoutId id="2147485018" r:id="rId7"/>
    <p:sldLayoutId id="2147485019" r:id="rId8"/>
    <p:sldLayoutId id="2147485020" r:id="rId9"/>
    <p:sldLayoutId id="2147485021" r:id="rId10"/>
    <p:sldLayoutId id="2147485022" r:id="rId11"/>
    <p:sldLayoutId id="2147485023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Char char="•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Char char="•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3902075"/>
            <a:ext cx="3400425" cy="2949575"/>
            <a:chOff x="0" y="2458"/>
            <a:chExt cx="2142" cy="1858"/>
          </a:xfrm>
        </p:grpSpPr>
        <p:sp>
          <p:nvSpPr>
            <p:cNvPr id="505859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0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1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2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863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5864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505865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5866" name="Rectangle 10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39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05867" name="Rectangle 11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05868" name="Rectangle 1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5869" name="Rectangle 1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05870" name="Rectangle 1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effectLst>
                  <a:outerShdw blurRad="38100" dist="38100" dir="2700000" algn="tl">
                    <a:srgbClr val="010199"/>
                  </a:outerShdw>
                </a:effectLst>
                <a:latin typeface="+mn-lt"/>
              </a:defRPr>
            </a:lvl1pPr>
          </a:lstStyle>
          <a:p>
            <a:fld id="{0F0DA515-DC72-41ED-A3D1-A05A0D251C57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5025" r:id="rId1"/>
    <p:sldLayoutId id="2147485026" r:id="rId2"/>
    <p:sldLayoutId id="2147485027" r:id="rId3"/>
    <p:sldLayoutId id="2147485028" r:id="rId4"/>
    <p:sldLayoutId id="2147485029" r:id="rId5"/>
    <p:sldLayoutId id="2147485030" r:id="rId6"/>
    <p:sldLayoutId id="2147485031" r:id="rId7"/>
    <p:sldLayoutId id="2147485032" r:id="rId8"/>
    <p:sldLayoutId id="2147485033" r:id="rId9"/>
    <p:sldLayoutId id="2147485034" r:id="rId10"/>
    <p:sldLayoutId id="2147485035" r:id="rId11"/>
    <p:sldLayoutId id="2147485036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75000"/>
        <a:buFont typeface="Wingdings" pitchFamily="2" charset="2"/>
        <a:buChar char="l"/>
        <a:defRPr sz="32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pitchFamily="2" charset="2"/>
        <a:buChar char="l"/>
        <a:defRPr sz="28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Wingdings" pitchFamily="2" charset="2"/>
        <a:buChar char="l"/>
        <a:defRPr sz="24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2" charset="2"/>
        <a:buChar char="l"/>
        <a:defRPr sz="2000">
          <a:solidFill>
            <a:schemeClr val="tx1"/>
          </a:solidFill>
          <a:effectLst>
            <a:outerShdw blurRad="38100" dist="38100" dir="2700000" algn="tl">
              <a:srgbClr val="010199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90980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1422400"/>
            <a:ext cx="9147175" cy="5435600"/>
            <a:chOff x="0" y="896"/>
            <a:chExt cx="5762" cy="3424"/>
          </a:xfrm>
        </p:grpSpPr>
        <p:grpSp>
          <p:nvGrpSpPr>
            <p:cNvPr id="3" name="Group 3"/>
            <p:cNvGrpSpPr>
              <a:grpSpLocks/>
            </p:cNvGrpSpPr>
            <p:nvPr userDrawn="1"/>
          </p:nvGrpSpPr>
          <p:grpSpPr bwMode="auto">
            <a:xfrm>
              <a:off x="20" y="896"/>
              <a:ext cx="5742" cy="3424"/>
              <a:chOff x="20" y="896"/>
              <a:chExt cx="5742" cy="3424"/>
            </a:xfrm>
          </p:grpSpPr>
          <p:sp>
            <p:nvSpPr>
              <p:cNvPr id="512004" name="Freeform 4"/>
              <p:cNvSpPr>
                <a:spLocks/>
              </p:cNvSpPr>
              <p:nvPr userDrawn="1"/>
            </p:nvSpPr>
            <p:spPr bwMode="hidden">
              <a:xfrm>
                <a:off x="1399" y="1116"/>
                <a:ext cx="2815" cy="2110"/>
              </a:xfrm>
              <a:custGeom>
                <a:avLst/>
                <a:gdLst/>
                <a:ahLst/>
                <a:cxnLst>
                  <a:cxn ang="0">
                    <a:pos x="950" y="85"/>
                  </a:cxn>
                  <a:cxn ang="0">
                    <a:pos x="628" y="438"/>
                  </a:cxn>
                  <a:cxn ang="0">
                    <a:pos x="66" y="471"/>
                  </a:cxn>
                  <a:cxn ang="0">
                    <a:pos x="0" y="627"/>
                  </a:cxn>
                  <a:cxn ang="0">
                    <a:pos x="372" y="1026"/>
                  </a:cxn>
                  <a:cxn ang="0">
                    <a:pos x="611" y="902"/>
                  </a:cxn>
                  <a:cxn ang="0">
                    <a:pos x="992" y="1085"/>
                  </a:cxn>
                  <a:cxn ang="0">
                    <a:pos x="1116" y="1339"/>
                  </a:cxn>
                  <a:cxn ang="0">
                    <a:pos x="1083" y="1450"/>
                  </a:cxn>
                  <a:cxn ang="0">
                    <a:pos x="1124" y="1659"/>
                  </a:cxn>
                  <a:cxn ang="0">
                    <a:pos x="1149" y="1999"/>
                  </a:cxn>
                  <a:cxn ang="0">
                    <a:pos x="1463" y="2110"/>
                  </a:cxn>
                  <a:cxn ang="0">
                    <a:pos x="1686" y="2025"/>
                  </a:cxn>
                  <a:cxn ang="0">
                    <a:pos x="1603" y="1777"/>
                  </a:cxn>
                  <a:cxn ang="0">
                    <a:pos x="1991" y="1555"/>
                  </a:cxn>
                  <a:cxn ang="0">
                    <a:pos x="2281" y="1542"/>
                  </a:cxn>
                  <a:cxn ang="0">
                    <a:pos x="2446" y="1359"/>
                  </a:cxn>
                  <a:cxn ang="0">
                    <a:pos x="2361" y="1001"/>
                  </a:cxn>
                  <a:cxn ang="0">
                    <a:pos x="2606" y="893"/>
                  </a:cxn>
                  <a:cxn ang="0">
                    <a:pos x="2815" y="454"/>
                  </a:cxn>
                  <a:cxn ang="0">
                    <a:pos x="2518" y="0"/>
                  </a:cxn>
                </a:cxnLst>
                <a:rect l="0" t="0" r="r" b="b"/>
                <a:pathLst>
                  <a:path w="2815" h="2110">
                    <a:moveTo>
                      <a:pt x="950" y="85"/>
                    </a:moveTo>
                    <a:lnTo>
                      <a:pt x="628" y="438"/>
                    </a:lnTo>
                    <a:lnTo>
                      <a:pt x="66" y="471"/>
                    </a:lnTo>
                    <a:lnTo>
                      <a:pt x="0" y="627"/>
                    </a:lnTo>
                    <a:lnTo>
                      <a:pt x="372" y="1026"/>
                    </a:lnTo>
                    <a:lnTo>
                      <a:pt x="611" y="902"/>
                    </a:lnTo>
                    <a:lnTo>
                      <a:pt x="992" y="1085"/>
                    </a:lnTo>
                    <a:lnTo>
                      <a:pt x="1116" y="1339"/>
                    </a:lnTo>
                    <a:lnTo>
                      <a:pt x="1083" y="1450"/>
                    </a:lnTo>
                    <a:lnTo>
                      <a:pt x="1124" y="1659"/>
                    </a:lnTo>
                    <a:lnTo>
                      <a:pt x="1149" y="1999"/>
                    </a:lnTo>
                    <a:lnTo>
                      <a:pt x="1463" y="2110"/>
                    </a:lnTo>
                    <a:lnTo>
                      <a:pt x="1686" y="2025"/>
                    </a:lnTo>
                    <a:lnTo>
                      <a:pt x="1603" y="1777"/>
                    </a:lnTo>
                    <a:lnTo>
                      <a:pt x="1991" y="1555"/>
                    </a:lnTo>
                    <a:lnTo>
                      <a:pt x="2281" y="1542"/>
                    </a:lnTo>
                    <a:lnTo>
                      <a:pt x="2446" y="1359"/>
                    </a:lnTo>
                    <a:lnTo>
                      <a:pt x="2361" y="1001"/>
                    </a:lnTo>
                    <a:lnTo>
                      <a:pt x="2606" y="893"/>
                    </a:lnTo>
                    <a:lnTo>
                      <a:pt x="2815" y="454"/>
                    </a:lnTo>
                    <a:lnTo>
                      <a:pt x="2518" y="0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5" name="Freeform 5"/>
              <p:cNvSpPr>
                <a:spLocks/>
              </p:cNvSpPr>
              <p:nvPr userDrawn="1"/>
            </p:nvSpPr>
            <p:spPr bwMode="hidden">
              <a:xfrm>
                <a:off x="672" y="1116"/>
                <a:ext cx="3966" cy="2366"/>
              </a:xfrm>
              <a:custGeom>
                <a:avLst/>
                <a:gdLst/>
                <a:ahLst/>
                <a:cxnLst>
                  <a:cxn ang="0">
                    <a:pos x="1423" y="65"/>
                  </a:cxn>
                  <a:cxn ang="0">
                    <a:pos x="1148" y="262"/>
                  </a:cxn>
                  <a:cxn ang="0">
                    <a:pos x="934" y="216"/>
                  </a:cxn>
                  <a:cxn ang="0">
                    <a:pos x="529" y="314"/>
                  </a:cxn>
                  <a:cxn ang="0">
                    <a:pos x="174" y="327"/>
                  </a:cxn>
                  <a:cxn ang="0">
                    <a:pos x="0" y="628"/>
                  </a:cxn>
                  <a:cxn ang="0">
                    <a:pos x="91" y="726"/>
                  </a:cxn>
                  <a:cxn ang="0">
                    <a:pos x="231" y="654"/>
                  </a:cxn>
                  <a:cxn ang="0">
                    <a:pos x="430" y="687"/>
                  </a:cxn>
                  <a:cxn ang="0">
                    <a:pos x="504" y="850"/>
                  </a:cxn>
                  <a:cxn ang="0">
                    <a:pos x="347" y="1020"/>
                  </a:cxn>
                  <a:cxn ang="0">
                    <a:pos x="529" y="1144"/>
                  </a:cxn>
                  <a:cxn ang="0">
                    <a:pos x="727" y="1105"/>
                  </a:cxn>
                  <a:cxn ang="0">
                    <a:pos x="901" y="1216"/>
                  </a:cxn>
                  <a:cxn ang="0">
                    <a:pos x="1256" y="1229"/>
                  </a:cxn>
                  <a:cxn ang="0">
                    <a:pos x="1611" y="1425"/>
                  </a:cxn>
                  <a:cxn ang="0">
                    <a:pos x="1694" y="1673"/>
                  </a:cxn>
                  <a:cxn ang="0">
                    <a:pos x="1619" y="2118"/>
                  </a:cxn>
                  <a:cxn ang="0">
                    <a:pos x="1694" y="2268"/>
                  </a:cxn>
                  <a:cxn ang="0">
                    <a:pos x="2132" y="2242"/>
                  </a:cxn>
                  <a:cxn ang="0">
                    <a:pos x="2289" y="2366"/>
                  </a:cxn>
                  <a:cxn ang="0">
                    <a:pos x="2594" y="2046"/>
                  </a:cxn>
                  <a:cxn ang="0">
                    <a:pos x="2537" y="1817"/>
                  </a:cxn>
                  <a:cxn ang="0">
                    <a:pos x="2818" y="1673"/>
                  </a:cxn>
                  <a:cxn ang="0">
                    <a:pos x="3016" y="1719"/>
                  </a:cxn>
                  <a:cxn ang="0">
                    <a:pos x="3280" y="1615"/>
                  </a:cxn>
                  <a:cxn ang="0">
                    <a:pos x="3405" y="1174"/>
                  </a:cxn>
                  <a:cxn ang="0">
                    <a:pos x="3643" y="922"/>
                  </a:cxn>
                  <a:cxn ang="0">
                    <a:pos x="3966" y="896"/>
                  </a:cxn>
                  <a:cxn ang="0">
                    <a:pos x="3908" y="733"/>
                  </a:cxn>
                  <a:cxn ang="0">
                    <a:pos x="3669" y="563"/>
                  </a:cxn>
                  <a:cxn ang="0">
                    <a:pos x="3817" y="210"/>
                  </a:cxn>
                  <a:cxn ang="0">
                    <a:pos x="3590" y="0"/>
                  </a:cxn>
                </a:cxnLst>
                <a:rect l="0" t="0" r="r" b="b"/>
                <a:pathLst>
                  <a:path w="3966" h="2366">
                    <a:moveTo>
                      <a:pt x="1423" y="65"/>
                    </a:moveTo>
                    <a:lnTo>
                      <a:pt x="1148" y="262"/>
                    </a:lnTo>
                    <a:lnTo>
                      <a:pt x="934" y="216"/>
                    </a:lnTo>
                    <a:lnTo>
                      <a:pt x="529" y="314"/>
                    </a:lnTo>
                    <a:lnTo>
                      <a:pt x="174" y="327"/>
                    </a:lnTo>
                    <a:lnTo>
                      <a:pt x="0" y="628"/>
                    </a:lnTo>
                    <a:lnTo>
                      <a:pt x="91" y="726"/>
                    </a:lnTo>
                    <a:lnTo>
                      <a:pt x="231" y="654"/>
                    </a:lnTo>
                    <a:lnTo>
                      <a:pt x="430" y="687"/>
                    </a:lnTo>
                    <a:lnTo>
                      <a:pt x="504" y="850"/>
                    </a:lnTo>
                    <a:lnTo>
                      <a:pt x="347" y="1020"/>
                    </a:lnTo>
                    <a:lnTo>
                      <a:pt x="529" y="1144"/>
                    </a:lnTo>
                    <a:lnTo>
                      <a:pt x="727" y="1105"/>
                    </a:lnTo>
                    <a:lnTo>
                      <a:pt x="901" y="1216"/>
                    </a:lnTo>
                    <a:lnTo>
                      <a:pt x="1256" y="1229"/>
                    </a:lnTo>
                    <a:lnTo>
                      <a:pt x="1611" y="1425"/>
                    </a:lnTo>
                    <a:lnTo>
                      <a:pt x="1694" y="1673"/>
                    </a:lnTo>
                    <a:lnTo>
                      <a:pt x="1619" y="2118"/>
                    </a:lnTo>
                    <a:lnTo>
                      <a:pt x="1694" y="2268"/>
                    </a:lnTo>
                    <a:lnTo>
                      <a:pt x="2132" y="2242"/>
                    </a:lnTo>
                    <a:lnTo>
                      <a:pt x="2289" y="2366"/>
                    </a:lnTo>
                    <a:lnTo>
                      <a:pt x="2594" y="2046"/>
                    </a:lnTo>
                    <a:lnTo>
                      <a:pt x="2537" y="1817"/>
                    </a:lnTo>
                    <a:lnTo>
                      <a:pt x="2818" y="1673"/>
                    </a:lnTo>
                    <a:lnTo>
                      <a:pt x="3016" y="1719"/>
                    </a:lnTo>
                    <a:lnTo>
                      <a:pt x="3280" y="1615"/>
                    </a:lnTo>
                    <a:lnTo>
                      <a:pt x="3405" y="1174"/>
                    </a:lnTo>
                    <a:lnTo>
                      <a:pt x="3643" y="922"/>
                    </a:lnTo>
                    <a:lnTo>
                      <a:pt x="3966" y="896"/>
                    </a:lnTo>
                    <a:lnTo>
                      <a:pt x="3908" y="733"/>
                    </a:lnTo>
                    <a:lnTo>
                      <a:pt x="3669" y="563"/>
                    </a:lnTo>
                    <a:lnTo>
                      <a:pt x="3817" y="210"/>
                    </a:lnTo>
                    <a:lnTo>
                      <a:pt x="3590" y="0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6" name="Freeform 6"/>
              <p:cNvSpPr>
                <a:spLocks/>
              </p:cNvSpPr>
              <p:nvPr userDrawn="1"/>
            </p:nvSpPr>
            <p:spPr bwMode="hidden">
              <a:xfrm>
                <a:off x="20" y="1069"/>
                <a:ext cx="5732" cy="3107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133" y="328"/>
                  </a:cxn>
                  <a:cxn ang="0">
                    <a:pos x="0" y="666"/>
                  </a:cxn>
                  <a:cxn ang="0">
                    <a:pos x="83" y="1221"/>
                  </a:cxn>
                  <a:cxn ang="0">
                    <a:pos x="413" y="1515"/>
                  </a:cxn>
                  <a:cxn ang="0">
                    <a:pos x="881" y="1700"/>
                  </a:cxn>
                  <a:cxn ang="0">
                    <a:pos x="1440" y="1651"/>
                  </a:cxn>
                  <a:cxn ang="0">
                    <a:pos x="1755" y="1940"/>
                  </a:cxn>
                  <a:cxn ang="0">
                    <a:pos x="1653" y="2126"/>
                  </a:cxn>
                  <a:cxn ang="0">
                    <a:pos x="1136" y="2142"/>
                  </a:cxn>
                  <a:cxn ang="0">
                    <a:pos x="911" y="2021"/>
                  </a:cxn>
                  <a:cxn ang="0">
                    <a:pos x="739" y="2142"/>
                  </a:cxn>
                  <a:cxn ang="0">
                    <a:pos x="954" y="2524"/>
                  </a:cxn>
                  <a:cxn ang="0">
                    <a:pos x="973" y="2905"/>
                  </a:cxn>
                  <a:cxn ang="0">
                    <a:pos x="1511" y="3107"/>
                  </a:cxn>
                  <a:cxn ang="0">
                    <a:pos x="1644" y="2922"/>
                  </a:cxn>
                  <a:cxn ang="0">
                    <a:pos x="2077" y="2797"/>
                  </a:cxn>
                  <a:cxn ang="0">
                    <a:pos x="2610" y="2962"/>
                  </a:cxn>
                  <a:cxn ang="0">
                    <a:pos x="3222" y="2812"/>
                  </a:cxn>
                  <a:cxn ang="0">
                    <a:pos x="3443" y="2922"/>
                  </a:cxn>
                  <a:cxn ang="0">
                    <a:pos x="3861" y="2648"/>
                  </a:cxn>
                  <a:cxn ang="0">
                    <a:pos x="4125" y="2311"/>
                  </a:cxn>
                  <a:cxn ang="0">
                    <a:pos x="4369" y="2318"/>
                  </a:cxn>
                  <a:cxn ang="0">
                    <a:pos x="4554" y="2445"/>
                  </a:cxn>
                  <a:cxn ang="0">
                    <a:pos x="5015" y="2142"/>
                  </a:cxn>
                  <a:cxn ang="0">
                    <a:pos x="5404" y="2185"/>
                  </a:cxn>
                  <a:cxn ang="0">
                    <a:pos x="5732" y="2069"/>
                  </a:cxn>
                </a:cxnLst>
                <a:rect l="0" t="0" r="r" b="b"/>
                <a:pathLst>
                  <a:path w="5732" h="3107">
                    <a:moveTo>
                      <a:pt x="81" y="0"/>
                    </a:moveTo>
                    <a:lnTo>
                      <a:pt x="133" y="328"/>
                    </a:lnTo>
                    <a:lnTo>
                      <a:pt x="0" y="666"/>
                    </a:lnTo>
                    <a:lnTo>
                      <a:pt x="83" y="1221"/>
                    </a:lnTo>
                    <a:lnTo>
                      <a:pt x="413" y="1515"/>
                    </a:lnTo>
                    <a:lnTo>
                      <a:pt x="881" y="1700"/>
                    </a:lnTo>
                    <a:lnTo>
                      <a:pt x="1440" y="1651"/>
                    </a:lnTo>
                    <a:lnTo>
                      <a:pt x="1755" y="1940"/>
                    </a:lnTo>
                    <a:lnTo>
                      <a:pt x="1653" y="2126"/>
                    </a:lnTo>
                    <a:lnTo>
                      <a:pt x="1136" y="2142"/>
                    </a:lnTo>
                    <a:lnTo>
                      <a:pt x="911" y="2021"/>
                    </a:lnTo>
                    <a:lnTo>
                      <a:pt x="739" y="2142"/>
                    </a:lnTo>
                    <a:lnTo>
                      <a:pt x="954" y="2524"/>
                    </a:lnTo>
                    <a:lnTo>
                      <a:pt x="973" y="2905"/>
                    </a:lnTo>
                    <a:lnTo>
                      <a:pt x="1511" y="3107"/>
                    </a:lnTo>
                    <a:lnTo>
                      <a:pt x="1644" y="2922"/>
                    </a:lnTo>
                    <a:lnTo>
                      <a:pt x="2077" y="2797"/>
                    </a:lnTo>
                    <a:lnTo>
                      <a:pt x="2610" y="2962"/>
                    </a:lnTo>
                    <a:lnTo>
                      <a:pt x="3222" y="2812"/>
                    </a:lnTo>
                    <a:lnTo>
                      <a:pt x="3443" y="2922"/>
                    </a:lnTo>
                    <a:lnTo>
                      <a:pt x="3861" y="2648"/>
                    </a:lnTo>
                    <a:lnTo>
                      <a:pt x="4125" y="2311"/>
                    </a:lnTo>
                    <a:lnTo>
                      <a:pt x="4369" y="2318"/>
                    </a:lnTo>
                    <a:lnTo>
                      <a:pt x="4554" y="2445"/>
                    </a:lnTo>
                    <a:lnTo>
                      <a:pt x="5015" y="2142"/>
                    </a:lnTo>
                    <a:lnTo>
                      <a:pt x="5404" y="2185"/>
                    </a:lnTo>
                    <a:lnTo>
                      <a:pt x="5732" y="206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7" name="Freeform 7"/>
              <p:cNvSpPr>
                <a:spLocks/>
              </p:cNvSpPr>
              <p:nvPr userDrawn="1"/>
            </p:nvSpPr>
            <p:spPr bwMode="hidden">
              <a:xfrm>
                <a:off x="242" y="1145"/>
                <a:ext cx="5512" cy="2760"/>
              </a:xfrm>
              <a:custGeom>
                <a:avLst/>
                <a:gdLst/>
                <a:ahLst/>
                <a:cxnLst>
                  <a:cxn ang="0">
                    <a:pos x="240" y="0"/>
                  </a:cxn>
                  <a:cxn ang="0">
                    <a:pos x="0" y="336"/>
                  </a:cxn>
                  <a:cxn ang="0">
                    <a:pos x="82" y="821"/>
                  </a:cxn>
                  <a:cxn ang="0">
                    <a:pos x="243" y="873"/>
                  </a:cxn>
                  <a:cxn ang="0">
                    <a:pos x="473" y="1087"/>
                  </a:cxn>
                  <a:cxn ang="0">
                    <a:pos x="557" y="1441"/>
                  </a:cxn>
                  <a:cxn ang="0">
                    <a:pos x="839" y="1499"/>
                  </a:cxn>
                  <a:cxn ang="0">
                    <a:pos x="1258" y="1349"/>
                  </a:cxn>
                  <a:cxn ang="0">
                    <a:pos x="1307" y="1493"/>
                  </a:cxn>
                  <a:cxn ang="0">
                    <a:pos x="1621" y="1513"/>
                  </a:cxn>
                  <a:cxn ang="0">
                    <a:pos x="1862" y="1865"/>
                  </a:cxn>
                  <a:cxn ang="0">
                    <a:pos x="1668" y="2166"/>
                  </a:cxn>
                  <a:cxn ang="0">
                    <a:pos x="1308" y="2217"/>
                  </a:cxn>
                  <a:cxn ang="0">
                    <a:pos x="992" y="2172"/>
                  </a:cxn>
                  <a:cxn ang="0">
                    <a:pos x="903" y="2244"/>
                  </a:cxn>
                  <a:cxn ang="0">
                    <a:pos x="1008" y="2415"/>
                  </a:cxn>
                  <a:cxn ang="0">
                    <a:pos x="992" y="2538"/>
                  </a:cxn>
                  <a:cxn ang="0">
                    <a:pos x="1137" y="2760"/>
                  </a:cxn>
                  <a:cxn ang="0">
                    <a:pos x="1661" y="2623"/>
                  </a:cxn>
                  <a:cxn ang="0">
                    <a:pos x="1725" y="2492"/>
                  </a:cxn>
                  <a:cxn ang="0">
                    <a:pos x="1895" y="2551"/>
                  </a:cxn>
                  <a:cxn ang="0">
                    <a:pos x="2338" y="2448"/>
                  </a:cxn>
                  <a:cxn ang="0">
                    <a:pos x="2443" y="2714"/>
                  </a:cxn>
                  <a:cxn ang="0">
                    <a:pos x="2870" y="2541"/>
                  </a:cxn>
                  <a:cxn ang="0">
                    <a:pos x="3264" y="2591"/>
                  </a:cxn>
                  <a:cxn ang="0">
                    <a:pos x="3522" y="2427"/>
                  </a:cxn>
                  <a:cxn ang="0">
                    <a:pos x="3594" y="2081"/>
                  </a:cxn>
                  <a:cxn ang="0">
                    <a:pos x="4013" y="2087"/>
                  </a:cxn>
                  <a:cxn ang="0">
                    <a:pos x="4070" y="1924"/>
                  </a:cxn>
                  <a:cxn ang="0">
                    <a:pos x="4239" y="1931"/>
                  </a:cxn>
                  <a:cxn ang="0">
                    <a:pos x="4465" y="2094"/>
                  </a:cxn>
                  <a:cxn ang="0">
                    <a:pos x="4836" y="1814"/>
                  </a:cxn>
                  <a:cxn ang="0">
                    <a:pos x="5225" y="1785"/>
                  </a:cxn>
                  <a:cxn ang="0">
                    <a:pos x="5367" y="1571"/>
                  </a:cxn>
                  <a:cxn ang="0">
                    <a:pos x="5512" y="1585"/>
                  </a:cxn>
                </a:cxnLst>
                <a:rect l="0" t="0" r="r" b="b"/>
                <a:pathLst>
                  <a:path w="5512" h="2760">
                    <a:moveTo>
                      <a:pt x="240" y="0"/>
                    </a:moveTo>
                    <a:lnTo>
                      <a:pt x="0" y="336"/>
                    </a:lnTo>
                    <a:lnTo>
                      <a:pt x="82" y="821"/>
                    </a:lnTo>
                    <a:lnTo>
                      <a:pt x="243" y="873"/>
                    </a:lnTo>
                    <a:lnTo>
                      <a:pt x="473" y="1087"/>
                    </a:lnTo>
                    <a:lnTo>
                      <a:pt x="557" y="1441"/>
                    </a:lnTo>
                    <a:lnTo>
                      <a:pt x="839" y="1499"/>
                    </a:lnTo>
                    <a:lnTo>
                      <a:pt x="1258" y="1349"/>
                    </a:lnTo>
                    <a:lnTo>
                      <a:pt x="1307" y="1493"/>
                    </a:lnTo>
                    <a:lnTo>
                      <a:pt x="1621" y="1513"/>
                    </a:lnTo>
                    <a:lnTo>
                      <a:pt x="1862" y="1865"/>
                    </a:lnTo>
                    <a:lnTo>
                      <a:pt x="1668" y="2166"/>
                    </a:lnTo>
                    <a:lnTo>
                      <a:pt x="1308" y="2217"/>
                    </a:lnTo>
                    <a:lnTo>
                      <a:pt x="992" y="2172"/>
                    </a:lnTo>
                    <a:lnTo>
                      <a:pt x="903" y="2244"/>
                    </a:lnTo>
                    <a:lnTo>
                      <a:pt x="1008" y="2415"/>
                    </a:lnTo>
                    <a:lnTo>
                      <a:pt x="992" y="2538"/>
                    </a:lnTo>
                    <a:lnTo>
                      <a:pt x="1137" y="2760"/>
                    </a:lnTo>
                    <a:lnTo>
                      <a:pt x="1661" y="2623"/>
                    </a:lnTo>
                    <a:lnTo>
                      <a:pt x="1725" y="2492"/>
                    </a:lnTo>
                    <a:lnTo>
                      <a:pt x="1895" y="2551"/>
                    </a:lnTo>
                    <a:lnTo>
                      <a:pt x="2338" y="2448"/>
                    </a:lnTo>
                    <a:lnTo>
                      <a:pt x="2443" y="2714"/>
                    </a:lnTo>
                    <a:lnTo>
                      <a:pt x="2870" y="2541"/>
                    </a:lnTo>
                    <a:lnTo>
                      <a:pt x="3264" y="2591"/>
                    </a:lnTo>
                    <a:lnTo>
                      <a:pt x="3522" y="2427"/>
                    </a:lnTo>
                    <a:lnTo>
                      <a:pt x="3594" y="2081"/>
                    </a:lnTo>
                    <a:lnTo>
                      <a:pt x="4013" y="2087"/>
                    </a:lnTo>
                    <a:lnTo>
                      <a:pt x="4070" y="1924"/>
                    </a:lnTo>
                    <a:lnTo>
                      <a:pt x="4239" y="1931"/>
                    </a:lnTo>
                    <a:lnTo>
                      <a:pt x="4465" y="2094"/>
                    </a:lnTo>
                    <a:lnTo>
                      <a:pt x="4836" y="1814"/>
                    </a:lnTo>
                    <a:lnTo>
                      <a:pt x="5225" y="1785"/>
                    </a:lnTo>
                    <a:lnTo>
                      <a:pt x="5367" y="1571"/>
                    </a:lnTo>
                    <a:lnTo>
                      <a:pt x="5512" y="1585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8" name="Freeform 8"/>
              <p:cNvSpPr>
                <a:spLocks/>
              </p:cNvSpPr>
              <p:nvPr userDrawn="1"/>
            </p:nvSpPr>
            <p:spPr bwMode="hidden">
              <a:xfrm>
                <a:off x="4840" y="984"/>
                <a:ext cx="790" cy="1189"/>
              </a:xfrm>
              <a:custGeom>
                <a:avLst/>
                <a:gdLst/>
                <a:ahLst/>
                <a:cxnLst>
                  <a:cxn ang="0">
                    <a:pos x="139" y="0"/>
                  </a:cxn>
                  <a:cxn ang="0">
                    <a:pos x="210" y="233"/>
                  </a:cxn>
                  <a:cxn ang="0">
                    <a:pos x="159" y="643"/>
                  </a:cxn>
                  <a:cxn ang="0">
                    <a:pos x="454" y="771"/>
                  </a:cxn>
                  <a:cxn ang="0">
                    <a:pos x="605" y="1046"/>
                  </a:cxn>
                  <a:cxn ang="0">
                    <a:pos x="790" y="1189"/>
                  </a:cxn>
                  <a:cxn ang="0">
                    <a:pos x="540" y="1111"/>
                  </a:cxn>
                  <a:cxn ang="0">
                    <a:pos x="363" y="883"/>
                  </a:cxn>
                  <a:cxn ang="0">
                    <a:pos x="139" y="852"/>
                  </a:cxn>
                  <a:cxn ang="0">
                    <a:pos x="0" y="499"/>
                  </a:cxn>
                  <a:cxn ang="0">
                    <a:pos x="48" y="209"/>
                  </a:cxn>
                </a:cxnLst>
                <a:rect l="0" t="0" r="r" b="b"/>
                <a:pathLst>
                  <a:path w="790" h="1189">
                    <a:moveTo>
                      <a:pt x="139" y="0"/>
                    </a:moveTo>
                    <a:lnTo>
                      <a:pt x="210" y="233"/>
                    </a:lnTo>
                    <a:lnTo>
                      <a:pt x="159" y="643"/>
                    </a:lnTo>
                    <a:lnTo>
                      <a:pt x="454" y="771"/>
                    </a:lnTo>
                    <a:lnTo>
                      <a:pt x="605" y="1046"/>
                    </a:lnTo>
                    <a:lnTo>
                      <a:pt x="790" y="1189"/>
                    </a:lnTo>
                    <a:lnTo>
                      <a:pt x="540" y="1111"/>
                    </a:lnTo>
                    <a:lnTo>
                      <a:pt x="363" y="883"/>
                    </a:lnTo>
                    <a:lnTo>
                      <a:pt x="139" y="852"/>
                    </a:lnTo>
                    <a:lnTo>
                      <a:pt x="0" y="499"/>
                    </a:lnTo>
                    <a:lnTo>
                      <a:pt x="48" y="209"/>
                    </a:lnTo>
                  </a:path>
                </a:pathLst>
              </a:custGeom>
              <a:noFill/>
              <a:ln w="1524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09" name="Freeform 9"/>
              <p:cNvSpPr>
                <a:spLocks/>
              </p:cNvSpPr>
              <p:nvPr userDrawn="1"/>
            </p:nvSpPr>
            <p:spPr bwMode="hidden">
              <a:xfrm>
                <a:off x="5173" y="896"/>
                <a:ext cx="579" cy="1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8" y="328"/>
                  </a:cxn>
                  <a:cxn ang="0">
                    <a:pos x="9" y="659"/>
                  </a:cxn>
                  <a:cxn ang="0">
                    <a:pos x="40" y="763"/>
                  </a:cxn>
                  <a:cxn ang="0">
                    <a:pos x="234" y="739"/>
                  </a:cxn>
                  <a:cxn ang="0">
                    <a:pos x="344" y="1055"/>
                  </a:cxn>
                  <a:cxn ang="0">
                    <a:pos x="579" y="1117"/>
                  </a:cxn>
                </a:cxnLst>
                <a:rect l="0" t="0" r="r" b="b"/>
                <a:pathLst>
                  <a:path w="579" h="1117">
                    <a:moveTo>
                      <a:pt x="0" y="0"/>
                    </a:moveTo>
                    <a:lnTo>
                      <a:pt x="128" y="328"/>
                    </a:lnTo>
                    <a:lnTo>
                      <a:pt x="9" y="659"/>
                    </a:lnTo>
                    <a:lnTo>
                      <a:pt x="40" y="763"/>
                    </a:lnTo>
                    <a:lnTo>
                      <a:pt x="234" y="739"/>
                    </a:lnTo>
                    <a:lnTo>
                      <a:pt x="344" y="1055"/>
                    </a:lnTo>
                    <a:lnTo>
                      <a:pt x="579" y="1117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0" name="Freeform 10"/>
              <p:cNvSpPr>
                <a:spLocks/>
              </p:cNvSpPr>
              <p:nvPr userDrawn="1"/>
            </p:nvSpPr>
            <p:spPr bwMode="hidden">
              <a:xfrm>
                <a:off x="3291" y="968"/>
                <a:ext cx="2471" cy="2396"/>
              </a:xfrm>
              <a:custGeom>
                <a:avLst/>
                <a:gdLst/>
                <a:ahLst/>
                <a:cxnLst>
                  <a:cxn ang="0">
                    <a:pos x="1118" y="0"/>
                  </a:cxn>
                  <a:cxn ang="0">
                    <a:pos x="1179" y="225"/>
                  </a:cxn>
                  <a:cxn ang="0">
                    <a:pos x="1393" y="339"/>
                  </a:cxn>
                  <a:cxn ang="0">
                    <a:pos x="1404" y="548"/>
                  </a:cxn>
                  <a:cxn ang="0">
                    <a:pos x="1342" y="732"/>
                  </a:cxn>
                  <a:cxn ang="0">
                    <a:pos x="1434" y="925"/>
                  </a:cxn>
                  <a:cxn ang="0">
                    <a:pos x="1455" y="1109"/>
                  </a:cxn>
                  <a:cxn ang="0">
                    <a:pos x="1311" y="1142"/>
                  </a:cxn>
                  <a:cxn ang="0">
                    <a:pos x="926" y="1384"/>
                  </a:cxn>
                  <a:cxn ang="0">
                    <a:pos x="975" y="1456"/>
                  </a:cxn>
                  <a:cxn ang="0">
                    <a:pos x="956" y="1624"/>
                  </a:cxn>
                  <a:cxn ang="0">
                    <a:pos x="782" y="1817"/>
                  </a:cxn>
                  <a:cxn ang="0">
                    <a:pos x="539" y="1978"/>
                  </a:cxn>
                  <a:cxn ang="0">
                    <a:pos x="152" y="2026"/>
                  </a:cxn>
                  <a:cxn ang="0">
                    <a:pos x="19" y="2251"/>
                  </a:cxn>
                  <a:cxn ang="0">
                    <a:pos x="0" y="2396"/>
                  </a:cxn>
                  <a:cxn ang="0">
                    <a:pos x="213" y="2179"/>
                  </a:cxn>
                  <a:cxn ang="0">
                    <a:pos x="629" y="2090"/>
                  </a:cxn>
                  <a:cxn ang="0">
                    <a:pos x="894" y="1906"/>
                  </a:cxn>
                  <a:cxn ang="0">
                    <a:pos x="1230" y="1986"/>
                  </a:cxn>
                  <a:cxn ang="0">
                    <a:pos x="1668" y="1906"/>
                  </a:cxn>
                  <a:cxn ang="0">
                    <a:pos x="1983" y="1745"/>
                  </a:cxn>
                  <a:cxn ang="0">
                    <a:pos x="2014" y="1600"/>
                  </a:cxn>
                  <a:cxn ang="0">
                    <a:pos x="2237" y="1496"/>
                  </a:cxn>
                  <a:cxn ang="0">
                    <a:pos x="2359" y="1552"/>
                  </a:cxn>
                  <a:cxn ang="0">
                    <a:pos x="2471" y="1479"/>
                  </a:cxn>
                </a:cxnLst>
                <a:rect l="0" t="0" r="r" b="b"/>
                <a:pathLst>
                  <a:path w="2471" h="2396">
                    <a:moveTo>
                      <a:pt x="1118" y="0"/>
                    </a:moveTo>
                    <a:lnTo>
                      <a:pt x="1179" y="225"/>
                    </a:lnTo>
                    <a:lnTo>
                      <a:pt x="1393" y="339"/>
                    </a:lnTo>
                    <a:lnTo>
                      <a:pt x="1404" y="548"/>
                    </a:lnTo>
                    <a:lnTo>
                      <a:pt x="1342" y="732"/>
                    </a:lnTo>
                    <a:lnTo>
                      <a:pt x="1434" y="925"/>
                    </a:lnTo>
                    <a:lnTo>
                      <a:pt x="1455" y="1109"/>
                    </a:lnTo>
                    <a:lnTo>
                      <a:pt x="1311" y="1142"/>
                    </a:lnTo>
                    <a:lnTo>
                      <a:pt x="926" y="1384"/>
                    </a:lnTo>
                    <a:lnTo>
                      <a:pt x="975" y="1456"/>
                    </a:lnTo>
                    <a:lnTo>
                      <a:pt x="956" y="1624"/>
                    </a:lnTo>
                    <a:lnTo>
                      <a:pt x="782" y="1817"/>
                    </a:lnTo>
                    <a:lnTo>
                      <a:pt x="539" y="1978"/>
                    </a:lnTo>
                    <a:lnTo>
                      <a:pt x="152" y="2026"/>
                    </a:lnTo>
                    <a:lnTo>
                      <a:pt x="19" y="2251"/>
                    </a:lnTo>
                    <a:lnTo>
                      <a:pt x="0" y="2396"/>
                    </a:lnTo>
                    <a:lnTo>
                      <a:pt x="213" y="2179"/>
                    </a:lnTo>
                    <a:lnTo>
                      <a:pt x="629" y="2090"/>
                    </a:lnTo>
                    <a:lnTo>
                      <a:pt x="894" y="1906"/>
                    </a:lnTo>
                    <a:lnTo>
                      <a:pt x="1230" y="1986"/>
                    </a:lnTo>
                    <a:lnTo>
                      <a:pt x="1668" y="1906"/>
                    </a:lnTo>
                    <a:lnTo>
                      <a:pt x="1983" y="1745"/>
                    </a:lnTo>
                    <a:lnTo>
                      <a:pt x="2014" y="1600"/>
                    </a:lnTo>
                    <a:lnTo>
                      <a:pt x="2237" y="1496"/>
                    </a:lnTo>
                    <a:lnTo>
                      <a:pt x="2359" y="1552"/>
                    </a:lnTo>
                    <a:lnTo>
                      <a:pt x="2471" y="1479"/>
                    </a:lnTo>
                  </a:path>
                </a:pathLst>
              </a:custGeom>
              <a:noFill/>
              <a:ln w="1651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1" name="Freeform 11"/>
              <p:cNvSpPr>
                <a:spLocks/>
              </p:cNvSpPr>
              <p:nvPr userDrawn="1"/>
            </p:nvSpPr>
            <p:spPr bwMode="hidden">
              <a:xfrm>
                <a:off x="2366" y="1067"/>
                <a:ext cx="1399" cy="1349"/>
              </a:xfrm>
              <a:custGeom>
                <a:avLst/>
                <a:gdLst/>
                <a:ahLst/>
                <a:cxnLst>
                  <a:cxn ang="0">
                    <a:pos x="620" y="155"/>
                  </a:cxn>
                  <a:cxn ang="0">
                    <a:pos x="421" y="155"/>
                  </a:cxn>
                  <a:cxn ang="0">
                    <a:pos x="205" y="507"/>
                  </a:cxn>
                  <a:cxn ang="0">
                    <a:pos x="0" y="673"/>
                  </a:cxn>
                  <a:cxn ang="0">
                    <a:pos x="487" y="783"/>
                  </a:cxn>
                  <a:cxn ang="0">
                    <a:pos x="425" y="1009"/>
                  </a:cxn>
                  <a:cxn ang="0">
                    <a:pos x="617" y="1086"/>
                  </a:cxn>
                  <a:cxn ang="0">
                    <a:pos x="498" y="1349"/>
                  </a:cxn>
                  <a:cxn ang="0">
                    <a:pos x="961" y="1035"/>
                  </a:cxn>
                  <a:cxn ang="0">
                    <a:pos x="926" y="776"/>
                  </a:cxn>
                  <a:cxn ang="0">
                    <a:pos x="1181" y="749"/>
                  </a:cxn>
                  <a:cxn ang="0">
                    <a:pos x="1399" y="601"/>
                  </a:cxn>
                  <a:cxn ang="0">
                    <a:pos x="1315" y="416"/>
                  </a:cxn>
                  <a:cxn ang="0">
                    <a:pos x="1341" y="196"/>
                  </a:cxn>
                  <a:cxn ang="0">
                    <a:pos x="1171" y="164"/>
                  </a:cxn>
                  <a:cxn ang="0">
                    <a:pos x="928" y="0"/>
                  </a:cxn>
                  <a:cxn ang="0">
                    <a:pos x="620" y="155"/>
                  </a:cxn>
                </a:cxnLst>
                <a:rect l="0" t="0" r="r" b="b"/>
                <a:pathLst>
                  <a:path w="1399" h="1349">
                    <a:moveTo>
                      <a:pt x="620" y="155"/>
                    </a:moveTo>
                    <a:lnTo>
                      <a:pt x="421" y="155"/>
                    </a:lnTo>
                    <a:lnTo>
                      <a:pt x="205" y="507"/>
                    </a:lnTo>
                    <a:lnTo>
                      <a:pt x="0" y="673"/>
                    </a:lnTo>
                    <a:lnTo>
                      <a:pt x="487" y="783"/>
                    </a:lnTo>
                    <a:lnTo>
                      <a:pt x="425" y="1009"/>
                    </a:lnTo>
                    <a:lnTo>
                      <a:pt x="617" y="1086"/>
                    </a:lnTo>
                    <a:lnTo>
                      <a:pt x="498" y="1349"/>
                    </a:lnTo>
                    <a:lnTo>
                      <a:pt x="961" y="1035"/>
                    </a:lnTo>
                    <a:lnTo>
                      <a:pt x="926" y="776"/>
                    </a:lnTo>
                    <a:lnTo>
                      <a:pt x="1181" y="749"/>
                    </a:lnTo>
                    <a:lnTo>
                      <a:pt x="1399" y="601"/>
                    </a:lnTo>
                    <a:lnTo>
                      <a:pt x="1315" y="416"/>
                    </a:lnTo>
                    <a:lnTo>
                      <a:pt x="1341" y="196"/>
                    </a:lnTo>
                    <a:lnTo>
                      <a:pt x="1171" y="164"/>
                    </a:lnTo>
                    <a:lnTo>
                      <a:pt x="928" y="0"/>
                    </a:lnTo>
                    <a:lnTo>
                      <a:pt x="620" y="155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2" name="Freeform 12"/>
              <p:cNvSpPr>
                <a:spLocks/>
              </p:cNvSpPr>
              <p:nvPr userDrawn="1"/>
            </p:nvSpPr>
            <p:spPr bwMode="hidden">
              <a:xfrm>
                <a:off x="4275" y="2031"/>
                <a:ext cx="1256" cy="810"/>
              </a:xfrm>
              <a:custGeom>
                <a:avLst/>
                <a:gdLst/>
                <a:ahLst/>
                <a:cxnLst>
                  <a:cxn ang="0">
                    <a:pos x="719" y="183"/>
                  </a:cxn>
                  <a:cxn ang="0">
                    <a:pos x="760" y="33"/>
                  </a:cxn>
                  <a:cxn ang="0">
                    <a:pos x="884" y="0"/>
                  </a:cxn>
                  <a:cxn ang="0">
                    <a:pos x="983" y="78"/>
                  </a:cxn>
                  <a:cxn ang="0">
                    <a:pos x="1082" y="248"/>
                  </a:cxn>
                  <a:cxn ang="0">
                    <a:pos x="1256" y="229"/>
                  </a:cxn>
                  <a:cxn ang="0">
                    <a:pos x="1248" y="359"/>
                  </a:cxn>
                  <a:cxn ang="0">
                    <a:pos x="1016" y="431"/>
                  </a:cxn>
                  <a:cxn ang="0">
                    <a:pos x="879" y="417"/>
                  </a:cxn>
                  <a:cxn ang="0">
                    <a:pos x="719" y="481"/>
                  </a:cxn>
                  <a:cxn ang="0">
                    <a:pos x="591" y="633"/>
                  </a:cxn>
                  <a:cxn ang="0">
                    <a:pos x="423" y="537"/>
                  </a:cxn>
                  <a:cxn ang="0">
                    <a:pos x="256" y="810"/>
                  </a:cxn>
                  <a:cxn ang="0">
                    <a:pos x="66" y="764"/>
                  </a:cxn>
                  <a:cxn ang="0">
                    <a:pos x="0" y="601"/>
                  </a:cxn>
                  <a:cxn ang="0">
                    <a:pos x="157" y="483"/>
                  </a:cxn>
                  <a:cxn ang="0">
                    <a:pos x="248" y="281"/>
                  </a:cxn>
                  <a:cxn ang="0">
                    <a:pos x="438" y="150"/>
                  </a:cxn>
                  <a:cxn ang="0">
                    <a:pos x="719" y="189"/>
                  </a:cxn>
                </a:cxnLst>
                <a:rect l="0" t="0" r="r" b="b"/>
                <a:pathLst>
                  <a:path w="1256" h="810">
                    <a:moveTo>
                      <a:pt x="719" y="183"/>
                    </a:moveTo>
                    <a:lnTo>
                      <a:pt x="760" y="33"/>
                    </a:lnTo>
                    <a:lnTo>
                      <a:pt x="884" y="0"/>
                    </a:lnTo>
                    <a:lnTo>
                      <a:pt x="983" y="78"/>
                    </a:lnTo>
                    <a:lnTo>
                      <a:pt x="1082" y="248"/>
                    </a:lnTo>
                    <a:lnTo>
                      <a:pt x="1256" y="229"/>
                    </a:lnTo>
                    <a:lnTo>
                      <a:pt x="1248" y="359"/>
                    </a:lnTo>
                    <a:lnTo>
                      <a:pt x="1016" y="431"/>
                    </a:lnTo>
                    <a:lnTo>
                      <a:pt x="879" y="417"/>
                    </a:lnTo>
                    <a:lnTo>
                      <a:pt x="719" y="481"/>
                    </a:lnTo>
                    <a:lnTo>
                      <a:pt x="591" y="633"/>
                    </a:lnTo>
                    <a:lnTo>
                      <a:pt x="423" y="537"/>
                    </a:lnTo>
                    <a:lnTo>
                      <a:pt x="256" y="810"/>
                    </a:lnTo>
                    <a:lnTo>
                      <a:pt x="66" y="764"/>
                    </a:lnTo>
                    <a:lnTo>
                      <a:pt x="0" y="601"/>
                    </a:lnTo>
                    <a:lnTo>
                      <a:pt x="157" y="483"/>
                    </a:lnTo>
                    <a:lnTo>
                      <a:pt x="248" y="281"/>
                    </a:lnTo>
                    <a:lnTo>
                      <a:pt x="438" y="150"/>
                    </a:lnTo>
                    <a:lnTo>
                      <a:pt x="719" y="189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3" name="Freeform 13"/>
              <p:cNvSpPr>
                <a:spLocks/>
              </p:cNvSpPr>
              <p:nvPr userDrawn="1"/>
            </p:nvSpPr>
            <p:spPr bwMode="hidden">
              <a:xfrm>
                <a:off x="2914" y="3476"/>
                <a:ext cx="2848" cy="788"/>
              </a:xfrm>
              <a:custGeom>
                <a:avLst/>
                <a:gdLst/>
                <a:ahLst/>
                <a:cxnLst>
                  <a:cxn ang="0">
                    <a:pos x="2838" y="16"/>
                  </a:cxn>
                  <a:cxn ang="0">
                    <a:pos x="2493" y="0"/>
                  </a:cxn>
                  <a:cxn ang="0">
                    <a:pos x="2278" y="81"/>
                  </a:cxn>
                  <a:cxn ang="0">
                    <a:pos x="1936" y="44"/>
                  </a:cxn>
                  <a:cxn ang="0">
                    <a:pos x="1739" y="354"/>
                  </a:cxn>
                  <a:cxn ang="0">
                    <a:pos x="1600" y="212"/>
                  </a:cxn>
                  <a:cxn ang="0">
                    <a:pos x="1352" y="308"/>
                  </a:cxn>
                  <a:cxn ang="0">
                    <a:pos x="1445" y="515"/>
                  </a:cxn>
                  <a:cxn ang="0">
                    <a:pos x="1072" y="412"/>
                  </a:cxn>
                  <a:cxn ang="0">
                    <a:pos x="888" y="540"/>
                  </a:cxn>
                  <a:cxn ang="0">
                    <a:pos x="0" y="660"/>
                  </a:cxn>
                  <a:cxn ang="0">
                    <a:pos x="288" y="788"/>
                  </a:cxn>
                  <a:cxn ang="0">
                    <a:pos x="1040" y="676"/>
                  </a:cxn>
                  <a:cxn ang="0">
                    <a:pos x="1272" y="748"/>
                  </a:cxn>
                  <a:cxn ang="0">
                    <a:pos x="2096" y="691"/>
                  </a:cxn>
                  <a:cxn ang="0">
                    <a:pos x="2320" y="748"/>
                  </a:cxn>
                  <a:cxn ang="0">
                    <a:pos x="2456" y="596"/>
                  </a:cxn>
                  <a:cxn ang="0">
                    <a:pos x="2712" y="716"/>
                  </a:cxn>
                  <a:cxn ang="0">
                    <a:pos x="2716" y="339"/>
                  </a:cxn>
                  <a:cxn ang="0">
                    <a:pos x="2848" y="258"/>
                  </a:cxn>
                </a:cxnLst>
                <a:rect l="0" t="0" r="r" b="b"/>
                <a:pathLst>
                  <a:path w="2848" h="788">
                    <a:moveTo>
                      <a:pt x="2838" y="16"/>
                    </a:moveTo>
                    <a:lnTo>
                      <a:pt x="2493" y="0"/>
                    </a:lnTo>
                    <a:lnTo>
                      <a:pt x="2278" y="81"/>
                    </a:lnTo>
                    <a:lnTo>
                      <a:pt x="1936" y="44"/>
                    </a:lnTo>
                    <a:lnTo>
                      <a:pt x="1739" y="354"/>
                    </a:lnTo>
                    <a:lnTo>
                      <a:pt x="1600" y="212"/>
                    </a:lnTo>
                    <a:lnTo>
                      <a:pt x="1352" y="308"/>
                    </a:lnTo>
                    <a:lnTo>
                      <a:pt x="1445" y="515"/>
                    </a:lnTo>
                    <a:lnTo>
                      <a:pt x="1072" y="412"/>
                    </a:lnTo>
                    <a:lnTo>
                      <a:pt x="888" y="540"/>
                    </a:lnTo>
                    <a:lnTo>
                      <a:pt x="0" y="660"/>
                    </a:lnTo>
                    <a:lnTo>
                      <a:pt x="288" y="788"/>
                    </a:lnTo>
                    <a:lnTo>
                      <a:pt x="1040" y="676"/>
                    </a:lnTo>
                    <a:lnTo>
                      <a:pt x="1272" y="748"/>
                    </a:lnTo>
                    <a:lnTo>
                      <a:pt x="2096" y="691"/>
                    </a:lnTo>
                    <a:lnTo>
                      <a:pt x="2320" y="748"/>
                    </a:lnTo>
                    <a:lnTo>
                      <a:pt x="2456" y="596"/>
                    </a:lnTo>
                    <a:lnTo>
                      <a:pt x="2712" y="716"/>
                    </a:lnTo>
                    <a:lnTo>
                      <a:pt x="2716" y="339"/>
                    </a:lnTo>
                    <a:lnTo>
                      <a:pt x="2848" y="258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4" name="Freeform 14"/>
              <p:cNvSpPr>
                <a:spLocks/>
              </p:cNvSpPr>
              <p:nvPr userDrawn="1"/>
            </p:nvSpPr>
            <p:spPr bwMode="hidden">
              <a:xfrm>
                <a:off x="5443" y="922"/>
                <a:ext cx="319" cy="85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313"/>
                  </a:cxn>
                  <a:cxn ang="0">
                    <a:pos x="106" y="634"/>
                  </a:cxn>
                  <a:cxn ang="0">
                    <a:pos x="268" y="854"/>
                  </a:cxn>
                  <a:cxn ang="0">
                    <a:pos x="278" y="577"/>
                  </a:cxn>
                  <a:cxn ang="0">
                    <a:pos x="238" y="400"/>
                  </a:cxn>
                  <a:cxn ang="0">
                    <a:pos x="319" y="240"/>
                  </a:cxn>
                </a:cxnLst>
                <a:rect l="0" t="0" r="r" b="b"/>
                <a:pathLst>
                  <a:path w="319" h="854">
                    <a:moveTo>
                      <a:pt x="0" y="0"/>
                    </a:moveTo>
                    <a:lnTo>
                      <a:pt x="106" y="313"/>
                    </a:lnTo>
                    <a:lnTo>
                      <a:pt x="106" y="634"/>
                    </a:lnTo>
                    <a:lnTo>
                      <a:pt x="268" y="854"/>
                    </a:lnTo>
                    <a:lnTo>
                      <a:pt x="278" y="577"/>
                    </a:lnTo>
                    <a:lnTo>
                      <a:pt x="238" y="400"/>
                    </a:lnTo>
                    <a:lnTo>
                      <a:pt x="319" y="240"/>
                    </a:lnTo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5" name="Freeform 15"/>
              <p:cNvSpPr>
                <a:spLocks/>
              </p:cNvSpPr>
              <p:nvPr userDrawn="1"/>
            </p:nvSpPr>
            <p:spPr bwMode="hidden">
              <a:xfrm>
                <a:off x="4954" y="3568"/>
                <a:ext cx="646" cy="392"/>
              </a:xfrm>
              <a:custGeom>
                <a:avLst/>
                <a:gdLst/>
                <a:ahLst/>
                <a:cxnLst>
                  <a:cxn ang="0">
                    <a:pos x="504" y="0"/>
                  </a:cxn>
                  <a:cxn ang="0">
                    <a:pos x="320" y="61"/>
                  </a:cxn>
                  <a:cxn ang="0">
                    <a:pos x="238" y="109"/>
                  </a:cxn>
                  <a:cxn ang="0">
                    <a:pos x="144" y="216"/>
                  </a:cxn>
                  <a:cxn ang="0">
                    <a:pos x="0" y="392"/>
                  </a:cxn>
                  <a:cxn ang="0">
                    <a:pos x="360" y="263"/>
                  </a:cxn>
                  <a:cxn ang="0">
                    <a:pos x="432" y="182"/>
                  </a:cxn>
                  <a:cxn ang="0">
                    <a:pos x="646" y="142"/>
                  </a:cxn>
                  <a:cxn ang="0">
                    <a:pos x="504" y="0"/>
                  </a:cxn>
                </a:cxnLst>
                <a:rect l="0" t="0" r="r" b="b"/>
                <a:pathLst>
                  <a:path w="646" h="392">
                    <a:moveTo>
                      <a:pt x="504" y="0"/>
                    </a:moveTo>
                    <a:lnTo>
                      <a:pt x="320" y="61"/>
                    </a:lnTo>
                    <a:lnTo>
                      <a:pt x="238" y="109"/>
                    </a:lnTo>
                    <a:lnTo>
                      <a:pt x="144" y="216"/>
                    </a:lnTo>
                    <a:lnTo>
                      <a:pt x="0" y="392"/>
                    </a:lnTo>
                    <a:lnTo>
                      <a:pt x="360" y="263"/>
                    </a:lnTo>
                    <a:lnTo>
                      <a:pt x="432" y="182"/>
                    </a:lnTo>
                    <a:lnTo>
                      <a:pt x="646" y="142"/>
                    </a:lnTo>
                    <a:lnTo>
                      <a:pt x="504" y="0"/>
                    </a:lnTo>
                    <a:close/>
                  </a:path>
                </a:pathLst>
              </a:custGeom>
              <a:noFill/>
              <a:ln w="17780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16" name="Freeform 16"/>
              <p:cNvSpPr>
                <a:spLocks/>
              </p:cNvSpPr>
              <p:nvPr userDrawn="1"/>
            </p:nvSpPr>
            <p:spPr bwMode="hidden">
              <a:xfrm>
                <a:off x="50" y="2400"/>
                <a:ext cx="2736" cy="19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6" y="336"/>
                  </a:cxn>
                  <a:cxn ang="0">
                    <a:pos x="384" y="384"/>
                  </a:cxn>
                  <a:cxn ang="0">
                    <a:pos x="576" y="720"/>
                  </a:cxn>
                  <a:cxn ang="0">
                    <a:pos x="528" y="960"/>
                  </a:cxn>
                  <a:cxn ang="0">
                    <a:pos x="672" y="1104"/>
                  </a:cxn>
                  <a:cxn ang="0">
                    <a:pos x="576" y="1392"/>
                  </a:cxn>
                  <a:cxn ang="0">
                    <a:pos x="624" y="1632"/>
                  </a:cxn>
                  <a:cxn ang="0">
                    <a:pos x="1488" y="1872"/>
                  </a:cxn>
                  <a:cxn ang="0">
                    <a:pos x="1680" y="1728"/>
                  </a:cxn>
                  <a:cxn ang="0">
                    <a:pos x="2208" y="1728"/>
                  </a:cxn>
                  <a:cxn ang="0">
                    <a:pos x="2304" y="1632"/>
                  </a:cxn>
                  <a:cxn ang="0">
                    <a:pos x="2736" y="1872"/>
                  </a:cxn>
                  <a:cxn ang="0">
                    <a:pos x="2640" y="1920"/>
                  </a:cxn>
                  <a:cxn ang="0">
                    <a:pos x="2304" y="1824"/>
                  </a:cxn>
                  <a:cxn ang="0">
                    <a:pos x="2160" y="1872"/>
                  </a:cxn>
                  <a:cxn ang="0">
                    <a:pos x="1632" y="1920"/>
                  </a:cxn>
                  <a:cxn ang="0">
                    <a:pos x="1440" y="1920"/>
                  </a:cxn>
                  <a:cxn ang="0">
                    <a:pos x="480" y="1824"/>
                  </a:cxn>
                  <a:cxn ang="0">
                    <a:pos x="192" y="1872"/>
                  </a:cxn>
                  <a:cxn ang="0">
                    <a:pos x="96" y="1680"/>
                  </a:cxn>
                  <a:cxn ang="0">
                    <a:pos x="288" y="1440"/>
                  </a:cxn>
                  <a:cxn ang="0">
                    <a:pos x="336" y="1104"/>
                  </a:cxn>
                  <a:cxn ang="0">
                    <a:pos x="144" y="864"/>
                  </a:cxn>
                  <a:cxn ang="0">
                    <a:pos x="240" y="624"/>
                  </a:cxn>
                  <a:cxn ang="0">
                    <a:pos x="48" y="528"/>
                  </a:cxn>
                  <a:cxn ang="0">
                    <a:pos x="0" y="0"/>
                  </a:cxn>
                </a:cxnLst>
                <a:rect l="0" t="0" r="r" b="b"/>
                <a:pathLst>
                  <a:path w="2736" h="1920">
                    <a:moveTo>
                      <a:pt x="0" y="0"/>
                    </a:moveTo>
                    <a:lnTo>
                      <a:pt x="96" y="336"/>
                    </a:lnTo>
                    <a:lnTo>
                      <a:pt x="384" y="384"/>
                    </a:lnTo>
                    <a:lnTo>
                      <a:pt x="576" y="720"/>
                    </a:lnTo>
                    <a:lnTo>
                      <a:pt x="528" y="960"/>
                    </a:lnTo>
                    <a:lnTo>
                      <a:pt x="672" y="1104"/>
                    </a:lnTo>
                    <a:lnTo>
                      <a:pt x="576" y="1392"/>
                    </a:lnTo>
                    <a:lnTo>
                      <a:pt x="624" y="1632"/>
                    </a:lnTo>
                    <a:lnTo>
                      <a:pt x="1488" y="1872"/>
                    </a:lnTo>
                    <a:lnTo>
                      <a:pt x="1680" y="1728"/>
                    </a:lnTo>
                    <a:lnTo>
                      <a:pt x="2208" y="1728"/>
                    </a:lnTo>
                    <a:lnTo>
                      <a:pt x="2304" y="1632"/>
                    </a:lnTo>
                    <a:lnTo>
                      <a:pt x="2736" y="1872"/>
                    </a:lnTo>
                    <a:lnTo>
                      <a:pt x="2640" y="1920"/>
                    </a:lnTo>
                    <a:lnTo>
                      <a:pt x="2304" y="1824"/>
                    </a:lnTo>
                    <a:lnTo>
                      <a:pt x="2160" y="1872"/>
                    </a:lnTo>
                    <a:lnTo>
                      <a:pt x="1632" y="1920"/>
                    </a:lnTo>
                    <a:lnTo>
                      <a:pt x="1440" y="1920"/>
                    </a:lnTo>
                    <a:lnTo>
                      <a:pt x="480" y="1824"/>
                    </a:lnTo>
                    <a:lnTo>
                      <a:pt x="192" y="1872"/>
                    </a:lnTo>
                    <a:lnTo>
                      <a:pt x="96" y="1680"/>
                    </a:lnTo>
                    <a:lnTo>
                      <a:pt x="288" y="1440"/>
                    </a:lnTo>
                    <a:lnTo>
                      <a:pt x="336" y="1104"/>
                    </a:lnTo>
                    <a:lnTo>
                      <a:pt x="144" y="864"/>
                    </a:lnTo>
                    <a:lnTo>
                      <a:pt x="240" y="624"/>
                    </a:lnTo>
                    <a:lnTo>
                      <a:pt x="48" y="528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bg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17"/>
            <p:cNvGrpSpPr>
              <a:grpSpLocks/>
            </p:cNvGrpSpPr>
            <p:nvPr userDrawn="1"/>
          </p:nvGrpSpPr>
          <p:grpSpPr bwMode="auto">
            <a:xfrm>
              <a:off x="0" y="2291"/>
              <a:ext cx="1385" cy="1702"/>
              <a:chOff x="0" y="2291"/>
              <a:chExt cx="1385" cy="1702"/>
            </a:xfrm>
          </p:grpSpPr>
          <p:sp>
            <p:nvSpPr>
              <p:cNvPr id="512018" name="Rectangle 18"/>
              <p:cNvSpPr>
                <a:spLocks noChangeArrowheads="1"/>
              </p:cNvSpPr>
              <p:nvPr userDrawn="1"/>
            </p:nvSpPr>
            <p:spPr bwMode="ltGray">
              <a:xfrm rot="6798887">
                <a:off x="62" y="388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19" name="Rectangle 19"/>
              <p:cNvSpPr>
                <a:spLocks noChangeArrowheads="1"/>
              </p:cNvSpPr>
              <p:nvPr userDrawn="1"/>
            </p:nvSpPr>
            <p:spPr bwMode="ltGray">
              <a:xfrm rot="6798887">
                <a:off x="33" y="388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0" name="Rectangle 20"/>
              <p:cNvSpPr>
                <a:spLocks noChangeArrowheads="1"/>
              </p:cNvSpPr>
              <p:nvPr userDrawn="1"/>
            </p:nvSpPr>
            <p:spPr bwMode="ltGray">
              <a:xfrm rot="6798887">
                <a:off x="6" y="387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1" name="Rectangle 21"/>
              <p:cNvSpPr>
                <a:spLocks noChangeArrowheads="1"/>
              </p:cNvSpPr>
              <p:nvPr userDrawn="1"/>
            </p:nvSpPr>
            <p:spPr bwMode="ltGray">
              <a:xfrm rot="5999912">
                <a:off x="209" y="388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2" name="Rectangle 22"/>
              <p:cNvSpPr>
                <a:spLocks noChangeArrowheads="1"/>
              </p:cNvSpPr>
              <p:nvPr userDrawn="1"/>
            </p:nvSpPr>
            <p:spPr bwMode="ltGray">
              <a:xfrm rot="5999912">
                <a:off x="182" y="388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3" name="Rectangle 23"/>
              <p:cNvSpPr>
                <a:spLocks noChangeArrowheads="1"/>
              </p:cNvSpPr>
              <p:nvPr userDrawn="1"/>
            </p:nvSpPr>
            <p:spPr bwMode="ltGray">
              <a:xfrm rot="6250138">
                <a:off x="152" y="388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4" name="Rectangle 24"/>
              <p:cNvSpPr>
                <a:spLocks noChangeArrowheads="1"/>
              </p:cNvSpPr>
              <p:nvPr userDrawn="1"/>
            </p:nvSpPr>
            <p:spPr bwMode="ltGray">
              <a:xfrm rot="6238076">
                <a:off x="123" y="388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5" name="Rectangle 25"/>
              <p:cNvSpPr>
                <a:spLocks noChangeArrowheads="1"/>
              </p:cNvSpPr>
              <p:nvPr userDrawn="1"/>
            </p:nvSpPr>
            <p:spPr bwMode="ltGray">
              <a:xfrm rot="5380717">
                <a:off x="363" y="386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6" name="Rectangle 26"/>
              <p:cNvSpPr>
                <a:spLocks noChangeArrowheads="1"/>
              </p:cNvSpPr>
              <p:nvPr userDrawn="1"/>
            </p:nvSpPr>
            <p:spPr bwMode="ltGray">
              <a:xfrm rot="5380717">
                <a:off x="332" y="387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7" name="Rectangle 27"/>
              <p:cNvSpPr>
                <a:spLocks noChangeArrowheads="1"/>
              </p:cNvSpPr>
              <p:nvPr userDrawn="1"/>
            </p:nvSpPr>
            <p:spPr bwMode="ltGray">
              <a:xfrm rot="5583200">
                <a:off x="302" y="387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8" name="Rectangle 28"/>
              <p:cNvSpPr>
                <a:spLocks noChangeArrowheads="1"/>
              </p:cNvSpPr>
              <p:nvPr userDrawn="1"/>
            </p:nvSpPr>
            <p:spPr bwMode="ltGray">
              <a:xfrm rot="5737625">
                <a:off x="270" y="3882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29" name="Rectangle 29"/>
              <p:cNvSpPr>
                <a:spLocks noChangeArrowheads="1"/>
              </p:cNvSpPr>
              <p:nvPr userDrawn="1"/>
            </p:nvSpPr>
            <p:spPr bwMode="ltGray">
              <a:xfrm rot="4715477">
                <a:off x="516" y="382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0" name="Rectangle 30"/>
              <p:cNvSpPr>
                <a:spLocks noChangeArrowheads="1"/>
              </p:cNvSpPr>
              <p:nvPr userDrawn="1"/>
            </p:nvSpPr>
            <p:spPr bwMode="ltGray">
              <a:xfrm rot="4924949">
                <a:off x="486" y="38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1" name="Rectangle 31"/>
              <p:cNvSpPr>
                <a:spLocks noChangeArrowheads="1"/>
              </p:cNvSpPr>
              <p:nvPr userDrawn="1"/>
            </p:nvSpPr>
            <p:spPr bwMode="ltGray">
              <a:xfrm rot="4924949">
                <a:off x="456" y="38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2" name="Rectangle 32"/>
              <p:cNvSpPr>
                <a:spLocks noChangeArrowheads="1"/>
              </p:cNvSpPr>
              <p:nvPr userDrawn="1"/>
            </p:nvSpPr>
            <p:spPr bwMode="ltGray">
              <a:xfrm rot="5041352">
                <a:off x="426" y="385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3" name="Rectangle 33"/>
              <p:cNvSpPr>
                <a:spLocks noChangeArrowheads="1"/>
              </p:cNvSpPr>
              <p:nvPr userDrawn="1"/>
            </p:nvSpPr>
            <p:spPr bwMode="ltGray">
              <a:xfrm rot="3816889">
                <a:off x="664" y="376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4" name="Rectangle 34"/>
              <p:cNvSpPr>
                <a:spLocks noChangeArrowheads="1"/>
              </p:cNvSpPr>
              <p:nvPr userDrawn="1"/>
            </p:nvSpPr>
            <p:spPr bwMode="ltGray">
              <a:xfrm rot="3816889">
                <a:off x="634" y="3780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5" name="Rectangle 35"/>
              <p:cNvSpPr>
                <a:spLocks noChangeArrowheads="1"/>
              </p:cNvSpPr>
              <p:nvPr userDrawn="1"/>
            </p:nvSpPr>
            <p:spPr bwMode="ltGray">
              <a:xfrm rot="4104184">
                <a:off x="605" y="3791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6" name="Rectangle 36"/>
              <p:cNvSpPr>
                <a:spLocks noChangeArrowheads="1"/>
              </p:cNvSpPr>
              <p:nvPr userDrawn="1"/>
            </p:nvSpPr>
            <p:spPr bwMode="ltGray">
              <a:xfrm rot="4325343">
                <a:off x="575" y="380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7" name="Rectangle 37"/>
              <p:cNvSpPr>
                <a:spLocks noChangeArrowheads="1"/>
              </p:cNvSpPr>
              <p:nvPr userDrawn="1"/>
            </p:nvSpPr>
            <p:spPr bwMode="ltGray">
              <a:xfrm rot="3368036">
                <a:off x="799" y="3683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8" name="Rectangle 38"/>
              <p:cNvSpPr>
                <a:spLocks noChangeArrowheads="1"/>
              </p:cNvSpPr>
              <p:nvPr userDrawn="1"/>
            </p:nvSpPr>
            <p:spPr bwMode="ltGray">
              <a:xfrm rot="3368036">
                <a:off x="772" y="369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39" name="Rectangle 39"/>
              <p:cNvSpPr>
                <a:spLocks noChangeArrowheads="1"/>
              </p:cNvSpPr>
              <p:nvPr userDrawn="1"/>
            </p:nvSpPr>
            <p:spPr bwMode="ltGray">
              <a:xfrm rot="3368036">
                <a:off x="745" y="37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0" name="Rectangle 40"/>
              <p:cNvSpPr>
                <a:spLocks noChangeArrowheads="1"/>
              </p:cNvSpPr>
              <p:nvPr userDrawn="1"/>
            </p:nvSpPr>
            <p:spPr bwMode="ltGray">
              <a:xfrm rot="3816889">
                <a:off x="717" y="373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1" name="Rectangle 41"/>
              <p:cNvSpPr>
                <a:spLocks noChangeArrowheads="1"/>
              </p:cNvSpPr>
              <p:nvPr userDrawn="1"/>
            </p:nvSpPr>
            <p:spPr bwMode="ltGray">
              <a:xfrm rot="2302266">
                <a:off x="923" y="358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2" name="Rectangle 42"/>
              <p:cNvSpPr>
                <a:spLocks noChangeArrowheads="1"/>
              </p:cNvSpPr>
              <p:nvPr userDrawn="1"/>
            </p:nvSpPr>
            <p:spPr bwMode="ltGray">
              <a:xfrm rot="2302266">
                <a:off x="899" y="360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3" name="Rectangle 43"/>
              <p:cNvSpPr>
                <a:spLocks noChangeArrowheads="1"/>
              </p:cNvSpPr>
              <p:nvPr userDrawn="1"/>
            </p:nvSpPr>
            <p:spPr bwMode="ltGray">
              <a:xfrm rot="2707562">
                <a:off x="876" y="3626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4" name="Rectangle 44"/>
              <p:cNvSpPr>
                <a:spLocks noChangeArrowheads="1"/>
              </p:cNvSpPr>
              <p:nvPr userDrawn="1"/>
            </p:nvSpPr>
            <p:spPr bwMode="ltGray">
              <a:xfrm rot="2707562">
                <a:off x="850" y="3644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5" name="Rectangle 45"/>
              <p:cNvSpPr>
                <a:spLocks noChangeArrowheads="1"/>
              </p:cNvSpPr>
              <p:nvPr userDrawn="1"/>
            </p:nvSpPr>
            <p:spPr bwMode="ltGray">
              <a:xfrm rot="1525830">
                <a:off x="1027" y="3473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6" name="Rectangle 46"/>
              <p:cNvSpPr>
                <a:spLocks noChangeArrowheads="1"/>
              </p:cNvSpPr>
              <p:nvPr userDrawn="1"/>
            </p:nvSpPr>
            <p:spPr bwMode="ltGray">
              <a:xfrm rot="1525830">
                <a:off x="1009" y="349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7" name="Rectangle 47"/>
              <p:cNvSpPr>
                <a:spLocks noChangeArrowheads="1"/>
              </p:cNvSpPr>
              <p:nvPr userDrawn="1"/>
            </p:nvSpPr>
            <p:spPr bwMode="ltGray">
              <a:xfrm rot="1788117">
                <a:off x="990" y="351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8" name="Rectangle 48"/>
              <p:cNvSpPr>
                <a:spLocks noChangeArrowheads="1"/>
              </p:cNvSpPr>
              <p:nvPr userDrawn="1"/>
            </p:nvSpPr>
            <p:spPr bwMode="ltGray">
              <a:xfrm rot="1788117">
                <a:off x="969" y="354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49" name="Rectangle 49"/>
              <p:cNvSpPr>
                <a:spLocks noChangeArrowheads="1"/>
              </p:cNvSpPr>
              <p:nvPr userDrawn="1"/>
            </p:nvSpPr>
            <p:spPr bwMode="ltGray">
              <a:xfrm rot="841630">
                <a:off x="1113" y="3355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0" name="Rectangle 50"/>
              <p:cNvSpPr>
                <a:spLocks noChangeArrowheads="1"/>
              </p:cNvSpPr>
              <p:nvPr userDrawn="1"/>
            </p:nvSpPr>
            <p:spPr bwMode="ltGray">
              <a:xfrm rot="841630">
                <a:off x="1100" y="3378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1" name="Rectangle 51"/>
              <p:cNvSpPr>
                <a:spLocks noChangeArrowheads="1"/>
              </p:cNvSpPr>
              <p:nvPr userDrawn="1"/>
            </p:nvSpPr>
            <p:spPr bwMode="ltGray">
              <a:xfrm rot="1308689">
                <a:off x="1086" y="340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2" name="Rectangle 52"/>
              <p:cNvSpPr>
                <a:spLocks noChangeArrowheads="1"/>
              </p:cNvSpPr>
              <p:nvPr userDrawn="1"/>
            </p:nvSpPr>
            <p:spPr bwMode="ltGray">
              <a:xfrm rot="1308689">
                <a:off x="1064" y="342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3" name="Rectangle 53"/>
              <p:cNvSpPr>
                <a:spLocks noChangeArrowheads="1"/>
              </p:cNvSpPr>
              <p:nvPr userDrawn="1"/>
            </p:nvSpPr>
            <p:spPr bwMode="ltGray">
              <a:xfrm rot="469913">
                <a:off x="1172" y="3225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4" name="Rectangle 54"/>
              <p:cNvSpPr>
                <a:spLocks noChangeArrowheads="1"/>
              </p:cNvSpPr>
              <p:nvPr userDrawn="1"/>
            </p:nvSpPr>
            <p:spPr bwMode="ltGray">
              <a:xfrm rot="559869">
                <a:off x="1162" y="3250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5" name="Rectangle 55"/>
              <p:cNvSpPr>
                <a:spLocks noChangeArrowheads="1"/>
              </p:cNvSpPr>
              <p:nvPr userDrawn="1"/>
            </p:nvSpPr>
            <p:spPr bwMode="ltGray">
              <a:xfrm rot="734079">
                <a:off x="1154" y="327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6" name="Rectangle 56"/>
              <p:cNvSpPr>
                <a:spLocks noChangeArrowheads="1"/>
              </p:cNvSpPr>
              <p:nvPr userDrawn="1"/>
            </p:nvSpPr>
            <p:spPr bwMode="ltGray">
              <a:xfrm rot="734079">
                <a:off x="1141" y="330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7" name="Rectangle 57"/>
              <p:cNvSpPr>
                <a:spLocks noChangeArrowheads="1"/>
              </p:cNvSpPr>
              <p:nvPr userDrawn="1"/>
            </p:nvSpPr>
            <p:spPr bwMode="ltGray">
              <a:xfrm rot="-293905">
                <a:off x="1211" y="309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8" name="Rectangle 58"/>
              <p:cNvSpPr>
                <a:spLocks noChangeArrowheads="1"/>
              </p:cNvSpPr>
              <p:nvPr userDrawn="1"/>
            </p:nvSpPr>
            <p:spPr bwMode="ltGray">
              <a:xfrm rot="-8">
                <a:off x="1201" y="3122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59" name="Rectangle 59"/>
              <p:cNvSpPr>
                <a:spLocks noChangeArrowheads="1"/>
              </p:cNvSpPr>
              <p:nvPr userDrawn="1"/>
            </p:nvSpPr>
            <p:spPr bwMode="ltGray">
              <a:xfrm rot="-8">
                <a:off x="1200" y="3147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0" name="Rectangle 60"/>
              <p:cNvSpPr>
                <a:spLocks noChangeArrowheads="1"/>
              </p:cNvSpPr>
              <p:nvPr userDrawn="1"/>
            </p:nvSpPr>
            <p:spPr bwMode="ltGray">
              <a:xfrm rot="214188">
                <a:off x="1189" y="31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1" name="Rectangle 61"/>
              <p:cNvSpPr>
                <a:spLocks noChangeArrowheads="1"/>
              </p:cNvSpPr>
              <p:nvPr userDrawn="1"/>
            </p:nvSpPr>
            <p:spPr bwMode="ltGray">
              <a:xfrm rot="-682388">
                <a:off x="1219" y="296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2" name="Rectangle 62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2991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3" name="Rectangle 63"/>
              <p:cNvSpPr>
                <a:spLocks noChangeArrowheads="1"/>
              </p:cNvSpPr>
              <p:nvPr userDrawn="1"/>
            </p:nvSpPr>
            <p:spPr bwMode="ltGray">
              <a:xfrm rot="-480400">
                <a:off x="1220" y="30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4" name="Rectangle 64"/>
              <p:cNvSpPr>
                <a:spLocks noChangeArrowheads="1"/>
              </p:cNvSpPr>
              <p:nvPr userDrawn="1"/>
            </p:nvSpPr>
            <p:spPr bwMode="ltGray">
              <a:xfrm rot="-270546">
                <a:off x="1219" y="30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5" name="Rectangle 65"/>
              <p:cNvSpPr>
                <a:spLocks noChangeArrowheads="1"/>
              </p:cNvSpPr>
              <p:nvPr userDrawn="1"/>
            </p:nvSpPr>
            <p:spPr bwMode="ltGray">
              <a:xfrm rot="-1132286">
                <a:off x="1207" y="2843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6" name="Rectangle 66"/>
              <p:cNvSpPr>
                <a:spLocks noChangeArrowheads="1"/>
              </p:cNvSpPr>
              <p:nvPr userDrawn="1"/>
            </p:nvSpPr>
            <p:spPr bwMode="ltGray">
              <a:xfrm rot="-969272">
                <a:off x="1213" y="286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7" name="Rectangle 67"/>
              <p:cNvSpPr>
                <a:spLocks noChangeArrowheads="1"/>
              </p:cNvSpPr>
              <p:nvPr userDrawn="1"/>
            </p:nvSpPr>
            <p:spPr bwMode="ltGray">
              <a:xfrm rot="-969272">
                <a:off x="1216" y="288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8" name="Rectangle 68"/>
              <p:cNvSpPr>
                <a:spLocks noChangeArrowheads="1"/>
              </p:cNvSpPr>
              <p:nvPr userDrawn="1"/>
            </p:nvSpPr>
            <p:spPr bwMode="ltGray">
              <a:xfrm rot="-806259">
                <a:off x="1219" y="291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69" name="Rectangle 69"/>
              <p:cNvSpPr>
                <a:spLocks noChangeArrowheads="1"/>
              </p:cNvSpPr>
              <p:nvPr userDrawn="1"/>
            </p:nvSpPr>
            <p:spPr bwMode="ltGray">
              <a:xfrm rot="-1543941">
                <a:off x="1165" y="272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0" name="Rectangle 70"/>
              <p:cNvSpPr>
                <a:spLocks noChangeArrowheads="1"/>
              </p:cNvSpPr>
              <p:nvPr userDrawn="1"/>
            </p:nvSpPr>
            <p:spPr bwMode="ltGray">
              <a:xfrm rot="-1341953">
                <a:off x="1176" y="2752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1" name="Rectangle 71"/>
              <p:cNvSpPr>
                <a:spLocks noChangeArrowheads="1"/>
              </p:cNvSpPr>
              <p:nvPr userDrawn="1"/>
            </p:nvSpPr>
            <p:spPr bwMode="ltGray">
              <a:xfrm rot="-1341953">
                <a:off x="1184" y="277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2" name="Rectangle 72"/>
              <p:cNvSpPr>
                <a:spLocks noChangeArrowheads="1"/>
              </p:cNvSpPr>
              <p:nvPr userDrawn="1"/>
            </p:nvSpPr>
            <p:spPr bwMode="ltGray">
              <a:xfrm rot="-1341953">
                <a:off x="1194" y="279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3" name="Rectangle 73"/>
              <p:cNvSpPr>
                <a:spLocks noChangeArrowheads="1"/>
              </p:cNvSpPr>
              <p:nvPr userDrawn="1"/>
            </p:nvSpPr>
            <p:spPr bwMode="ltGray">
              <a:xfrm rot="-1928746">
                <a:off x="1101" y="262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4" name="Rectangle 74"/>
              <p:cNvSpPr>
                <a:spLocks noChangeArrowheads="1"/>
              </p:cNvSpPr>
              <p:nvPr userDrawn="1"/>
            </p:nvSpPr>
            <p:spPr bwMode="ltGray">
              <a:xfrm rot="-1844175">
                <a:off x="1114" y="2645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5" name="Rectangle 75"/>
              <p:cNvSpPr>
                <a:spLocks noChangeArrowheads="1"/>
              </p:cNvSpPr>
              <p:nvPr userDrawn="1"/>
            </p:nvSpPr>
            <p:spPr bwMode="ltGray">
              <a:xfrm rot="-1752383">
                <a:off x="1129" y="266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6" name="Rectangle 76"/>
              <p:cNvSpPr>
                <a:spLocks noChangeArrowheads="1"/>
              </p:cNvSpPr>
              <p:nvPr userDrawn="1"/>
            </p:nvSpPr>
            <p:spPr bwMode="ltGray">
              <a:xfrm rot="-1752383">
                <a:off x="1142" y="268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7" name="Rectangle 77"/>
              <p:cNvSpPr>
                <a:spLocks noChangeArrowheads="1"/>
              </p:cNvSpPr>
              <p:nvPr userDrawn="1"/>
            </p:nvSpPr>
            <p:spPr bwMode="ltGray">
              <a:xfrm rot="-2466736">
                <a:off x="1014" y="2538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8" name="Rectangle 78"/>
              <p:cNvSpPr>
                <a:spLocks noChangeArrowheads="1"/>
              </p:cNvSpPr>
              <p:nvPr userDrawn="1"/>
            </p:nvSpPr>
            <p:spPr bwMode="ltGray">
              <a:xfrm rot="-2466736">
                <a:off x="1035" y="255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79" name="Rectangle 79"/>
              <p:cNvSpPr>
                <a:spLocks noChangeArrowheads="1"/>
              </p:cNvSpPr>
              <p:nvPr userDrawn="1"/>
            </p:nvSpPr>
            <p:spPr bwMode="ltGray">
              <a:xfrm rot="-2466736">
                <a:off x="1050" y="2574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0" name="Rectangle 80"/>
              <p:cNvSpPr>
                <a:spLocks noChangeArrowheads="1"/>
              </p:cNvSpPr>
              <p:nvPr userDrawn="1"/>
            </p:nvSpPr>
            <p:spPr bwMode="ltGray">
              <a:xfrm rot="-2342866">
                <a:off x="1068" y="2590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1" name="Freeform 81"/>
              <p:cNvSpPr>
                <a:spLocks/>
              </p:cNvSpPr>
              <p:nvPr userDrawn="1"/>
            </p:nvSpPr>
            <p:spPr bwMode="ltGray">
              <a:xfrm>
                <a:off x="486" y="2563"/>
                <a:ext cx="180" cy="151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28" y="147"/>
                  </a:cxn>
                  <a:cxn ang="0">
                    <a:pos x="64" y="46"/>
                  </a:cxn>
                  <a:cxn ang="0">
                    <a:pos x="94" y="151"/>
                  </a:cxn>
                  <a:cxn ang="0">
                    <a:pos x="129" y="151"/>
                  </a:cxn>
                  <a:cxn ang="0">
                    <a:pos x="180" y="9"/>
                  </a:cxn>
                  <a:cxn ang="0">
                    <a:pos x="148" y="10"/>
                  </a:cxn>
                  <a:cxn ang="0">
                    <a:pos x="112" y="112"/>
                  </a:cxn>
                  <a:cxn ang="0">
                    <a:pos x="79" y="0"/>
                  </a:cxn>
                  <a:cxn ang="0">
                    <a:pos x="48" y="0"/>
                  </a:cxn>
                  <a:cxn ang="0">
                    <a:pos x="0" y="144"/>
                  </a:cxn>
                </a:cxnLst>
                <a:rect l="0" t="0" r="r" b="b"/>
                <a:pathLst>
                  <a:path w="180" h="151">
                    <a:moveTo>
                      <a:pt x="0" y="144"/>
                    </a:moveTo>
                    <a:lnTo>
                      <a:pt x="28" y="147"/>
                    </a:lnTo>
                    <a:lnTo>
                      <a:pt x="64" y="46"/>
                    </a:lnTo>
                    <a:lnTo>
                      <a:pt x="94" y="151"/>
                    </a:lnTo>
                    <a:lnTo>
                      <a:pt x="129" y="151"/>
                    </a:lnTo>
                    <a:lnTo>
                      <a:pt x="180" y="9"/>
                    </a:lnTo>
                    <a:lnTo>
                      <a:pt x="148" y="10"/>
                    </a:lnTo>
                    <a:lnTo>
                      <a:pt x="112" y="112"/>
                    </a:lnTo>
                    <a:lnTo>
                      <a:pt x="79" y="0"/>
                    </a:lnTo>
                    <a:lnTo>
                      <a:pt x="48" y="0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082" name="Rectangle 82"/>
              <p:cNvSpPr>
                <a:spLocks noChangeArrowheads="1"/>
              </p:cNvSpPr>
              <p:nvPr userDrawn="1"/>
            </p:nvSpPr>
            <p:spPr bwMode="ltGray">
              <a:xfrm rot="6575641">
                <a:off x="-217" y="3138"/>
                <a:ext cx="122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3" name="Rectangle 83"/>
              <p:cNvSpPr>
                <a:spLocks noChangeArrowheads="1"/>
              </p:cNvSpPr>
              <p:nvPr userDrawn="1"/>
            </p:nvSpPr>
            <p:spPr bwMode="ltGray">
              <a:xfrm rot="238799">
                <a:off x="4" y="3146"/>
                <a:ext cx="103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4" name="Rectangle 84"/>
              <p:cNvSpPr>
                <a:spLocks noChangeArrowheads="1"/>
              </p:cNvSpPr>
              <p:nvPr userDrawn="1"/>
            </p:nvSpPr>
            <p:spPr bwMode="ltGray">
              <a:xfrm rot="-2957028">
                <a:off x="907" y="247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5" name="Rectangle 85"/>
              <p:cNvSpPr>
                <a:spLocks noChangeArrowheads="1"/>
              </p:cNvSpPr>
              <p:nvPr userDrawn="1"/>
            </p:nvSpPr>
            <p:spPr bwMode="ltGray">
              <a:xfrm rot="-2957028">
                <a:off x="930" y="2486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6" name="Rectangle 86"/>
              <p:cNvSpPr>
                <a:spLocks noChangeArrowheads="1"/>
              </p:cNvSpPr>
              <p:nvPr userDrawn="1"/>
            </p:nvSpPr>
            <p:spPr bwMode="ltGray">
              <a:xfrm rot="-2957028">
                <a:off x="954" y="2497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7" name="Rectangle 87"/>
              <p:cNvSpPr>
                <a:spLocks noChangeArrowheads="1"/>
              </p:cNvSpPr>
              <p:nvPr userDrawn="1"/>
            </p:nvSpPr>
            <p:spPr bwMode="ltGray">
              <a:xfrm rot="-2661033">
                <a:off x="974" y="2509"/>
                <a:ext cx="86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8" name="Rectangle 88"/>
              <p:cNvSpPr>
                <a:spLocks noChangeArrowheads="1"/>
              </p:cNvSpPr>
              <p:nvPr userDrawn="1"/>
            </p:nvSpPr>
            <p:spPr bwMode="ltGray">
              <a:xfrm rot="-3638503">
                <a:off x="788" y="242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89" name="Rectangle 89"/>
              <p:cNvSpPr>
                <a:spLocks noChangeArrowheads="1"/>
              </p:cNvSpPr>
              <p:nvPr userDrawn="1"/>
            </p:nvSpPr>
            <p:spPr bwMode="ltGray">
              <a:xfrm rot="-3638503">
                <a:off x="815" y="2434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0" name="Rectangle 90"/>
              <p:cNvSpPr>
                <a:spLocks noChangeArrowheads="1"/>
              </p:cNvSpPr>
              <p:nvPr userDrawn="1"/>
            </p:nvSpPr>
            <p:spPr bwMode="ltGray">
              <a:xfrm rot="-3514633">
                <a:off x="837" y="2441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1" name="Rectangle 91"/>
              <p:cNvSpPr>
                <a:spLocks noChangeArrowheads="1"/>
              </p:cNvSpPr>
              <p:nvPr userDrawn="1"/>
            </p:nvSpPr>
            <p:spPr bwMode="ltGray">
              <a:xfrm rot="-3220799">
                <a:off x="862" y="2453"/>
                <a:ext cx="8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2" name="Rectangle 92"/>
              <p:cNvSpPr>
                <a:spLocks noChangeArrowheads="1"/>
              </p:cNvSpPr>
              <p:nvPr userDrawn="1"/>
            </p:nvSpPr>
            <p:spPr bwMode="ltGray">
              <a:xfrm rot="-4338250">
                <a:off x="649" y="2396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3" name="Rectangle 93"/>
              <p:cNvSpPr>
                <a:spLocks noChangeArrowheads="1"/>
              </p:cNvSpPr>
              <p:nvPr userDrawn="1"/>
            </p:nvSpPr>
            <p:spPr bwMode="ltGray">
              <a:xfrm rot="-4250359">
                <a:off x="677" y="2402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4" name="Rectangle 94"/>
              <p:cNvSpPr>
                <a:spLocks noChangeArrowheads="1"/>
              </p:cNvSpPr>
              <p:nvPr userDrawn="1"/>
            </p:nvSpPr>
            <p:spPr bwMode="ltGray">
              <a:xfrm rot="-4250359">
                <a:off x="707" y="2407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5" name="Rectangle 95"/>
              <p:cNvSpPr>
                <a:spLocks noChangeArrowheads="1"/>
              </p:cNvSpPr>
              <p:nvPr userDrawn="1"/>
            </p:nvSpPr>
            <p:spPr bwMode="ltGray">
              <a:xfrm rot="-3989246">
                <a:off x="737" y="241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6" name="Rectangle 96"/>
              <p:cNvSpPr>
                <a:spLocks noChangeArrowheads="1"/>
              </p:cNvSpPr>
              <p:nvPr userDrawn="1"/>
            </p:nvSpPr>
            <p:spPr bwMode="ltGray">
              <a:xfrm rot="-4862215">
                <a:off x="503" y="239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7" name="Rectangle 97"/>
              <p:cNvSpPr>
                <a:spLocks noChangeArrowheads="1"/>
              </p:cNvSpPr>
              <p:nvPr userDrawn="1"/>
            </p:nvSpPr>
            <p:spPr bwMode="ltGray">
              <a:xfrm rot="-4673370">
                <a:off x="533" y="239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8" name="Rectangle 98"/>
              <p:cNvSpPr>
                <a:spLocks noChangeArrowheads="1"/>
              </p:cNvSpPr>
              <p:nvPr userDrawn="1"/>
            </p:nvSpPr>
            <p:spPr bwMode="ltGray">
              <a:xfrm rot="-4646721">
                <a:off x="563" y="2390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099" name="Rectangle 99"/>
              <p:cNvSpPr>
                <a:spLocks noChangeArrowheads="1"/>
              </p:cNvSpPr>
              <p:nvPr userDrawn="1"/>
            </p:nvSpPr>
            <p:spPr bwMode="ltGray">
              <a:xfrm rot="-4580623">
                <a:off x="594" y="2391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0" name="Rectangle 100"/>
              <p:cNvSpPr>
                <a:spLocks noChangeArrowheads="1"/>
              </p:cNvSpPr>
              <p:nvPr userDrawn="1"/>
            </p:nvSpPr>
            <p:spPr bwMode="ltGray">
              <a:xfrm rot="-5195129">
                <a:off x="355" y="2414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1" name="Rectangle 101"/>
              <p:cNvSpPr>
                <a:spLocks noChangeArrowheads="1"/>
              </p:cNvSpPr>
              <p:nvPr userDrawn="1"/>
            </p:nvSpPr>
            <p:spPr bwMode="ltGray">
              <a:xfrm rot="-5360484">
                <a:off x="385" y="2409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2" name="Rectangle 102"/>
              <p:cNvSpPr>
                <a:spLocks noChangeArrowheads="1"/>
              </p:cNvSpPr>
              <p:nvPr userDrawn="1"/>
            </p:nvSpPr>
            <p:spPr bwMode="ltGray">
              <a:xfrm rot="-5288939">
                <a:off x="418" y="2405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3" name="Rectangle 103"/>
              <p:cNvSpPr>
                <a:spLocks noChangeArrowheads="1"/>
              </p:cNvSpPr>
              <p:nvPr userDrawn="1"/>
            </p:nvSpPr>
            <p:spPr bwMode="ltGray">
              <a:xfrm rot="-5164854">
                <a:off x="449" y="2400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4" name="Rectangle 104"/>
              <p:cNvSpPr>
                <a:spLocks noChangeArrowheads="1"/>
              </p:cNvSpPr>
              <p:nvPr userDrawn="1"/>
            </p:nvSpPr>
            <p:spPr bwMode="ltGray">
              <a:xfrm rot="-6132163">
                <a:off x="206" y="245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5" name="Rectangle 105"/>
              <p:cNvSpPr>
                <a:spLocks noChangeArrowheads="1"/>
              </p:cNvSpPr>
              <p:nvPr userDrawn="1"/>
            </p:nvSpPr>
            <p:spPr bwMode="ltGray">
              <a:xfrm rot="-6220433">
                <a:off x="237" y="244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6" name="Rectangle 106"/>
              <p:cNvSpPr>
                <a:spLocks noChangeArrowheads="1"/>
              </p:cNvSpPr>
              <p:nvPr userDrawn="1"/>
            </p:nvSpPr>
            <p:spPr bwMode="ltGray">
              <a:xfrm rot="-6110943">
                <a:off x="266" y="243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7" name="Rectangle 107"/>
              <p:cNvSpPr>
                <a:spLocks noChangeArrowheads="1"/>
              </p:cNvSpPr>
              <p:nvPr userDrawn="1"/>
            </p:nvSpPr>
            <p:spPr bwMode="ltGray">
              <a:xfrm rot="-5919570">
                <a:off x="292" y="2427"/>
                <a:ext cx="69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8" name="Rectangle 108"/>
              <p:cNvSpPr>
                <a:spLocks noChangeArrowheads="1"/>
              </p:cNvSpPr>
              <p:nvPr userDrawn="1"/>
            </p:nvSpPr>
            <p:spPr bwMode="ltGray">
              <a:xfrm rot="-7376291">
                <a:off x="5" y="2549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09" name="Rectangle 109"/>
              <p:cNvSpPr>
                <a:spLocks noChangeArrowheads="1"/>
              </p:cNvSpPr>
              <p:nvPr userDrawn="1"/>
            </p:nvSpPr>
            <p:spPr bwMode="ltGray">
              <a:xfrm rot="-7168347">
                <a:off x="64" y="2517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0" name="Rectangle 110"/>
              <p:cNvSpPr>
                <a:spLocks noChangeArrowheads="1"/>
              </p:cNvSpPr>
              <p:nvPr userDrawn="1"/>
            </p:nvSpPr>
            <p:spPr bwMode="ltGray">
              <a:xfrm rot="-6802416">
                <a:off x="92" y="250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1" name="Rectangle 111"/>
              <p:cNvSpPr>
                <a:spLocks noChangeArrowheads="1"/>
              </p:cNvSpPr>
              <p:nvPr userDrawn="1"/>
            </p:nvSpPr>
            <p:spPr bwMode="ltGray">
              <a:xfrm rot="-6802416">
                <a:off x="119" y="2492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2" name="Rectangle 112"/>
              <p:cNvSpPr>
                <a:spLocks noChangeArrowheads="1"/>
              </p:cNvSpPr>
              <p:nvPr userDrawn="1"/>
            </p:nvSpPr>
            <p:spPr bwMode="ltGray">
              <a:xfrm rot="-6457704">
                <a:off x="150" y="2478"/>
                <a:ext cx="6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3" name="Rectangle 113"/>
              <p:cNvSpPr>
                <a:spLocks noChangeArrowheads="1"/>
              </p:cNvSpPr>
              <p:nvPr userDrawn="1"/>
            </p:nvSpPr>
            <p:spPr bwMode="ltGray">
              <a:xfrm rot="-1876771">
                <a:off x="0" y="3363"/>
                <a:ext cx="7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4" name="Rectangle 114"/>
              <p:cNvSpPr>
                <a:spLocks noChangeArrowheads="1"/>
              </p:cNvSpPr>
              <p:nvPr userDrawn="1"/>
            </p:nvSpPr>
            <p:spPr bwMode="ltGray">
              <a:xfrm rot="3283992">
                <a:off x="511" y="347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5" name="Rectangle 115"/>
              <p:cNvSpPr>
                <a:spLocks noChangeArrowheads="1"/>
              </p:cNvSpPr>
              <p:nvPr userDrawn="1"/>
            </p:nvSpPr>
            <p:spPr bwMode="ltGray">
              <a:xfrm rot="3283992">
                <a:off x="35" y="2798"/>
                <a:ext cx="24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6" name="Rectangle 116"/>
              <p:cNvSpPr>
                <a:spLocks noChangeArrowheads="1"/>
              </p:cNvSpPr>
              <p:nvPr userDrawn="1"/>
            </p:nvSpPr>
            <p:spPr bwMode="ltGray">
              <a:xfrm rot="-1876771">
                <a:off x="700" y="2851"/>
                <a:ext cx="31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7" name="Rectangle 117"/>
              <p:cNvSpPr>
                <a:spLocks noChangeArrowheads="1"/>
              </p:cNvSpPr>
              <p:nvPr userDrawn="1"/>
            </p:nvSpPr>
            <p:spPr bwMode="ltGray">
              <a:xfrm rot="5908516">
                <a:off x="200" y="3915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8" name="Rectangle 118"/>
              <p:cNvSpPr>
                <a:spLocks noChangeArrowheads="1"/>
              </p:cNvSpPr>
              <p:nvPr userDrawn="1"/>
            </p:nvSpPr>
            <p:spPr bwMode="ltGray">
              <a:xfrm rot="6683973">
                <a:off x="45" y="3915"/>
                <a:ext cx="144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19" name="Rectangle 119"/>
              <p:cNvSpPr>
                <a:spLocks noChangeArrowheads="1"/>
              </p:cNvSpPr>
              <p:nvPr userDrawn="1"/>
            </p:nvSpPr>
            <p:spPr bwMode="ltGray">
              <a:xfrm rot="5245609">
                <a:off x="361" y="389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0" name="Rectangle 120"/>
              <p:cNvSpPr>
                <a:spLocks noChangeArrowheads="1"/>
              </p:cNvSpPr>
              <p:nvPr userDrawn="1"/>
            </p:nvSpPr>
            <p:spPr bwMode="ltGray">
              <a:xfrm rot="4500520">
                <a:off x="522" y="3847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1" name="Rectangle 121"/>
              <p:cNvSpPr>
                <a:spLocks noChangeArrowheads="1"/>
              </p:cNvSpPr>
              <p:nvPr userDrawn="1"/>
            </p:nvSpPr>
            <p:spPr bwMode="ltGray">
              <a:xfrm rot="3805227">
                <a:off x="670" y="377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2" name="Rectangle 122"/>
              <p:cNvSpPr>
                <a:spLocks noChangeArrowheads="1"/>
              </p:cNvSpPr>
              <p:nvPr userDrawn="1"/>
            </p:nvSpPr>
            <p:spPr bwMode="ltGray">
              <a:xfrm rot="3060138">
                <a:off x="813" y="3688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3" name="Rectangle 123"/>
              <p:cNvSpPr>
                <a:spLocks noChangeArrowheads="1"/>
              </p:cNvSpPr>
              <p:nvPr userDrawn="1"/>
            </p:nvSpPr>
            <p:spPr bwMode="ltGray">
              <a:xfrm rot="2090281">
                <a:off x="938" y="3582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4" name="Rectangle 124"/>
              <p:cNvSpPr>
                <a:spLocks noChangeArrowheads="1"/>
              </p:cNvSpPr>
              <p:nvPr userDrawn="1"/>
            </p:nvSpPr>
            <p:spPr bwMode="ltGray">
              <a:xfrm rot="-7168347">
                <a:off x="-18" y="2506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5" name="Rectangle 125"/>
              <p:cNvSpPr>
                <a:spLocks noChangeArrowheads="1"/>
              </p:cNvSpPr>
              <p:nvPr userDrawn="1"/>
            </p:nvSpPr>
            <p:spPr bwMode="ltGray">
              <a:xfrm rot="-6406501">
                <a:off x="136" y="2433"/>
                <a:ext cx="132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6" name="Rectangle 126"/>
              <p:cNvSpPr>
                <a:spLocks noChangeArrowheads="1"/>
              </p:cNvSpPr>
              <p:nvPr userDrawn="1"/>
            </p:nvSpPr>
            <p:spPr bwMode="ltGray">
              <a:xfrm rot="-4970620">
                <a:off x="447" y="2364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7" name="Rectangle 127"/>
              <p:cNvSpPr>
                <a:spLocks noChangeArrowheads="1"/>
              </p:cNvSpPr>
              <p:nvPr userDrawn="1"/>
            </p:nvSpPr>
            <p:spPr bwMode="ltGray">
              <a:xfrm rot="-4298502">
                <a:off x="597" y="2360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8" name="Rectangle 128"/>
              <p:cNvSpPr>
                <a:spLocks noChangeArrowheads="1"/>
              </p:cNvSpPr>
              <p:nvPr userDrawn="1"/>
            </p:nvSpPr>
            <p:spPr bwMode="ltGray">
              <a:xfrm rot="-3676305">
                <a:off x="739" y="2386"/>
                <a:ext cx="155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29" name="Rectangle 129"/>
              <p:cNvSpPr>
                <a:spLocks noChangeArrowheads="1"/>
              </p:cNvSpPr>
              <p:nvPr userDrawn="1"/>
            </p:nvSpPr>
            <p:spPr bwMode="ltGray">
              <a:xfrm rot="-3188616">
                <a:off x="869" y="24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0" name="Rectangle 130"/>
              <p:cNvSpPr>
                <a:spLocks noChangeArrowheads="1"/>
              </p:cNvSpPr>
              <p:nvPr userDrawn="1"/>
            </p:nvSpPr>
            <p:spPr bwMode="ltGray">
              <a:xfrm rot="-2610246">
                <a:off x="984" y="2497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1" name="Rectangle 131"/>
              <p:cNvSpPr>
                <a:spLocks noChangeArrowheads="1"/>
              </p:cNvSpPr>
              <p:nvPr userDrawn="1"/>
            </p:nvSpPr>
            <p:spPr bwMode="ltGray">
              <a:xfrm rot="-2190008">
                <a:off x="1075" y="2585"/>
                <a:ext cx="173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2" name="Rectangle 132"/>
              <p:cNvSpPr>
                <a:spLocks noChangeArrowheads="1"/>
              </p:cNvSpPr>
              <p:nvPr userDrawn="1"/>
            </p:nvSpPr>
            <p:spPr bwMode="ltGray">
              <a:xfrm rot="-1728558">
                <a:off x="1147" y="2688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3" name="Rectangle 133"/>
              <p:cNvSpPr>
                <a:spLocks noChangeArrowheads="1"/>
              </p:cNvSpPr>
              <p:nvPr userDrawn="1"/>
            </p:nvSpPr>
            <p:spPr bwMode="ltGray">
              <a:xfrm rot="-1172118">
                <a:off x="1198" y="2805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4" name="Rectangle 134"/>
              <p:cNvSpPr>
                <a:spLocks noChangeArrowheads="1"/>
              </p:cNvSpPr>
              <p:nvPr userDrawn="1"/>
            </p:nvSpPr>
            <p:spPr bwMode="ltGray">
              <a:xfrm rot="-753845">
                <a:off x="1218" y="2930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5" name="Rectangle 135"/>
              <p:cNvSpPr>
                <a:spLocks noChangeArrowheads="1"/>
              </p:cNvSpPr>
              <p:nvPr userDrawn="1"/>
            </p:nvSpPr>
            <p:spPr bwMode="ltGray">
              <a:xfrm rot="-287823">
                <a:off x="1213" y="3066"/>
                <a:ext cx="167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6" name="Rectangle 136"/>
              <p:cNvSpPr>
                <a:spLocks noChangeArrowheads="1"/>
              </p:cNvSpPr>
              <p:nvPr userDrawn="1"/>
            </p:nvSpPr>
            <p:spPr bwMode="ltGray">
              <a:xfrm rot="696741">
                <a:off x="1126" y="3337"/>
                <a:ext cx="15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7" name="Rectangle 137"/>
              <p:cNvSpPr>
                <a:spLocks noChangeArrowheads="1"/>
              </p:cNvSpPr>
              <p:nvPr userDrawn="1"/>
            </p:nvSpPr>
            <p:spPr bwMode="ltGray">
              <a:xfrm rot="1529990">
                <a:off x="1041" y="3465"/>
                <a:ext cx="140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38" name="Freeform 138"/>
              <p:cNvSpPr>
                <a:spLocks/>
              </p:cNvSpPr>
              <p:nvPr userDrawn="1"/>
            </p:nvSpPr>
            <p:spPr bwMode="ltGray">
              <a:xfrm>
                <a:off x="850" y="3136"/>
                <a:ext cx="204" cy="120"/>
              </a:xfrm>
              <a:custGeom>
                <a:avLst/>
                <a:gdLst/>
                <a:ahLst/>
                <a:cxnLst>
                  <a:cxn ang="0">
                    <a:pos x="168" y="120"/>
                  </a:cxn>
                  <a:cxn ang="0">
                    <a:pos x="204" y="12"/>
                  </a:cxn>
                  <a:cxn ang="0">
                    <a:pos x="42" y="0"/>
                  </a:cxn>
                  <a:cxn ang="0">
                    <a:pos x="0" y="108"/>
                  </a:cxn>
                  <a:cxn ang="0">
                    <a:pos x="30" y="114"/>
                  </a:cxn>
                  <a:cxn ang="0">
                    <a:pos x="60" y="30"/>
                  </a:cxn>
                  <a:cxn ang="0">
                    <a:pos x="102" y="36"/>
                  </a:cxn>
                  <a:cxn ang="0">
                    <a:pos x="78" y="108"/>
                  </a:cxn>
                  <a:cxn ang="0">
                    <a:pos x="102" y="108"/>
                  </a:cxn>
                  <a:cxn ang="0">
                    <a:pos x="132" y="36"/>
                  </a:cxn>
                  <a:cxn ang="0">
                    <a:pos x="162" y="36"/>
                  </a:cxn>
                  <a:cxn ang="0">
                    <a:pos x="138" y="114"/>
                  </a:cxn>
                  <a:cxn ang="0">
                    <a:pos x="168" y="120"/>
                  </a:cxn>
                </a:cxnLst>
                <a:rect l="0" t="0" r="r" b="b"/>
                <a:pathLst>
                  <a:path w="204" h="120">
                    <a:moveTo>
                      <a:pt x="168" y="120"/>
                    </a:moveTo>
                    <a:lnTo>
                      <a:pt x="204" y="12"/>
                    </a:lnTo>
                    <a:lnTo>
                      <a:pt x="42" y="0"/>
                    </a:lnTo>
                    <a:lnTo>
                      <a:pt x="0" y="108"/>
                    </a:lnTo>
                    <a:lnTo>
                      <a:pt x="30" y="114"/>
                    </a:lnTo>
                    <a:lnTo>
                      <a:pt x="60" y="30"/>
                    </a:lnTo>
                    <a:lnTo>
                      <a:pt x="102" y="36"/>
                    </a:lnTo>
                    <a:lnTo>
                      <a:pt x="78" y="108"/>
                    </a:lnTo>
                    <a:lnTo>
                      <a:pt x="102" y="108"/>
                    </a:lnTo>
                    <a:lnTo>
                      <a:pt x="132" y="36"/>
                    </a:lnTo>
                    <a:lnTo>
                      <a:pt x="162" y="36"/>
                    </a:lnTo>
                    <a:lnTo>
                      <a:pt x="138" y="114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39" name="Freeform 139"/>
              <p:cNvSpPr>
                <a:spLocks/>
              </p:cNvSpPr>
              <p:nvPr userDrawn="1"/>
            </p:nvSpPr>
            <p:spPr bwMode="ltGray">
              <a:xfrm>
                <a:off x="19" y="2722"/>
                <a:ext cx="90" cy="78"/>
              </a:xfrm>
              <a:custGeom>
                <a:avLst/>
                <a:gdLst/>
                <a:ahLst/>
                <a:cxnLst>
                  <a:cxn ang="0">
                    <a:pos x="66" y="36"/>
                  </a:cxn>
                  <a:cxn ang="0">
                    <a:pos x="66" y="36"/>
                  </a:cxn>
                  <a:cxn ang="0">
                    <a:pos x="18" y="24"/>
                  </a:cxn>
                  <a:cxn ang="0">
                    <a:pos x="0" y="30"/>
                  </a:cxn>
                  <a:cxn ang="0">
                    <a:pos x="36" y="78"/>
                  </a:cxn>
                  <a:cxn ang="0">
                    <a:pos x="48" y="72"/>
                  </a:cxn>
                  <a:cxn ang="0">
                    <a:pos x="24" y="36"/>
                  </a:cxn>
                  <a:cxn ang="0">
                    <a:pos x="24" y="36"/>
                  </a:cxn>
                  <a:cxn ang="0">
                    <a:pos x="72" y="54"/>
                  </a:cxn>
                  <a:cxn ang="0">
                    <a:pos x="90" y="42"/>
                  </a:cxn>
                  <a:cxn ang="0">
                    <a:pos x="54" y="0"/>
                  </a:cxn>
                  <a:cxn ang="0">
                    <a:pos x="42" y="6"/>
                  </a:cxn>
                  <a:cxn ang="0">
                    <a:pos x="66" y="36"/>
                  </a:cxn>
                </a:cxnLst>
                <a:rect l="0" t="0" r="r" b="b"/>
                <a:pathLst>
                  <a:path w="90" h="78">
                    <a:moveTo>
                      <a:pt x="66" y="36"/>
                    </a:moveTo>
                    <a:lnTo>
                      <a:pt x="66" y="36"/>
                    </a:lnTo>
                    <a:lnTo>
                      <a:pt x="18" y="24"/>
                    </a:lnTo>
                    <a:lnTo>
                      <a:pt x="0" y="30"/>
                    </a:lnTo>
                    <a:lnTo>
                      <a:pt x="36" y="78"/>
                    </a:lnTo>
                    <a:lnTo>
                      <a:pt x="48" y="72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72" y="54"/>
                    </a:lnTo>
                    <a:lnTo>
                      <a:pt x="90" y="42"/>
                    </a:lnTo>
                    <a:lnTo>
                      <a:pt x="54" y="0"/>
                    </a:lnTo>
                    <a:lnTo>
                      <a:pt x="42" y="6"/>
                    </a:lnTo>
                    <a:lnTo>
                      <a:pt x="66" y="36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0" name="Freeform 140"/>
              <p:cNvSpPr>
                <a:spLocks/>
              </p:cNvSpPr>
              <p:nvPr userDrawn="1"/>
            </p:nvSpPr>
            <p:spPr bwMode="ltGray">
              <a:xfrm>
                <a:off x="97" y="2651"/>
                <a:ext cx="101" cy="89"/>
              </a:xfrm>
              <a:custGeom>
                <a:avLst/>
                <a:gdLst/>
                <a:ahLst/>
                <a:cxnLst>
                  <a:cxn ang="0">
                    <a:pos x="54" y="89"/>
                  </a:cxn>
                  <a:cxn ang="0">
                    <a:pos x="65" y="83"/>
                  </a:cxn>
                  <a:cxn ang="0">
                    <a:pos x="48" y="35"/>
                  </a:cxn>
                  <a:cxn ang="0">
                    <a:pos x="89" y="65"/>
                  </a:cxn>
                  <a:cxn ang="0">
                    <a:pos x="101" y="59"/>
                  </a:cxn>
                  <a:cxn ang="0">
                    <a:pos x="83" y="0"/>
                  </a:cxn>
                  <a:cxn ang="0">
                    <a:pos x="71" y="12"/>
                  </a:cxn>
                  <a:cxn ang="0">
                    <a:pos x="83" y="41"/>
                  </a:cxn>
                  <a:cxn ang="0">
                    <a:pos x="48" y="23"/>
                  </a:cxn>
                  <a:cxn ang="0">
                    <a:pos x="36" y="29"/>
                  </a:cxn>
                  <a:cxn ang="0">
                    <a:pos x="45" y="68"/>
                  </a:cxn>
                  <a:cxn ang="0">
                    <a:pos x="18" y="41"/>
                  </a:cxn>
                  <a:cxn ang="0">
                    <a:pos x="0" y="53"/>
                  </a:cxn>
                  <a:cxn ang="0">
                    <a:pos x="54" y="89"/>
                  </a:cxn>
                </a:cxnLst>
                <a:rect l="0" t="0" r="r" b="b"/>
                <a:pathLst>
                  <a:path w="101" h="89">
                    <a:moveTo>
                      <a:pt x="54" y="89"/>
                    </a:moveTo>
                    <a:lnTo>
                      <a:pt x="65" y="83"/>
                    </a:lnTo>
                    <a:lnTo>
                      <a:pt x="48" y="35"/>
                    </a:lnTo>
                    <a:lnTo>
                      <a:pt x="89" y="65"/>
                    </a:lnTo>
                    <a:lnTo>
                      <a:pt x="101" y="59"/>
                    </a:lnTo>
                    <a:lnTo>
                      <a:pt x="83" y="0"/>
                    </a:lnTo>
                    <a:lnTo>
                      <a:pt x="71" y="12"/>
                    </a:lnTo>
                    <a:lnTo>
                      <a:pt x="83" y="41"/>
                    </a:lnTo>
                    <a:lnTo>
                      <a:pt x="48" y="23"/>
                    </a:lnTo>
                    <a:lnTo>
                      <a:pt x="36" y="29"/>
                    </a:lnTo>
                    <a:lnTo>
                      <a:pt x="45" y="68"/>
                    </a:lnTo>
                    <a:lnTo>
                      <a:pt x="18" y="41"/>
                    </a:lnTo>
                    <a:lnTo>
                      <a:pt x="0" y="53"/>
                    </a:lnTo>
                    <a:lnTo>
                      <a:pt x="54" y="89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1" name="Freeform 141"/>
              <p:cNvSpPr>
                <a:spLocks/>
              </p:cNvSpPr>
              <p:nvPr userDrawn="1"/>
            </p:nvSpPr>
            <p:spPr bwMode="ltGray">
              <a:xfrm>
                <a:off x="677" y="3502"/>
                <a:ext cx="83" cy="78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83" y="48"/>
                  </a:cxn>
                  <a:cxn ang="0">
                    <a:pos x="54" y="0"/>
                  </a:cxn>
                  <a:cxn ang="0">
                    <a:pos x="0" y="30"/>
                  </a:cxn>
                  <a:cxn ang="0">
                    <a:pos x="6" y="36"/>
                  </a:cxn>
                  <a:cxn ang="0">
                    <a:pos x="42" y="18"/>
                  </a:cxn>
                  <a:cxn ang="0">
                    <a:pos x="54" y="30"/>
                  </a:cxn>
                  <a:cxn ang="0">
                    <a:pos x="24" y="48"/>
                  </a:cxn>
                  <a:cxn ang="0">
                    <a:pos x="30" y="54"/>
                  </a:cxn>
                  <a:cxn ang="0">
                    <a:pos x="60" y="36"/>
                  </a:cxn>
                  <a:cxn ang="0">
                    <a:pos x="66" y="48"/>
                  </a:cxn>
                  <a:cxn ang="0">
                    <a:pos x="30" y="66"/>
                  </a:cxn>
                  <a:cxn ang="0">
                    <a:pos x="36" y="78"/>
                  </a:cxn>
                </a:cxnLst>
                <a:rect l="0" t="0" r="r" b="b"/>
                <a:pathLst>
                  <a:path w="83" h="78">
                    <a:moveTo>
                      <a:pt x="36" y="78"/>
                    </a:moveTo>
                    <a:lnTo>
                      <a:pt x="83" y="48"/>
                    </a:lnTo>
                    <a:lnTo>
                      <a:pt x="54" y="0"/>
                    </a:lnTo>
                    <a:lnTo>
                      <a:pt x="0" y="30"/>
                    </a:lnTo>
                    <a:lnTo>
                      <a:pt x="6" y="36"/>
                    </a:lnTo>
                    <a:lnTo>
                      <a:pt x="42" y="18"/>
                    </a:lnTo>
                    <a:lnTo>
                      <a:pt x="54" y="30"/>
                    </a:lnTo>
                    <a:lnTo>
                      <a:pt x="24" y="48"/>
                    </a:lnTo>
                    <a:lnTo>
                      <a:pt x="30" y="54"/>
                    </a:lnTo>
                    <a:lnTo>
                      <a:pt x="60" y="36"/>
                    </a:lnTo>
                    <a:lnTo>
                      <a:pt x="66" y="48"/>
                    </a:lnTo>
                    <a:lnTo>
                      <a:pt x="30" y="66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2" name="Freeform 142"/>
              <p:cNvSpPr>
                <a:spLocks/>
              </p:cNvSpPr>
              <p:nvPr userDrawn="1"/>
            </p:nvSpPr>
            <p:spPr bwMode="ltGray">
              <a:xfrm>
                <a:off x="940" y="2782"/>
                <a:ext cx="90" cy="72"/>
              </a:xfrm>
              <a:custGeom>
                <a:avLst/>
                <a:gdLst/>
                <a:ahLst/>
                <a:cxnLst>
                  <a:cxn ang="0">
                    <a:pos x="90" y="30"/>
                  </a:cxn>
                  <a:cxn ang="0">
                    <a:pos x="66" y="0"/>
                  </a:cxn>
                  <a:cxn ang="0">
                    <a:pos x="0" y="36"/>
                  </a:cxn>
                  <a:cxn ang="0">
                    <a:pos x="24" y="72"/>
                  </a:cxn>
                  <a:cxn ang="0">
                    <a:pos x="36" y="66"/>
                  </a:cxn>
                  <a:cxn ang="0">
                    <a:pos x="18" y="42"/>
                  </a:cxn>
                  <a:cxn ang="0">
                    <a:pos x="36" y="30"/>
                  </a:cxn>
                  <a:cxn ang="0">
                    <a:pos x="54" y="54"/>
                  </a:cxn>
                  <a:cxn ang="0">
                    <a:pos x="60" y="48"/>
                  </a:cxn>
                  <a:cxn ang="0">
                    <a:pos x="48" y="24"/>
                  </a:cxn>
                  <a:cxn ang="0">
                    <a:pos x="60" y="12"/>
                  </a:cxn>
                  <a:cxn ang="0">
                    <a:pos x="78" y="42"/>
                  </a:cxn>
                  <a:cxn ang="0">
                    <a:pos x="90" y="30"/>
                  </a:cxn>
                </a:cxnLst>
                <a:rect l="0" t="0" r="r" b="b"/>
                <a:pathLst>
                  <a:path w="90" h="72">
                    <a:moveTo>
                      <a:pt x="90" y="30"/>
                    </a:moveTo>
                    <a:lnTo>
                      <a:pt x="66" y="0"/>
                    </a:lnTo>
                    <a:lnTo>
                      <a:pt x="0" y="36"/>
                    </a:lnTo>
                    <a:lnTo>
                      <a:pt x="24" y="72"/>
                    </a:lnTo>
                    <a:lnTo>
                      <a:pt x="36" y="66"/>
                    </a:lnTo>
                    <a:lnTo>
                      <a:pt x="18" y="42"/>
                    </a:lnTo>
                    <a:lnTo>
                      <a:pt x="36" y="30"/>
                    </a:lnTo>
                    <a:lnTo>
                      <a:pt x="54" y="54"/>
                    </a:lnTo>
                    <a:lnTo>
                      <a:pt x="60" y="48"/>
                    </a:lnTo>
                    <a:lnTo>
                      <a:pt x="48" y="24"/>
                    </a:lnTo>
                    <a:lnTo>
                      <a:pt x="60" y="12"/>
                    </a:lnTo>
                    <a:lnTo>
                      <a:pt x="78" y="42"/>
                    </a:lnTo>
                    <a:lnTo>
                      <a:pt x="90" y="3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3" name="Freeform 143"/>
              <p:cNvSpPr>
                <a:spLocks/>
              </p:cNvSpPr>
              <p:nvPr userDrawn="1"/>
            </p:nvSpPr>
            <p:spPr bwMode="ltGray">
              <a:xfrm>
                <a:off x="898" y="2716"/>
                <a:ext cx="90" cy="84"/>
              </a:xfrm>
              <a:custGeom>
                <a:avLst/>
                <a:gdLst/>
                <a:ahLst/>
                <a:cxnLst>
                  <a:cxn ang="0">
                    <a:pos x="42" y="60"/>
                  </a:cxn>
                  <a:cxn ang="0">
                    <a:pos x="42" y="60"/>
                  </a:cxn>
                  <a:cxn ang="0">
                    <a:pos x="72" y="12"/>
                  </a:cxn>
                  <a:cxn ang="0">
                    <a:pos x="66" y="0"/>
                  </a:cxn>
                  <a:cxn ang="0">
                    <a:pos x="0" y="42"/>
                  </a:cxn>
                  <a:cxn ang="0">
                    <a:pos x="6" y="54"/>
                  </a:cxn>
                  <a:cxn ang="0">
                    <a:pos x="54" y="24"/>
                  </a:cxn>
                  <a:cxn ang="0">
                    <a:pos x="54" y="24"/>
                  </a:cxn>
                  <a:cxn ang="0">
                    <a:pos x="18" y="72"/>
                  </a:cxn>
                  <a:cxn ang="0">
                    <a:pos x="24" y="84"/>
                  </a:cxn>
                  <a:cxn ang="0">
                    <a:pos x="90" y="42"/>
                  </a:cxn>
                  <a:cxn ang="0">
                    <a:pos x="84" y="30"/>
                  </a:cxn>
                  <a:cxn ang="0">
                    <a:pos x="42" y="60"/>
                  </a:cxn>
                </a:cxnLst>
                <a:rect l="0" t="0" r="r" b="b"/>
                <a:pathLst>
                  <a:path w="90" h="84">
                    <a:moveTo>
                      <a:pt x="42" y="60"/>
                    </a:moveTo>
                    <a:lnTo>
                      <a:pt x="42" y="60"/>
                    </a:lnTo>
                    <a:lnTo>
                      <a:pt x="72" y="12"/>
                    </a:lnTo>
                    <a:lnTo>
                      <a:pt x="66" y="0"/>
                    </a:lnTo>
                    <a:lnTo>
                      <a:pt x="0" y="42"/>
                    </a:lnTo>
                    <a:lnTo>
                      <a:pt x="6" y="54"/>
                    </a:lnTo>
                    <a:lnTo>
                      <a:pt x="54" y="24"/>
                    </a:lnTo>
                    <a:lnTo>
                      <a:pt x="54" y="24"/>
                    </a:lnTo>
                    <a:lnTo>
                      <a:pt x="18" y="72"/>
                    </a:lnTo>
                    <a:lnTo>
                      <a:pt x="24" y="84"/>
                    </a:lnTo>
                    <a:lnTo>
                      <a:pt x="90" y="42"/>
                    </a:lnTo>
                    <a:lnTo>
                      <a:pt x="84" y="30"/>
                    </a:lnTo>
                    <a:lnTo>
                      <a:pt x="42" y="6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4" name="Freeform 144"/>
              <p:cNvSpPr>
                <a:spLocks/>
              </p:cNvSpPr>
              <p:nvPr userDrawn="1"/>
            </p:nvSpPr>
            <p:spPr bwMode="ltGray">
              <a:xfrm>
                <a:off x="7" y="3837"/>
                <a:ext cx="6" cy="1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6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5" name="Freeform 145"/>
              <p:cNvSpPr>
                <a:spLocks/>
              </p:cNvSpPr>
              <p:nvPr userDrawn="1"/>
            </p:nvSpPr>
            <p:spPr bwMode="ltGray">
              <a:xfrm>
                <a:off x="7" y="2555"/>
                <a:ext cx="30" cy="48"/>
              </a:xfrm>
              <a:custGeom>
                <a:avLst/>
                <a:gdLst/>
                <a:ahLst/>
                <a:cxnLst>
                  <a:cxn ang="0">
                    <a:pos x="18" y="48"/>
                  </a:cxn>
                  <a:cxn ang="0">
                    <a:pos x="18" y="48"/>
                  </a:cxn>
                  <a:cxn ang="0">
                    <a:pos x="30" y="42"/>
                  </a:cxn>
                  <a:cxn ang="0">
                    <a:pos x="0" y="0"/>
                  </a:cxn>
                  <a:cxn ang="0">
                    <a:pos x="0" y="24"/>
                  </a:cxn>
                  <a:cxn ang="0">
                    <a:pos x="18" y="48"/>
                  </a:cxn>
                  <a:cxn ang="0">
                    <a:pos x="18" y="48"/>
                  </a:cxn>
                </a:cxnLst>
                <a:rect l="0" t="0" r="r" b="b"/>
                <a:pathLst>
                  <a:path w="30" h="48">
                    <a:moveTo>
                      <a:pt x="18" y="48"/>
                    </a:moveTo>
                    <a:lnTo>
                      <a:pt x="18" y="48"/>
                    </a:lnTo>
                    <a:lnTo>
                      <a:pt x="30" y="42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8" y="48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6" name="Freeform 146"/>
              <p:cNvSpPr>
                <a:spLocks/>
              </p:cNvSpPr>
              <p:nvPr userDrawn="1"/>
            </p:nvSpPr>
            <p:spPr bwMode="ltGray">
              <a:xfrm>
                <a:off x="7" y="3843"/>
                <a:ext cx="36" cy="6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4" y="0"/>
                  </a:cxn>
                  <a:cxn ang="0">
                    <a:pos x="24" y="0"/>
                  </a:cxn>
                  <a:cxn ang="0">
                    <a:pos x="0" y="36"/>
                  </a:cxn>
                  <a:cxn ang="0">
                    <a:pos x="0" y="66"/>
                  </a:cxn>
                  <a:cxn ang="0">
                    <a:pos x="36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66">
                    <a:moveTo>
                      <a:pt x="36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0" y="36"/>
                    </a:lnTo>
                    <a:lnTo>
                      <a:pt x="0" y="66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47" name="Rectangle 147"/>
              <p:cNvSpPr>
                <a:spLocks noChangeArrowheads="1"/>
              </p:cNvSpPr>
              <p:nvPr userDrawn="1"/>
            </p:nvSpPr>
            <p:spPr bwMode="ltGray">
              <a:xfrm rot="244926">
                <a:off x="1177" y="3201"/>
                <a:ext cx="161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48" name="Rectangle 148"/>
              <p:cNvSpPr>
                <a:spLocks noChangeArrowheads="1"/>
              </p:cNvSpPr>
              <p:nvPr userDrawn="1"/>
            </p:nvSpPr>
            <p:spPr bwMode="ltGray">
              <a:xfrm rot="-5598588">
                <a:off x="290" y="2386"/>
                <a:ext cx="138" cy="12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12149" name="Freeform 149"/>
              <p:cNvSpPr>
                <a:spLocks/>
              </p:cNvSpPr>
              <p:nvPr userDrawn="1"/>
            </p:nvSpPr>
            <p:spPr bwMode="ltGray">
              <a:xfrm>
                <a:off x="139" y="3573"/>
                <a:ext cx="144" cy="15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9" y="61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0" name="Freeform 150"/>
              <p:cNvSpPr>
                <a:spLocks/>
              </p:cNvSpPr>
              <p:nvPr userDrawn="1"/>
            </p:nvSpPr>
            <p:spPr bwMode="ltGray">
              <a:xfrm rot="-2857037">
                <a:off x="619" y="3550"/>
                <a:ext cx="68" cy="69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59" y="154"/>
                  </a:cxn>
                  <a:cxn ang="0">
                    <a:pos x="117" y="120"/>
                  </a:cxn>
                  <a:cxn ang="0">
                    <a:pos x="62" y="55"/>
                  </a:cxn>
                  <a:cxn ang="0">
                    <a:pos x="104" y="34"/>
                  </a:cxn>
                  <a:cxn ang="0">
                    <a:pos x="117" y="53"/>
                  </a:cxn>
                  <a:cxn ang="0">
                    <a:pos x="141" y="47"/>
                  </a:cxn>
                  <a:cxn ang="0">
                    <a:pos x="97" y="2"/>
                  </a:cxn>
                  <a:cxn ang="0">
                    <a:pos x="36" y="33"/>
                  </a:cxn>
                  <a:cxn ang="0">
                    <a:pos x="90" y="107"/>
                  </a:cxn>
                  <a:cxn ang="0">
                    <a:pos x="28" y="101"/>
                  </a:cxn>
                  <a:cxn ang="0">
                    <a:pos x="0" y="102"/>
                  </a:cxn>
                </a:cxnLst>
                <a:rect l="0" t="0" r="r" b="b"/>
                <a:pathLst>
                  <a:path w="144" h="154">
                    <a:moveTo>
                      <a:pt x="0" y="102"/>
                    </a:moveTo>
                    <a:cubicBezTo>
                      <a:pt x="6" y="140"/>
                      <a:pt x="25" y="154"/>
                      <a:pt x="59" y="154"/>
                    </a:cubicBezTo>
                    <a:cubicBezTo>
                      <a:pt x="111" y="152"/>
                      <a:pt x="106" y="130"/>
                      <a:pt x="117" y="120"/>
                    </a:cubicBezTo>
                    <a:cubicBezTo>
                      <a:pt x="113" y="47"/>
                      <a:pt x="84" y="84"/>
                      <a:pt x="62" y="55"/>
                    </a:cubicBezTo>
                    <a:cubicBezTo>
                      <a:pt x="59" y="42"/>
                      <a:pt x="78" y="11"/>
                      <a:pt x="104" y="34"/>
                    </a:cubicBezTo>
                    <a:cubicBezTo>
                      <a:pt x="108" y="41"/>
                      <a:pt x="111" y="51"/>
                      <a:pt x="117" y="53"/>
                    </a:cubicBezTo>
                    <a:cubicBezTo>
                      <a:pt x="123" y="55"/>
                      <a:pt x="144" y="55"/>
                      <a:pt x="141" y="47"/>
                    </a:cubicBezTo>
                    <a:cubicBezTo>
                      <a:pt x="138" y="39"/>
                      <a:pt x="126" y="5"/>
                      <a:pt x="97" y="2"/>
                    </a:cubicBezTo>
                    <a:cubicBezTo>
                      <a:pt x="77" y="0"/>
                      <a:pt x="48" y="0"/>
                      <a:pt x="36" y="33"/>
                    </a:cubicBezTo>
                    <a:cubicBezTo>
                      <a:pt x="15" y="89"/>
                      <a:pt x="83" y="79"/>
                      <a:pt x="90" y="107"/>
                    </a:cubicBezTo>
                    <a:cubicBezTo>
                      <a:pt x="96" y="130"/>
                      <a:pt x="34" y="147"/>
                      <a:pt x="28" y="101"/>
                    </a:cubicBezTo>
                    <a:cubicBezTo>
                      <a:pt x="12" y="104"/>
                      <a:pt x="15" y="98"/>
                      <a:pt x="0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1" name="Freeform 151"/>
              <p:cNvSpPr>
                <a:spLocks/>
              </p:cNvSpPr>
              <p:nvPr userDrawn="1"/>
            </p:nvSpPr>
            <p:spPr bwMode="ltGray">
              <a:xfrm>
                <a:off x="235" y="2503"/>
                <a:ext cx="348" cy="12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7" y="582"/>
                  </a:cxn>
                  <a:cxn ang="0">
                    <a:pos x="348" y="1272"/>
                  </a:cxn>
                  <a:cxn ang="0">
                    <a:pos x="54" y="676"/>
                  </a:cxn>
                  <a:cxn ang="0">
                    <a:pos x="0" y="0"/>
                  </a:cxn>
                </a:cxnLst>
                <a:rect l="0" t="0" r="r" b="b"/>
                <a:pathLst>
                  <a:path w="348" h="1272">
                    <a:moveTo>
                      <a:pt x="0" y="0"/>
                    </a:moveTo>
                    <a:lnTo>
                      <a:pt x="287" y="582"/>
                    </a:lnTo>
                    <a:lnTo>
                      <a:pt x="348" y="1272"/>
                    </a:lnTo>
                    <a:lnTo>
                      <a:pt x="54" y="67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2">
                      <a:gamma/>
                      <a:shade val="96863"/>
                      <a:invGamma/>
                    </a:schemeClr>
                  </a:gs>
                </a:gsLst>
                <a:lin ang="18900000" scaled="1"/>
              </a:gradFill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2152" name="Oval 152"/>
              <p:cNvSpPr>
                <a:spLocks noChangeArrowheads="1"/>
              </p:cNvSpPr>
              <p:nvPr userDrawn="1"/>
            </p:nvSpPr>
            <p:spPr bwMode="ltGray">
              <a:xfrm rot="-1684349">
                <a:off x="296" y="3047"/>
                <a:ext cx="221" cy="174"/>
              </a:xfrm>
              <a:prstGeom prst="ellipse">
                <a:avLst/>
              </a:prstGeom>
              <a:gradFill rotWithShape="0">
                <a:gsLst>
                  <a:gs pos="0">
                    <a:schemeClr val="bg2">
                      <a:gamma/>
                      <a:shade val="90980"/>
                      <a:invGamma/>
                    </a:schemeClr>
                  </a:gs>
                  <a:gs pos="50000">
                    <a:schemeClr val="bg2"/>
                  </a:gs>
                  <a:gs pos="100000">
                    <a:schemeClr val="bg2">
                      <a:gamma/>
                      <a:shade val="90980"/>
                      <a:invGamma/>
                    </a:schemeClr>
                  </a:gs>
                </a:gsLst>
                <a:lin ang="189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2153" name="Rectangle 153"/>
          <p:cNvSpPr>
            <a:spLocks noGrp="1" noRot="1" noChangeArrowheads="1"/>
          </p:cNvSpPr>
          <p:nvPr>
            <p:ph type="title"/>
          </p:nvPr>
        </p:nvSpPr>
        <p:spPr bwMode="auto">
          <a:xfrm>
            <a:off x="301625" y="228600"/>
            <a:ext cx="85407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12154" name="Rectangle 15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301625" y="6245225"/>
            <a:ext cx="22891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512155" name="Rectangle 15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Arial" charset="0"/>
              </a:defRPr>
            </a:lvl1pPr>
          </a:lstStyle>
          <a:p>
            <a:endParaRPr lang="ru-RU"/>
          </a:p>
        </p:txBody>
      </p:sp>
      <p:sp>
        <p:nvSpPr>
          <p:cNvPr id="512156" name="Rectangle 15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289175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Arial" charset="0"/>
              </a:defRPr>
            </a:lvl1pPr>
          </a:lstStyle>
          <a:p>
            <a:fld id="{665BAF6C-702B-45FB-AA8D-0BC1B17BB052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12157" name="Rectangle 157"/>
          <p:cNvSpPr>
            <a:spLocks noGrp="1" noRot="1" noChangeArrowheads="1"/>
          </p:cNvSpPr>
          <p:nvPr>
            <p:ph type="body" idx="1"/>
          </p:nvPr>
        </p:nvSpPr>
        <p:spPr bwMode="auto">
          <a:xfrm>
            <a:off x="301625" y="1600200"/>
            <a:ext cx="8540750" cy="4498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5038" r:id="rId1"/>
    <p:sldLayoutId id="2147485039" r:id="rId2"/>
    <p:sldLayoutId id="2147485040" r:id="rId3"/>
    <p:sldLayoutId id="2147485041" r:id="rId4"/>
    <p:sldLayoutId id="2147485042" r:id="rId5"/>
    <p:sldLayoutId id="2147485043" r:id="rId6"/>
    <p:sldLayoutId id="2147485044" r:id="rId7"/>
    <p:sldLayoutId id="2147485045" r:id="rId8"/>
    <p:sldLayoutId id="2147485046" r:id="rId9"/>
    <p:sldLayoutId id="2147485047" r:id="rId10"/>
    <p:sldLayoutId id="2147485048" r:id="rId11"/>
    <p:sldLayoutId id="2147485049" r:id="rId12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Font typeface="Wingdings" pitchFamily="2" charset="2"/>
        <a:buChar char="§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80000"/>
        <a:buFont typeface="Arial" charset="0"/>
        <a:buChar char="►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chemeClr val="bg2"/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9144000" cy="6934200"/>
            <a:chOff x="0" y="0"/>
            <a:chExt cx="5760" cy="4368"/>
          </a:xfrm>
        </p:grpSpPr>
        <p:sp>
          <p:nvSpPr>
            <p:cNvPr id="515075" name="Freeform 3"/>
            <p:cNvSpPr>
              <a:spLocks/>
            </p:cNvSpPr>
            <p:nvPr/>
          </p:nvSpPr>
          <p:spPr bwMode="hidden">
            <a:xfrm>
              <a:off x="0" y="2208"/>
              <a:ext cx="2515" cy="1970"/>
            </a:xfrm>
            <a:custGeom>
              <a:avLst/>
              <a:gdLst/>
              <a:ahLst/>
              <a:cxnLst>
                <a:cxn ang="0">
                  <a:pos x="744" y="1669"/>
                </a:cxn>
                <a:cxn ang="0">
                  <a:pos x="852" y="1400"/>
                </a:cxn>
                <a:cxn ang="0">
                  <a:pos x="876" y="1171"/>
                </a:cxn>
                <a:cxn ang="0">
                  <a:pos x="979" y="1370"/>
                </a:cxn>
                <a:cxn ang="0">
                  <a:pos x="1231" y="1621"/>
                </a:cxn>
                <a:cxn ang="0">
                  <a:pos x="1471" y="1693"/>
                </a:cxn>
                <a:cxn ang="0">
                  <a:pos x="1819" y="1678"/>
                </a:cxn>
                <a:cxn ang="0">
                  <a:pos x="1893" y="1513"/>
                </a:cxn>
                <a:cxn ang="0">
                  <a:pos x="1874" y="1285"/>
                </a:cxn>
                <a:cxn ang="0">
                  <a:pos x="1783" y="967"/>
                </a:cxn>
                <a:cxn ang="0">
                  <a:pos x="1289" y="873"/>
                </a:cxn>
                <a:cxn ang="0">
                  <a:pos x="1549" y="745"/>
                </a:cxn>
                <a:cxn ang="0">
                  <a:pos x="1753" y="732"/>
                </a:cxn>
                <a:cxn ang="0">
                  <a:pos x="2107" y="618"/>
                </a:cxn>
                <a:cxn ang="0">
                  <a:pos x="2377" y="438"/>
                </a:cxn>
                <a:cxn ang="0">
                  <a:pos x="2420" y="343"/>
                </a:cxn>
                <a:cxn ang="0">
                  <a:pos x="2077" y="331"/>
                </a:cxn>
                <a:cxn ang="0">
                  <a:pos x="1951" y="301"/>
                </a:cxn>
                <a:cxn ang="0">
                  <a:pos x="1645" y="289"/>
                </a:cxn>
                <a:cxn ang="0">
                  <a:pos x="1297" y="408"/>
                </a:cxn>
                <a:cxn ang="0">
                  <a:pos x="1308" y="337"/>
                </a:cxn>
                <a:cxn ang="0">
                  <a:pos x="1453" y="168"/>
                </a:cxn>
                <a:cxn ang="0">
                  <a:pos x="1477" y="36"/>
                </a:cxn>
                <a:cxn ang="0">
                  <a:pos x="1417" y="24"/>
                </a:cxn>
                <a:cxn ang="0">
                  <a:pos x="1189" y="102"/>
                </a:cxn>
                <a:cxn ang="0">
                  <a:pos x="1026" y="144"/>
                </a:cxn>
                <a:cxn ang="0">
                  <a:pos x="889" y="331"/>
                </a:cxn>
                <a:cxn ang="0">
                  <a:pos x="726" y="480"/>
                </a:cxn>
                <a:cxn ang="0">
                  <a:pos x="643" y="540"/>
                </a:cxn>
                <a:cxn ang="0">
                  <a:pos x="600" y="516"/>
                </a:cxn>
                <a:cxn ang="0">
                  <a:pos x="552" y="486"/>
                </a:cxn>
                <a:cxn ang="0">
                  <a:pos x="528" y="462"/>
                </a:cxn>
                <a:cxn ang="0">
                  <a:pos x="474" y="426"/>
                </a:cxn>
                <a:cxn ang="0">
                  <a:pos x="415" y="390"/>
                </a:cxn>
                <a:cxn ang="0">
                  <a:pos x="366" y="366"/>
                </a:cxn>
                <a:cxn ang="0">
                  <a:pos x="192" y="234"/>
                </a:cxn>
                <a:cxn ang="0">
                  <a:pos x="570" y="564"/>
                </a:cxn>
                <a:cxn ang="0">
                  <a:pos x="444" y="732"/>
                </a:cxn>
                <a:cxn ang="0">
                  <a:pos x="318" y="787"/>
                </a:cxn>
                <a:cxn ang="0">
                  <a:pos x="127" y="853"/>
                </a:cxn>
                <a:cxn ang="0">
                  <a:pos x="0" y="1165"/>
                </a:cxn>
                <a:cxn ang="0">
                  <a:pos x="372" y="1015"/>
                </a:cxn>
                <a:cxn ang="0">
                  <a:pos x="222" y="1262"/>
                </a:cxn>
                <a:cxn ang="0">
                  <a:pos x="139" y="1459"/>
                </a:cxn>
                <a:cxn ang="0">
                  <a:pos x="102" y="1495"/>
                </a:cxn>
                <a:cxn ang="0">
                  <a:pos x="84" y="1519"/>
                </a:cxn>
                <a:cxn ang="0">
                  <a:pos x="96" y="1537"/>
                </a:cxn>
                <a:cxn ang="0">
                  <a:pos x="127" y="1567"/>
                </a:cxn>
                <a:cxn ang="0">
                  <a:pos x="145" y="1633"/>
                </a:cxn>
                <a:cxn ang="0">
                  <a:pos x="156" y="1693"/>
                </a:cxn>
                <a:cxn ang="0">
                  <a:pos x="162" y="1723"/>
                </a:cxn>
                <a:cxn ang="0">
                  <a:pos x="216" y="1802"/>
                </a:cxn>
                <a:cxn ang="0">
                  <a:pos x="228" y="1850"/>
                </a:cxn>
                <a:cxn ang="0">
                  <a:pos x="240" y="1904"/>
                </a:cxn>
                <a:cxn ang="0">
                  <a:pos x="246" y="1922"/>
                </a:cxn>
                <a:cxn ang="0">
                  <a:pos x="258" y="1970"/>
                </a:cxn>
                <a:cxn ang="0">
                  <a:pos x="462" y="1922"/>
                </a:cxn>
                <a:cxn ang="0">
                  <a:pos x="624" y="1778"/>
                </a:cxn>
              </a:cxnLst>
              <a:rect l="0" t="0" r="r" b="b"/>
              <a:pathLst>
                <a:path w="2515" h="1970">
                  <a:moveTo>
                    <a:pt x="624" y="1778"/>
                  </a:moveTo>
                  <a:lnTo>
                    <a:pt x="744" y="1669"/>
                  </a:lnTo>
                  <a:lnTo>
                    <a:pt x="834" y="1627"/>
                  </a:lnTo>
                  <a:lnTo>
                    <a:pt x="852" y="1400"/>
                  </a:lnTo>
                  <a:lnTo>
                    <a:pt x="834" y="1225"/>
                  </a:lnTo>
                  <a:lnTo>
                    <a:pt x="876" y="1171"/>
                  </a:lnTo>
                  <a:lnTo>
                    <a:pt x="901" y="1268"/>
                  </a:lnTo>
                  <a:lnTo>
                    <a:pt x="979" y="1370"/>
                  </a:lnTo>
                  <a:lnTo>
                    <a:pt x="1116" y="1519"/>
                  </a:lnTo>
                  <a:lnTo>
                    <a:pt x="1231" y="1621"/>
                  </a:lnTo>
                  <a:lnTo>
                    <a:pt x="1353" y="1632"/>
                  </a:lnTo>
                  <a:lnTo>
                    <a:pt x="1471" y="1693"/>
                  </a:lnTo>
                  <a:lnTo>
                    <a:pt x="1664" y="1659"/>
                  </a:lnTo>
                  <a:lnTo>
                    <a:pt x="1819" y="1678"/>
                  </a:lnTo>
                  <a:lnTo>
                    <a:pt x="1975" y="1632"/>
                  </a:lnTo>
                  <a:lnTo>
                    <a:pt x="1893" y="1513"/>
                  </a:lnTo>
                  <a:lnTo>
                    <a:pt x="1920" y="1385"/>
                  </a:lnTo>
                  <a:lnTo>
                    <a:pt x="1874" y="1285"/>
                  </a:lnTo>
                  <a:lnTo>
                    <a:pt x="1865" y="1129"/>
                  </a:lnTo>
                  <a:lnTo>
                    <a:pt x="1783" y="967"/>
                  </a:lnTo>
                  <a:lnTo>
                    <a:pt x="1527" y="891"/>
                  </a:lnTo>
                  <a:lnTo>
                    <a:pt x="1289" y="873"/>
                  </a:lnTo>
                  <a:lnTo>
                    <a:pt x="1393" y="781"/>
                  </a:lnTo>
                  <a:lnTo>
                    <a:pt x="1549" y="745"/>
                  </a:lnTo>
                  <a:lnTo>
                    <a:pt x="1620" y="738"/>
                  </a:lnTo>
                  <a:lnTo>
                    <a:pt x="1753" y="732"/>
                  </a:lnTo>
                  <a:lnTo>
                    <a:pt x="1933" y="720"/>
                  </a:lnTo>
                  <a:lnTo>
                    <a:pt x="2107" y="618"/>
                  </a:lnTo>
                  <a:lnTo>
                    <a:pt x="2227" y="516"/>
                  </a:lnTo>
                  <a:lnTo>
                    <a:pt x="2377" y="438"/>
                  </a:lnTo>
                  <a:lnTo>
                    <a:pt x="2515" y="337"/>
                  </a:lnTo>
                  <a:lnTo>
                    <a:pt x="2420" y="343"/>
                  </a:lnTo>
                  <a:lnTo>
                    <a:pt x="2191" y="343"/>
                  </a:lnTo>
                  <a:lnTo>
                    <a:pt x="2077" y="331"/>
                  </a:lnTo>
                  <a:lnTo>
                    <a:pt x="2053" y="301"/>
                  </a:lnTo>
                  <a:lnTo>
                    <a:pt x="1951" y="301"/>
                  </a:lnTo>
                  <a:lnTo>
                    <a:pt x="1795" y="259"/>
                  </a:lnTo>
                  <a:lnTo>
                    <a:pt x="1645" y="289"/>
                  </a:lnTo>
                  <a:lnTo>
                    <a:pt x="1447" y="372"/>
                  </a:lnTo>
                  <a:lnTo>
                    <a:pt x="1297" y="408"/>
                  </a:lnTo>
                  <a:lnTo>
                    <a:pt x="1153" y="414"/>
                  </a:lnTo>
                  <a:lnTo>
                    <a:pt x="1308" y="337"/>
                  </a:lnTo>
                  <a:lnTo>
                    <a:pt x="1465" y="198"/>
                  </a:lnTo>
                  <a:lnTo>
                    <a:pt x="1453" y="168"/>
                  </a:lnTo>
                  <a:lnTo>
                    <a:pt x="1465" y="102"/>
                  </a:lnTo>
                  <a:lnTo>
                    <a:pt x="1477" y="36"/>
                  </a:lnTo>
                  <a:lnTo>
                    <a:pt x="1453" y="0"/>
                  </a:lnTo>
                  <a:lnTo>
                    <a:pt x="1417" y="24"/>
                  </a:lnTo>
                  <a:lnTo>
                    <a:pt x="1356" y="42"/>
                  </a:lnTo>
                  <a:lnTo>
                    <a:pt x="1189" y="102"/>
                  </a:lnTo>
                  <a:lnTo>
                    <a:pt x="1098" y="144"/>
                  </a:lnTo>
                  <a:lnTo>
                    <a:pt x="1026" y="144"/>
                  </a:lnTo>
                  <a:lnTo>
                    <a:pt x="991" y="168"/>
                  </a:lnTo>
                  <a:lnTo>
                    <a:pt x="889" y="331"/>
                  </a:lnTo>
                  <a:lnTo>
                    <a:pt x="852" y="408"/>
                  </a:lnTo>
                  <a:lnTo>
                    <a:pt x="726" y="480"/>
                  </a:lnTo>
                  <a:lnTo>
                    <a:pt x="649" y="540"/>
                  </a:lnTo>
                  <a:lnTo>
                    <a:pt x="643" y="540"/>
                  </a:lnTo>
                  <a:lnTo>
                    <a:pt x="637" y="534"/>
                  </a:lnTo>
                  <a:lnTo>
                    <a:pt x="600" y="516"/>
                  </a:lnTo>
                  <a:lnTo>
                    <a:pt x="564" y="492"/>
                  </a:lnTo>
                  <a:lnTo>
                    <a:pt x="552" y="486"/>
                  </a:lnTo>
                  <a:lnTo>
                    <a:pt x="540" y="474"/>
                  </a:lnTo>
                  <a:lnTo>
                    <a:pt x="528" y="462"/>
                  </a:lnTo>
                  <a:lnTo>
                    <a:pt x="504" y="444"/>
                  </a:lnTo>
                  <a:lnTo>
                    <a:pt x="474" y="426"/>
                  </a:lnTo>
                  <a:lnTo>
                    <a:pt x="444" y="408"/>
                  </a:lnTo>
                  <a:lnTo>
                    <a:pt x="415" y="390"/>
                  </a:lnTo>
                  <a:lnTo>
                    <a:pt x="385" y="372"/>
                  </a:lnTo>
                  <a:lnTo>
                    <a:pt x="366" y="366"/>
                  </a:lnTo>
                  <a:lnTo>
                    <a:pt x="360" y="360"/>
                  </a:lnTo>
                  <a:lnTo>
                    <a:pt x="192" y="234"/>
                  </a:lnTo>
                  <a:lnTo>
                    <a:pt x="210" y="307"/>
                  </a:lnTo>
                  <a:lnTo>
                    <a:pt x="570" y="564"/>
                  </a:lnTo>
                  <a:lnTo>
                    <a:pt x="558" y="618"/>
                  </a:lnTo>
                  <a:lnTo>
                    <a:pt x="444" y="732"/>
                  </a:lnTo>
                  <a:lnTo>
                    <a:pt x="324" y="787"/>
                  </a:lnTo>
                  <a:lnTo>
                    <a:pt x="318" y="787"/>
                  </a:lnTo>
                  <a:lnTo>
                    <a:pt x="258" y="811"/>
                  </a:lnTo>
                  <a:lnTo>
                    <a:pt x="127" y="853"/>
                  </a:lnTo>
                  <a:lnTo>
                    <a:pt x="0" y="901"/>
                  </a:lnTo>
                  <a:lnTo>
                    <a:pt x="0" y="1165"/>
                  </a:lnTo>
                  <a:lnTo>
                    <a:pt x="78" y="1147"/>
                  </a:lnTo>
                  <a:lnTo>
                    <a:pt x="372" y="1015"/>
                  </a:lnTo>
                  <a:lnTo>
                    <a:pt x="336" y="1117"/>
                  </a:lnTo>
                  <a:lnTo>
                    <a:pt x="222" y="1262"/>
                  </a:lnTo>
                  <a:lnTo>
                    <a:pt x="145" y="1453"/>
                  </a:lnTo>
                  <a:lnTo>
                    <a:pt x="139" y="1459"/>
                  </a:lnTo>
                  <a:lnTo>
                    <a:pt x="133" y="1465"/>
                  </a:lnTo>
                  <a:lnTo>
                    <a:pt x="102" y="1495"/>
                  </a:lnTo>
                  <a:lnTo>
                    <a:pt x="90" y="1507"/>
                  </a:lnTo>
                  <a:lnTo>
                    <a:pt x="84" y="1519"/>
                  </a:lnTo>
                  <a:lnTo>
                    <a:pt x="84" y="1531"/>
                  </a:lnTo>
                  <a:lnTo>
                    <a:pt x="96" y="1537"/>
                  </a:lnTo>
                  <a:lnTo>
                    <a:pt x="114" y="1549"/>
                  </a:lnTo>
                  <a:lnTo>
                    <a:pt x="127" y="1567"/>
                  </a:lnTo>
                  <a:lnTo>
                    <a:pt x="139" y="1597"/>
                  </a:lnTo>
                  <a:lnTo>
                    <a:pt x="145" y="1633"/>
                  </a:lnTo>
                  <a:lnTo>
                    <a:pt x="150" y="1663"/>
                  </a:lnTo>
                  <a:lnTo>
                    <a:pt x="156" y="1693"/>
                  </a:lnTo>
                  <a:lnTo>
                    <a:pt x="162" y="1717"/>
                  </a:lnTo>
                  <a:lnTo>
                    <a:pt x="162" y="1723"/>
                  </a:lnTo>
                  <a:lnTo>
                    <a:pt x="216" y="1796"/>
                  </a:lnTo>
                  <a:lnTo>
                    <a:pt x="216" y="1802"/>
                  </a:lnTo>
                  <a:lnTo>
                    <a:pt x="222" y="1814"/>
                  </a:lnTo>
                  <a:lnTo>
                    <a:pt x="228" y="1850"/>
                  </a:lnTo>
                  <a:lnTo>
                    <a:pt x="234" y="1886"/>
                  </a:lnTo>
                  <a:lnTo>
                    <a:pt x="240" y="1904"/>
                  </a:lnTo>
                  <a:lnTo>
                    <a:pt x="240" y="1916"/>
                  </a:lnTo>
                  <a:lnTo>
                    <a:pt x="246" y="1922"/>
                  </a:lnTo>
                  <a:lnTo>
                    <a:pt x="252" y="1934"/>
                  </a:lnTo>
                  <a:lnTo>
                    <a:pt x="258" y="1970"/>
                  </a:lnTo>
                  <a:lnTo>
                    <a:pt x="438" y="1970"/>
                  </a:lnTo>
                  <a:lnTo>
                    <a:pt x="462" y="1922"/>
                  </a:lnTo>
                  <a:lnTo>
                    <a:pt x="624" y="1778"/>
                  </a:lnTo>
                  <a:lnTo>
                    <a:pt x="624" y="177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6" name="Freeform 4"/>
            <p:cNvSpPr>
              <a:spLocks/>
            </p:cNvSpPr>
            <p:nvPr/>
          </p:nvSpPr>
          <p:spPr bwMode="hidden">
            <a:xfrm>
              <a:off x="0" y="2496"/>
              <a:ext cx="2112" cy="1604"/>
            </a:xfrm>
            <a:custGeom>
              <a:avLst/>
              <a:gdLst/>
              <a:ahLst/>
              <a:cxnLst>
                <a:cxn ang="0">
                  <a:pos x="580" y="1043"/>
                </a:cxn>
                <a:cxn ang="0">
                  <a:pos x="544" y="683"/>
                </a:cxn>
                <a:cxn ang="0">
                  <a:pos x="670" y="395"/>
                </a:cxn>
                <a:cxn ang="0">
                  <a:pos x="927" y="587"/>
                </a:cxn>
                <a:cxn ang="0">
                  <a:pos x="1214" y="869"/>
                </a:cxn>
                <a:cxn ang="0">
                  <a:pos x="1483" y="1109"/>
                </a:cxn>
                <a:cxn ang="0">
                  <a:pos x="1800" y="1360"/>
                </a:cxn>
                <a:cxn ang="0">
                  <a:pos x="1883" y="1414"/>
                </a:cxn>
                <a:cxn ang="0">
                  <a:pos x="1836" y="1354"/>
                </a:cxn>
                <a:cxn ang="0">
                  <a:pos x="1411" y="1001"/>
                </a:cxn>
                <a:cxn ang="0">
                  <a:pos x="1088" y="683"/>
                </a:cxn>
                <a:cxn ang="0">
                  <a:pos x="723" y="329"/>
                </a:cxn>
                <a:cxn ang="0">
                  <a:pos x="999" y="311"/>
                </a:cxn>
                <a:cxn ang="0">
                  <a:pos x="1286" y="317"/>
                </a:cxn>
                <a:cxn ang="0">
                  <a:pos x="1614" y="269"/>
                </a:cxn>
                <a:cxn ang="0">
                  <a:pos x="2123" y="197"/>
                </a:cxn>
                <a:cxn ang="0">
                  <a:pos x="2075" y="173"/>
                </a:cxn>
                <a:cxn ang="0">
                  <a:pos x="1543" y="257"/>
                </a:cxn>
                <a:cxn ang="0">
                  <a:pos x="1208" y="275"/>
                </a:cxn>
                <a:cxn ang="0">
                  <a:pos x="759" y="257"/>
                </a:cxn>
                <a:cxn ang="0">
                  <a:pos x="819" y="227"/>
                </a:cxn>
                <a:cxn ang="0">
                  <a:pos x="1142" y="0"/>
                </a:cxn>
                <a:cxn ang="0">
                  <a:pos x="1088" y="30"/>
                </a:cxn>
                <a:cxn ang="0">
                  <a:pos x="1010" y="84"/>
                </a:cxn>
                <a:cxn ang="0">
                  <a:pos x="855" y="191"/>
                </a:cxn>
                <a:cxn ang="0">
                  <a:pos x="670" y="281"/>
                </a:cxn>
                <a:cxn ang="0">
                  <a:pos x="634" y="359"/>
                </a:cxn>
                <a:cxn ang="0">
                  <a:pos x="305" y="587"/>
                </a:cxn>
                <a:cxn ang="0">
                  <a:pos x="0" y="725"/>
                </a:cxn>
                <a:cxn ang="0">
                  <a:pos x="0" y="731"/>
                </a:cxn>
                <a:cxn ang="0">
                  <a:pos x="0" y="767"/>
                </a:cxn>
                <a:cxn ang="0">
                  <a:pos x="299" y="635"/>
                </a:cxn>
                <a:cxn ang="0">
                  <a:pos x="592" y="431"/>
                </a:cxn>
                <a:cxn ang="0">
                  <a:pos x="508" y="671"/>
                </a:cxn>
                <a:cxn ang="0">
                  <a:pos x="526" y="995"/>
                </a:cxn>
                <a:cxn ang="0">
                  <a:pos x="460" y="1168"/>
                </a:cxn>
                <a:cxn ang="0">
                  <a:pos x="329" y="1480"/>
                </a:cxn>
                <a:cxn ang="0">
                  <a:pos x="323" y="1696"/>
                </a:cxn>
                <a:cxn ang="0">
                  <a:pos x="329" y="1696"/>
                </a:cxn>
                <a:cxn ang="0">
                  <a:pos x="347" y="1552"/>
                </a:cxn>
                <a:cxn ang="0">
                  <a:pos x="580" y="1043"/>
                </a:cxn>
                <a:cxn ang="0">
                  <a:pos x="580" y="1043"/>
                </a:cxn>
              </a:cxnLst>
              <a:rect l="0" t="0" r="r" b="b"/>
              <a:pathLst>
                <a:path w="2123" h="1696">
                  <a:moveTo>
                    <a:pt x="580" y="1043"/>
                  </a:moveTo>
                  <a:lnTo>
                    <a:pt x="544" y="683"/>
                  </a:lnTo>
                  <a:lnTo>
                    <a:pt x="670" y="395"/>
                  </a:lnTo>
                  <a:lnTo>
                    <a:pt x="927" y="587"/>
                  </a:lnTo>
                  <a:lnTo>
                    <a:pt x="1214" y="869"/>
                  </a:lnTo>
                  <a:lnTo>
                    <a:pt x="1483" y="1109"/>
                  </a:lnTo>
                  <a:lnTo>
                    <a:pt x="1800" y="1360"/>
                  </a:lnTo>
                  <a:lnTo>
                    <a:pt x="1883" y="1414"/>
                  </a:lnTo>
                  <a:lnTo>
                    <a:pt x="1836" y="1354"/>
                  </a:lnTo>
                  <a:lnTo>
                    <a:pt x="1411" y="1001"/>
                  </a:lnTo>
                  <a:lnTo>
                    <a:pt x="1088" y="683"/>
                  </a:lnTo>
                  <a:lnTo>
                    <a:pt x="723" y="329"/>
                  </a:lnTo>
                  <a:lnTo>
                    <a:pt x="999" y="311"/>
                  </a:lnTo>
                  <a:lnTo>
                    <a:pt x="1286" y="317"/>
                  </a:lnTo>
                  <a:lnTo>
                    <a:pt x="1614" y="269"/>
                  </a:lnTo>
                  <a:lnTo>
                    <a:pt x="2123" y="197"/>
                  </a:lnTo>
                  <a:lnTo>
                    <a:pt x="2075" y="173"/>
                  </a:lnTo>
                  <a:lnTo>
                    <a:pt x="1543" y="257"/>
                  </a:lnTo>
                  <a:lnTo>
                    <a:pt x="1208" y="275"/>
                  </a:lnTo>
                  <a:lnTo>
                    <a:pt x="759" y="257"/>
                  </a:lnTo>
                  <a:lnTo>
                    <a:pt x="819" y="227"/>
                  </a:lnTo>
                  <a:lnTo>
                    <a:pt x="1142" y="0"/>
                  </a:lnTo>
                  <a:lnTo>
                    <a:pt x="1088" y="30"/>
                  </a:lnTo>
                  <a:lnTo>
                    <a:pt x="1010" y="84"/>
                  </a:lnTo>
                  <a:lnTo>
                    <a:pt x="855" y="191"/>
                  </a:lnTo>
                  <a:lnTo>
                    <a:pt x="670" y="281"/>
                  </a:lnTo>
                  <a:lnTo>
                    <a:pt x="634" y="359"/>
                  </a:lnTo>
                  <a:lnTo>
                    <a:pt x="305" y="587"/>
                  </a:lnTo>
                  <a:lnTo>
                    <a:pt x="0" y="725"/>
                  </a:lnTo>
                  <a:lnTo>
                    <a:pt x="0" y="731"/>
                  </a:lnTo>
                  <a:lnTo>
                    <a:pt x="0" y="767"/>
                  </a:lnTo>
                  <a:lnTo>
                    <a:pt x="299" y="635"/>
                  </a:lnTo>
                  <a:lnTo>
                    <a:pt x="592" y="431"/>
                  </a:lnTo>
                  <a:lnTo>
                    <a:pt x="508" y="671"/>
                  </a:lnTo>
                  <a:lnTo>
                    <a:pt x="526" y="995"/>
                  </a:lnTo>
                  <a:lnTo>
                    <a:pt x="460" y="1168"/>
                  </a:lnTo>
                  <a:lnTo>
                    <a:pt x="329" y="1480"/>
                  </a:lnTo>
                  <a:lnTo>
                    <a:pt x="323" y="1696"/>
                  </a:lnTo>
                  <a:lnTo>
                    <a:pt x="329" y="1696"/>
                  </a:lnTo>
                  <a:lnTo>
                    <a:pt x="347" y="1552"/>
                  </a:lnTo>
                  <a:lnTo>
                    <a:pt x="580" y="1043"/>
                  </a:lnTo>
                  <a:lnTo>
                    <a:pt x="580" y="1043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7" name="Freeform 5"/>
            <p:cNvSpPr>
              <a:spLocks/>
            </p:cNvSpPr>
            <p:nvPr/>
          </p:nvSpPr>
          <p:spPr bwMode="hidden">
            <a:xfrm>
              <a:off x="2092" y="3233"/>
              <a:ext cx="3668" cy="943"/>
            </a:xfrm>
            <a:custGeom>
              <a:avLst/>
              <a:gdLst/>
              <a:ahLst/>
              <a:cxnLst>
                <a:cxn ang="0">
                  <a:pos x="3338" y="288"/>
                </a:cxn>
                <a:cxn ang="0">
                  <a:pos x="3194" y="258"/>
                </a:cxn>
                <a:cxn ang="0">
                  <a:pos x="2816" y="234"/>
                </a:cxn>
                <a:cxn ang="0">
                  <a:pos x="2330" y="306"/>
                </a:cxn>
                <a:cxn ang="0">
                  <a:pos x="2372" y="258"/>
                </a:cxn>
                <a:cxn ang="0">
                  <a:pos x="2624" y="132"/>
                </a:cxn>
                <a:cxn ang="0">
                  <a:pos x="2707" y="24"/>
                </a:cxn>
                <a:cxn ang="0">
                  <a:pos x="2642" y="12"/>
                </a:cxn>
                <a:cxn ang="0">
                  <a:pos x="2515" y="54"/>
                </a:cxn>
                <a:cxn ang="0">
                  <a:pos x="2324" y="66"/>
                </a:cxn>
                <a:cxn ang="0">
                  <a:pos x="2101" y="90"/>
                </a:cxn>
                <a:cxn ang="0">
                  <a:pos x="1855" y="228"/>
                </a:cxn>
                <a:cxn ang="0">
                  <a:pos x="1591" y="337"/>
                </a:cxn>
                <a:cxn ang="0">
                  <a:pos x="1459" y="379"/>
                </a:cxn>
                <a:cxn ang="0">
                  <a:pos x="1417" y="361"/>
                </a:cxn>
                <a:cxn ang="0">
                  <a:pos x="1363" y="331"/>
                </a:cxn>
                <a:cxn ang="0">
                  <a:pos x="1344" y="312"/>
                </a:cxn>
                <a:cxn ang="0">
                  <a:pos x="1290" y="288"/>
                </a:cxn>
                <a:cxn ang="0">
                  <a:pos x="1230" y="252"/>
                </a:cxn>
                <a:cxn ang="0">
                  <a:pos x="1119" y="227"/>
                </a:cxn>
                <a:cxn ang="0">
                  <a:pos x="1320" y="438"/>
                </a:cxn>
                <a:cxn ang="0">
                  <a:pos x="960" y="558"/>
                </a:cxn>
                <a:cxn ang="0">
                  <a:pos x="474" y="630"/>
                </a:cxn>
                <a:cxn ang="0">
                  <a:pos x="132" y="781"/>
                </a:cxn>
                <a:cxn ang="0">
                  <a:pos x="234" y="847"/>
                </a:cxn>
                <a:cxn ang="0">
                  <a:pos x="925" y="739"/>
                </a:cxn>
                <a:cxn ang="0">
                  <a:pos x="637" y="925"/>
                </a:cxn>
                <a:cxn ang="0">
                  <a:pos x="1405" y="943"/>
                </a:cxn>
                <a:cxn ang="0">
                  <a:pos x="1447" y="943"/>
                </a:cxn>
                <a:cxn ang="0">
                  <a:pos x="2888" y="859"/>
                </a:cxn>
                <a:cxn ang="0">
                  <a:pos x="2582" y="708"/>
                </a:cxn>
                <a:cxn ang="0">
                  <a:pos x="2299" y="606"/>
                </a:cxn>
                <a:cxn ang="0">
                  <a:pos x="2606" y="588"/>
                </a:cxn>
                <a:cxn ang="0">
                  <a:pos x="3001" y="582"/>
                </a:cxn>
                <a:cxn ang="0">
                  <a:pos x="3452" y="438"/>
                </a:cxn>
                <a:cxn ang="0">
                  <a:pos x="3668" y="312"/>
                </a:cxn>
                <a:cxn ang="0">
                  <a:pos x="3482" y="300"/>
                </a:cxn>
              </a:cxnLst>
              <a:rect l="0" t="0" r="r" b="b"/>
              <a:pathLst>
                <a:path w="3668" h="943">
                  <a:moveTo>
                    <a:pt x="3482" y="300"/>
                  </a:moveTo>
                  <a:lnTo>
                    <a:pt x="3338" y="288"/>
                  </a:lnTo>
                  <a:lnTo>
                    <a:pt x="3320" y="264"/>
                  </a:lnTo>
                  <a:lnTo>
                    <a:pt x="3194" y="258"/>
                  </a:lnTo>
                  <a:lnTo>
                    <a:pt x="3019" y="216"/>
                  </a:lnTo>
                  <a:lnTo>
                    <a:pt x="2816" y="234"/>
                  </a:lnTo>
                  <a:lnTo>
                    <a:pt x="2533" y="288"/>
                  </a:lnTo>
                  <a:lnTo>
                    <a:pt x="2330" y="306"/>
                  </a:lnTo>
                  <a:lnTo>
                    <a:pt x="2149" y="312"/>
                  </a:lnTo>
                  <a:lnTo>
                    <a:pt x="2372" y="258"/>
                  </a:lnTo>
                  <a:lnTo>
                    <a:pt x="2624" y="156"/>
                  </a:lnTo>
                  <a:lnTo>
                    <a:pt x="2624" y="132"/>
                  </a:lnTo>
                  <a:lnTo>
                    <a:pt x="2666" y="78"/>
                  </a:lnTo>
                  <a:lnTo>
                    <a:pt x="2707" y="24"/>
                  </a:lnTo>
                  <a:lnTo>
                    <a:pt x="2695" y="0"/>
                  </a:lnTo>
                  <a:lnTo>
                    <a:pt x="2642" y="12"/>
                  </a:lnTo>
                  <a:lnTo>
                    <a:pt x="2557" y="30"/>
                  </a:lnTo>
                  <a:lnTo>
                    <a:pt x="2515" y="54"/>
                  </a:lnTo>
                  <a:lnTo>
                    <a:pt x="2425" y="84"/>
                  </a:lnTo>
                  <a:lnTo>
                    <a:pt x="2324" y="66"/>
                  </a:lnTo>
                  <a:lnTo>
                    <a:pt x="2191" y="90"/>
                  </a:lnTo>
                  <a:lnTo>
                    <a:pt x="2101" y="90"/>
                  </a:lnTo>
                  <a:lnTo>
                    <a:pt x="2047" y="108"/>
                  </a:lnTo>
                  <a:lnTo>
                    <a:pt x="1855" y="228"/>
                  </a:lnTo>
                  <a:lnTo>
                    <a:pt x="1771" y="288"/>
                  </a:lnTo>
                  <a:lnTo>
                    <a:pt x="1591" y="337"/>
                  </a:lnTo>
                  <a:lnTo>
                    <a:pt x="1465" y="379"/>
                  </a:lnTo>
                  <a:lnTo>
                    <a:pt x="1459" y="379"/>
                  </a:lnTo>
                  <a:lnTo>
                    <a:pt x="1453" y="373"/>
                  </a:lnTo>
                  <a:lnTo>
                    <a:pt x="1417" y="361"/>
                  </a:lnTo>
                  <a:lnTo>
                    <a:pt x="1381" y="343"/>
                  </a:lnTo>
                  <a:lnTo>
                    <a:pt x="1363" y="331"/>
                  </a:lnTo>
                  <a:lnTo>
                    <a:pt x="1357" y="324"/>
                  </a:lnTo>
                  <a:lnTo>
                    <a:pt x="1344" y="312"/>
                  </a:lnTo>
                  <a:lnTo>
                    <a:pt x="1320" y="300"/>
                  </a:lnTo>
                  <a:lnTo>
                    <a:pt x="1290" y="288"/>
                  </a:lnTo>
                  <a:lnTo>
                    <a:pt x="1260" y="270"/>
                  </a:lnTo>
                  <a:lnTo>
                    <a:pt x="1230" y="252"/>
                  </a:lnTo>
                  <a:lnTo>
                    <a:pt x="1187" y="227"/>
                  </a:lnTo>
                  <a:lnTo>
                    <a:pt x="1119" y="227"/>
                  </a:lnTo>
                  <a:lnTo>
                    <a:pt x="1357" y="397"/>
                  </a:lnTo>
                  <a:lnTo>
                    <a:pt x="1320" y="438"/>
                  </a:lnTo>
                  <a:lnTo>
                    <a:pt x="1135" y="522"/>
                  </a:lnTo>
                  <a:lnTo>
                    <a:pt x="960" y="558"/>
                  </a:lnTo>
                  <a:lnTo>
                    <a:pt x="684" y="600"/>
                  </a:lnTo>
                  <a:lnTo>
                    <a:pt x="474" y="630"/>
                  </a:lnTo>
                  <a:lnTo>
                    <a:pt x="390" y="684"/>
                  </a:lnTo>
                  <a:lnTo>
                    <a:pt x="132" y="781"/>
                  </a:lnTo>
                  <a:lnTo>
                    <a:pt x="0" y="829"/>
                  </a:lnTo>
                  <a:lnTo>
                    <a:pt x="234" y="847"/>
                  </a:lnTo>
                  <a:lnTo>
                    <a:pt x="498" y="829"/>
                  </a:lnTo>
                  <a:lnTo>
                    <a:pt x="925" y="739"/>
                  </a:lnTo>
                  <a:lnTo>
                    <a:pt x="840" y="817"/>
                  </a:lnTo>
                  <a:lnTo>
                    <a:pt x="637" y="925"/>
                  </a:lnTo>
                  <a:lnTo>
                    <a:pt x="613" y="943"/>
                  </a:lnTo>
                  <a:lnTo>
                    <a:pt x="1405" y="943"/>
                  </a:lnTo>
                  <a:lnTo>
                    <a:pt x="1411" y="925"/>
                  </a:lnTo>
                  <a:lnTo>
                    <a:pt x="1447" y="943"/>
                  </a:lnTo>
                  <a:lnTo>
                    <a:pt x="2924" y="943"/>
                  </a:lnTo>
                  <a:lnTo>
                    <a:pt x="2888" y="859"/>
                  </a:lnTo>
                  <a:lnTo>
                    <a:pt x="2713" y="775"/>
                  </a:lnTo>
                  <a:lnTo>
                    <a:pt x="2582" y="708"/>
                  </a:lnTo>
                  <a:lnTo>
                    <a:pt x="2336" y="636"/>
                  </a:lnTo>
                  <a:lnTo>
                    <a:pt x="2299" y="606"/>
                  </a:lnTo>
                  <a:lnTo>
                    <a:pt x="2509" y="582"/>
                  </a:lnTo>
                  <a:lnTo>
                    <a:pt x="2606" y="588"/>
                  </a:lnTo>
                  <a:lnTo>
                    <a:pt x="2773" y="588"/>
                  </a:lnTo>
                  <a:lnTo>
                    <a:pt x="3001" y="582"/>
                  </a:lnTo>
                  <a:lnTo>
                    <a:pt x="3259" y="516"/>
                  </a:lnTo>
                  <a:lnTo>
                    <a:pt x="3452" y="438"/>
                  </a:lnTo>
                  <a:lnTo>
                    <a:pt x="3668" y="391"/>
                  </a:lnTo>
                  <a:lnTo>
                    <a:pt x="3668" y="312"/>
                  </a:lnTo>
                  <a:lnTo>
                    <a:pt x="3482" y="300"/>
                  </a:lnTo>
                  <a:lnTo>
                    <a:pt x="3482" y="30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8" name="Freeform 6"/>
            <p:cNvSpPr>
              <a:spLocks/>
            </p:cNvSpPr>
            <p:nvPr/>
          </p:nvSpPr>
          <p:spPr bwMode="hidden">
            <a:xfrm>
              <a:off x="0" y="524"/>
              <a:ext cx="973" cy="1195"/>
            </a:xfrm>
            <a:custGeom>
              <a:avLst/>
              <a:gdLst/>
              <a:ahLst/>
              <a:cxnLst>
                <a:cxn ang="0">
                  <a:pos x="323" y="1186"/>
                </a:cxn>
                <a:cxn ang="0">
                  <a:pos x="490" y="1192"/>
                </a:cxn>
                <a:cxn ang="0">
                  <a:pos x="580" y="1150"/>
                </a:cxn>
                <a:cxn ang="0">
                  <a:pos x="813" y="1085"/>
                </a:cxn>
                <a:cxn ang="0">
                  <a:pos x="933" y="1055"/>
                </a:cxn>
                <a:cxn ang="0">
                  <a:pos x="759" y="989"/>
                </a:cxn>
                <a:cxn ang="0">
                  <a:pos x="556" y="953"/>
                </a:cxn>
                <a:cxn ang="0">
                  <a:pos x="197" y="971"/>
                </a:cxn>
                <a:cxn ang="0">
                  <a:pos x="299" y="893"/>
                </a:cxn>
                <a:cxn ang="0">
                  <a:pos x="496" y="803"/>
                </a:cxn>
                <a:cxn ang="0">
                  <a:pos x="694" y="671"/>
                </a:cxn>
                <a:cxn ang="0">
                  <a:pos x="700" y="671"/>
                </a:cxn>
                <a:cxn ang="0">
                  <a:pos x="712" y="665"/>
                </a:cxn>
                <a:cxn ang="0">
                  <a:pos x="753" y="647"/>
                </a:cxn>
                <a:cxn ang="0">
                  <a:pos x="777" y="641"/>
                </a:cxn>
                <a:cxn ang="0">
                  <a:pos x="789" y="629"/>
                </a:cxn>
                <a:cxn ang="0">
                  <a:pos x="795" y="617"/>
                </a:cxn>
                <a:cxn ang="0">
                  <a:pos x="789" y="611"/>
                </a:cxn>
                <a:cxn ang="0">
                  <a:pos x="783" y="599"/>
                </a:cxn>
                <a:cxn ang="0">
                  <a:pos x="783" y="575"/>
                </a:cxn>
                <a:cxn ang="0">
                  <a:pos x="795" y="545"/>
                </a:cxn>
                <a:cxn ang="0">
                  <a:pos x="807" y="515"/>
                </a:cxn>
                <a:cxn ang="0">
                  <a:pos x="825" y="485"/>
                </a:cxn>
                <a:cxn ang="0">
                  <a:pos x="837" y="455"/>
                </a:cxn>
                <a:cxn ang="0">
                  <a:pos x="843" y="437"/>
                </a:cxn>
                <a:cxn ang="0">
                  <a:pos x="849" y="431"/>
                </a:cxn>
                <a:cxn ang="0">
                  <a:pos x="849" y="347"/>
                </a:cxn>
                <a:cxn ang="0">
                  <a:pos x="849" y="341"/>
                </a:cxn>
                <a:cxn ang="0">
                  <a:pos x="855" y="335"/>
                </a:cxn>
                <a:cxn ang="0">
                  <a:pos x="873" y="305"/>
                </a:cxn>
                <a:cxn ang="0">
                  <a:pos x="885" y="269"/>
                </a:cxn>
                <a:cxn ang="0">
                  <a:pos x="897" y="239"/>
                </a:cxn>
                <a:cxn ang="0">
                  <a:pos x="903" y="227"/>
                </a:cxn>
                <a:cxn ang="0">
                  <a:pos x="909" y="215"/>
                </a:cxn>
                <a:cxn ang="0">
                  <a:pos x="927" y="173"/>
                </a:cxn>
                <a:cxn ang="0">
                  <a:pos x="945" y="137"/>
                </a:cxn>
                <a:cxn ang="0">
                  <a:pos x="951" y="125"/>
                </a:cxn>
                <a:cxn ang="0">
                  <a:pos x="951" y="119"/>
                </a:cxn>
                <a:cxn ang="0">
                  <a:pos x="969" y="0"/>
                </a:cxn>
                <a:cxn ang="0">
                  <a:pos x="945" y="47"/>
                </a:cxn>
                <a:cxn ang="0">
                  <a:pos x="783" y="113"/>
                </a:cxn>
                <a:cxn ang="0">
                  <a:pos x="706" y="161"/>
                </a:cxn>
                <a:cxn ang="0">
                  <a:pos x="460" y="233"/>
                </a:cxn>
                <a:cxn ang="0">
                  <a:pos x="281" y="287"/>
                </a:cxn>
                <a:cxn ang="0">
                  <a:pos x="173" y="293"/>
                </a:cxn>
                <a:cxn ang="0">
                  <a:pos x="12" y="485"/>
                </a:cxn>
                <a:cxn ang="0">
                  <a:pos x="0" y="509"/>
                </a:cxn>
                <a:cxn ang="0">
                  <a:pos x="0" y="1186"/>
                </a:cxn>
                <a:cxn ang="0">
                  <a:pos x="96" y="1180"/>
                </a:cxn>
                <a:cxn ang="0">
                  <a:pos x="323" y="1186"/>
                </a:cxn>
                <a:cxn ang="0">
                  <a:pos x="323" y="1186"/>
                </a:cxn>
              </a:cxnLst>
              <a:rect l="0" t="0" r="r" b="b"/>
              <a:pathLst>
                <a:path w="969" h="1192">
                  <a:moveTo>
                    <a:pt x="323" y="1186"/>
                  </a:moveTo>
                  <a:lnTo>
                    <a:pt x="490" y="1192"/>
                  </a:lnTo>
                  <a:lnTo>
                    <a:pt x="580" y="1150"/>
                  </a:lnTo>
                  <a:lnTo>
                    <a:pt x="813" y="1085"/>
                  </a:lnTo>
                  <a:lnTo>
                    <a:pt x="933" y="1055"/>
                  </a:lnTo>
                  <a:lnTo>
                    <a:pt x="759" y="989"/>
                  </a:lnTo>
                  <a:lnTo>
                    <a:pt x="556" y="953"/>
                  </a:lnTo>
                  <a:lnTo>
                    <a:pt x="197" y="971"/>
                  </a:lnTo>
                  <a:lnTo>
                    <a:pt x="299" y="893"/>
                  </a:lnTo>
                  <a:lnTo>
                    <a:pt x="496" y="803"/>
                  </a:lnTo>
                  <a:lnTo>
                    <a:pt x="694" y="671"/>
                  </a:lnTo>
                  <a:lnTo>
                    <a:pt x="700" y="671"/>
                  </a:lnTo>
                  <a:lnTo>
                    <a:pt x="712" y="665"/>
                  </a:lnTo>
                  <a:lnTo>
                    <a:pt x="753" y="647"/>
                  </a:lnTo>
                  <a:lnTo>
                    <a:pt x="777" y="641"/>
                  </a:lnTo>
                  <a:lnTo>
                    <a:pt x="789" y="629"/>
                  </a:lnTo>
                  <a:lnTo>
                    <a:pt x="795" y="617"/>
                  </a:lnTo>
                  <a:lnTo>
                    <a:pt x="789" y="611"/>
                  </a:lnTo>
                  <a:lnTo>
                    <a:pt x="783" y="599"/>
                  </a:lnTo>
                  <a:lnTo>
                    <a:pt x="783" y="575"/>
                  </a:lnTo>
                  <a:lnTo>
                    <a:pt x="795" y="545"/>
                  </a:lnTo>
                  <a:lnTo>
                    <a:pt x="807" y="515"/>
                  </a:lnTo>
                  <a:lnTo>
                    <a:pt x="825" y="485"/>
                  </a:lnTo>
                  <a:lnTo>
                    <a:pt x="837" y="455"/>
                  </a:lnTo>
                  <a:lnTo>
                    <a:pt x="843" y="437"/>
                  </a:lnTo>
                  <a:lnTo>
                    <a:pt x="849" y="431"/>
                  </a:lnTo>
                  <a:lnTo>
                    <a:pt x="849" y="347"/>
                  </a:lnTo>
                  <a:lnTo>
                    <a:pt x="849" y="341"/>
                  </a:lnTo>
                  <a:lnTo>
                    <a:pt x="855" y="335"/>
                  </a:lnTo>
                  <a:lnTo>
                    <a:pt x="873" y="305"/>
                  </a:lnTo>
                  <a:lnTo>
                    <a:pt x="885" y="269"/>
                  </a:lnTo>
                  <a:lnTo>
                    <a:pt x="897" y="239"/>
                  </a:lnTo>
                  <a:lnTo>
                    <a:pt x="903" y="227"/>
                  </a:lnTo>
                  <a:lnTo>
                    <a:pt x="909" y="215"/>
                  </a:lnTo>
                  <a:lnTo>
                    <a:pt x="927" y="173"/>
                  </a:lnTo>
                  <a:lnTo>
                    <a:pt x="945" y="137"/>
                  </a:lnTo>
                  <a:lnTo>
                    <a:pt x="951" y="125"/>
                  </a:lnTo>
                  <a:lnTo>
                    <a:pt x="951" y="119"/>
                  </a:lnTo>
                  <a:lnTo>
                    <a:pt x="969" y="0"/>
                  </a:lnTo>
                  <a:lnTo>
                    <a:pt x="945" y="47"/>
                  </a:lnTo>
                  <a:lnTo>
                    <a:pt x="783" y="113"/>
                  </a:lnTo>
                  <a:lnTo>
                    <a:pt x="706" y="161"/>
                  </a:lnTo>
                  <a:lnTo>
                    <a:pt x="460" y="233"/>
                  </a:lnTo>
                  <a:lnTo>
                    <a:pt x="281" y="287"/>
                  </a:lnTo>
                  <a:lnTo>
                    <a:pt x="173" y="293"/>
                  </a:lnTo>
                  <a:lnTo>
                    <a:pt x="12" y="485"/>
                  </a:lnTo>
                  <a:lnTo>
                    <a:pt x="0" y="509"/>
                  </a:lnTo>
                  <a:lnTo>
                    <a:pt x="0" y="1186"/>
                  </a:lnTo>
                  <a:lnTo>
                    <a:pt x="96" y="1180"/>
                  </a:lnTo>
                  <a:lnTo>
                    <a:pt x="323" y="1186"/>
                  </a:lnTo>
                  <a:lnTo>
                    <a:pt x="323" y="1186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9" name="Freeform 7"/>
            <p:cNvSpPr>
              <a:spLocks/>
            </p:cNvSpPr>
            <p:nvPr/>
          </p:nvSpPr>
          <p:spPr bwMode="hidden">
            <a:xfrm>
              <a:off x="3188" y="1"/>
              <a:ext cx="2570" cy="2266"/>
            </a:xfrm>
            <a:custGeom>
              <a:avLst/>
              <a:gdLst/>
              <a:ahLst/>
              <a:cxnLst>
                <a:cxn ang="0">
                  <a:pos x="859" y="612"/>
                </a:cxn>
                <a:cxn ang="0">
                  <a:pos x="1087" y="853"/>
                </a:cxn>
                <a:cxn ang="0">
                  <a:pos x="961" y="913"/>
                </a:cxn>
                <a:cxn ang="0">
                  <a:pos x="786" y="883"/>
                </a:cxn>
                <a:cxn ang="0">
                  <a:pos x="450" y="931"/>
                </a:cxn>
                <a:cxn ang="0">
                  <a:pos x="150" y="1075"/>
                </a:cxn>
                <a:cxn ang="0">
                  <a:pos x="78" y="1165"/>
                </a:cxn>
                <a:cxn ang="0">
                  <a:pos x="361" y="1256"/>
                </a:cxn>
                <a:cxn ang="0">
                  <a:pos x="444" y="1316"/>
                </a:cxn>
                <a:cxn ang="0">
                  <a:pos x="697" y="1400"/>
                </a:cxn>
                <a:cxn ang="0">
                  <a:pos x="1026" y="1346"/>
                </a:cxn>
                <a:cxn ang="0">
                  <a:pos x="991" y="1412"/>
                </a:cxn>
                <a:cxn ang="0">
                  <a:pos x="804" y="1574"/>
                </a:cxn>
                <a:cxn ang="0">
                  <a:pos x="726" y="1718"/>
                </a:cxn>
                <a:cxn ang="0">
                  <a:pos x="768" y="1742"/>
                </a:cxn>
                <a:cxn ang="0">
                  <a:pos x="865" y="1693"/>
                </a:cxn>
                <a:cxn ang="0">
                  <a:pos x="991" y="1699"/>
                </a:cxn>
                <a:cxn ang="0">
                  <a:pos x="1135" y="1627"/>
                </a:cxn>
                <a:cxn ang="0">
                  <a:pos x="1183" y="1669"/>
                </a:cxn>
                <a:cxn ang="0">
                  <a:pos x="1399" y="1436"/>
                </a:cxn>
                <a:cxn ang="0">
                  <a:pos x="1615" y="1334"/>
                </a:cxn>
                <a:cxn ang="0">
                  <a:pos x="1645" y="1370"/>
                </a:cxn>
                <a:cxn ang="0">
                  <a:pos x="1681" y="1430"/>
                </a:cxn>
                <a:cxn ang="0">
                  <a:pos x="1699" y="1466"/>
                </a:cxn>
                <a:cxn ang="0">
                  <a:pos x="1747" y="1550"/>
                </a:cxn>
                <a:cxn ang="0">
                  <a:pos x="1772" y="1586"/>
                </a:cxn>
                <a:cxn ang="0">
                  <a:pos x="2124" y="2248"/>
                </a:cxn>
                <a:cxn ang="0">
                  <a:pos x="1693" y="1322"/>
                </a:cxn>
                <a:cxn ang="0">
                  <a:pos x="1861" y="1165"/>
                </a:cxn>
                <a:cxn ang="0">
                  <a:pos x="2173" y="1099"/>
                </a:cxn>
                <a:cxn ang="0">
                  <a:pos x="2390" y="1009"/>
                </a:cxn>
                <a:cxn ang="0">
                  <a:pos x="2570" y="805"/>
                </a:cxn>
                <a:cxn ang="0">
                  <a:pos x="2342" y="781"/>
                </a:cxn>
                <a:cxn ang="0">
                  <a:pos x="2114" y="763"/>
                </a:cxn>
                <a:cxn ang="0">
                  <a:pos x="2408" y="433"/>
                </a:cxn>
                <a:cxn ang="0">
                  <a:pos x="2426" y="421"/>
                </a:cxn>
                <a:cxn ang="0">
                  <a:pos x="2474" y="379"/>
                </a:cxn>
                <a:cxn ang="0">
                  <a:pos x="2492" y="355"/>
                </a:cxn>
                <a:cxn ang="0">
                  <a:pos x="2474" y="337"/>
                </a:cxn>
                <a:cxn ang="0">
                  <a:pos x="2474" y="271"/>
                </a:cxn>
                <a:cxn ang="0">
                  <a:pos x="2492" y="192"/>
                </a:cxn>
                <a:cxn ang="0">
                  <a:pos x="2504" y="132"/>
                </a:cxn>
                <a:cxn ang="0">
                  <a:pos x="2492" y="36"/>
                </a:cxn>
                <a:cxn ang="0">
                  <a:pos x="2492" y="24"/>
                </a:cxn>
                <a:cxn ang="0">
                  <a:pos x="2102" y="0"/>
                </a:cxn>
                <a:cxn ang="0">
                  <a:pos x="1909" y="90"/>
                </a:cxn>
                <a:cxn ang="0">
                  <a:pos x="1747" y="535"/>
                </a:cxn>
                <a:cxn ang="0">
                  <a:pos x="1711" y="469"/>
                </a:cxn>
                <a:cxn ang="0">
                  <a:pos x="1633" y="144"/>
                </a:cxn>
                <a:cxn ang="0">
                  <a:pos x="1579" y="0"/>
                </a:cxn>
                <a:cxn ang="0">
                  <a:pos x="738" y="186"/>
                </a:cxn>
                <a:cxn ang="0">
                  <a:pos x="756" y="463"/>
                </a:cxn>
              </a:cxnLst>
              <a:rect l="0" t="0" r="r" b="b"/>
              <a:pathLst>
                <a:path w="2570" h="2266">
                  <a:moveTo>
                    <a:pt x="756" y="463"/>
                  </a:moveTo>
                  <a:lnTo>
                    <a:pt x="859" y="612"/>
                  </a:lnTo>
                  <a:lnTo>
                    <a:pt x="937" y="720"/>
                  </a:lnTo>
                  <a:lnTo>
                    <a:pt x="1087" y="853"/>
                  </a:lnTo>
                  <a:lnTo>
                    <a:pt x="1105" y="907"/>
                  </a:lnTo>
                  <a:lnTo>
                    <a:pt x="961" y="913"/>
                  </a:lnTo>
                  <a:lnTo>
                    <a:pt x="895" y="901"/>
                  </a:lnTo>
                  <a:lnTo>
                    <a:pt x="786" y="883"/>
                  </a:lnTo>
                  <a:lnTo>
                    <a:pt x="637" y="859"/>
                  </a:lnTo>
                  <a:lnTo>
                    <a:pt x="450" y="931"/>
                  </a:lnTo>
                  <a:lnTo>
                    <a:pt x="306" y="1021"/>
                  </a:lnTo>
                  <a:lnTo>
                    <a:pt x="150" y="1075"/>
                  </a:lnTo>
                  <a:lnTo>
                    <a:pt x="0" y="1153"/>
                  </a:lnTo>
                  <a:lnTo>
                    <a:pt x="78" y="1165"/>
                  </a:lnTo>
                  <a:lnTo>
                    <a:pt x="264" y="1220"/>
                  </a:lnTo>
                  <a:lnTo>
                    <a:pt x="361" y="1256"/>
                  </a:lnTo>
                  <a:lnTo>
                    <a:pt x="367" y="1298"/>
                  </a:lnTo>
                  <a:lnTo>
                    <a:pt x="444" y="1316"/>
                  </a:lnTo>
                  <a:lnTo>
                    <a:pt x="558" y="1400"/>
                  </a:lnTo>
                  <a:lnTo>
                    <a:pt x="697" y="1400"/>
                  </a:lnTo>
                  <a:lnTo>
                    <a:pt x="895" y="1346"/>
                  </a:lnTo>
                  <a:lnTo>
                    <a:pt x="1026" y="1346"/>
                  </a:lnTo>
                  <a:lnTo>
                    <a:pt x="1147" y="1358"/>
                  </a:lnTo>
                  <a:lnTo>
                    <a:pt x="991" y="1412"/>
                  </a:lnTo>
                  <a:lnTo>
                    <a:pt x="804" y="1538"/>
                  </a:lnTo>
                  <a:lnTo>
                    <a:pt x="804" y="1574"/>
                  </a:lnTo>
                  <a:lnTo>
                    <a:pt x="762" y="1645"/>
                  </a:lnTo>
                  <a:lnTo>
                    <a:pt x="726" y="1718"/>
                  </a:lnTo>
                  <a:lnTo>
                    <a:pt x="732" y="1754"/>
                  </a:lnTo>
                  <a:lnTo>
                    <a:pt x="768" y="1742"/>
                  </a:lnTo>
                  <a:lnTo>
                    <a:pt x="829" y="1730"/>
                  </a:lnTo>
                  <a:lnTo>
                    <a:pt x="865" y="1693"/>
                  </a:lnTo>
                  <a:lnTo>
                    <a:pt x="925" y="1663"/>
                  </a:lnTo>
                  <a:lnTo>
                    <a:pt x="991" y="1699"/>
                  </a:lnTo>
                  <a:lnTo>
                    <a:pt x="1087" y="1675"/>
                  </a:lnTo>
                  <a:lnTo>
                    <a:pt x="1135" y="1627"/>
                  </a:lnTo>
                  <a:lnTo>
                    <a:pt x="1147" y="1687"/>
                  </a:lnTo>
                  <a:lnTo>
                    <a:pt x="1183" y="1669"/>
                  </a:lnTo>
                  <a:lnTo>
                    <a:pt x="1333" y="1514"/>
                  </a:lnTo>
                  <a:lnTo>
                    <a:pt x="1399" y="1436"/>
                  </a:lnTo>
                  <a:lnTo>
                    <a:pt x="1526" y="1382"/>
                  </a:lnTo>
                  <a:lnTo>
                    <a:pt x="1615" y="1334"/>
                  </a:lnTo>
                  <a:lnTo>
                    <a:pt x="1627" y="1346"/>
                  </a:lnTo>
                  <a:lnTo>
                    <a:pt x="1645" y="1370"/>
                  </a:lnTo>
                  <a:lnTo>
                    <a:pt x="1669" y="1400"/>
                  </a:lnTo>
                  <a:lnTo>
                    <a:pt x="1681" y="1430"/>
                  </a:lnTo>
                  <a:lnTo>
                    <a:pt x="1687" y="1448"/>
                  </a:lnTo>
                  <a:lnTo>
                    <a:pt x="1699" y="1466"/>
                  </a:lnTo>
                  <a:lnTo>
                    <a:pt x="1729" y="1520"/>
                  </a:lnTo>
                  <a:lnTo>
                    <a:pt x="1747" y="1550"/>
                  </a:lnTo>
                  <a:lnTo>
                    <a:pt x="1766" y="1574"/>
                  </a:lnTo>
                  <a:lnTo>
                    <a:pt x="1772" y="1586"/>
                  </a:lnTo>
                  <a:lnTo>
                    <a:pt x="1778" y="1592"/>
                  </a:lnTo>
                  <a:lnTo>
                    <a:pt x="2124" y="2248"/>
                  </a:lnTo>
                  <a:lnTo>
                    <a:pt x="2215" y="2266"/>
                  </a:lnTo>
                  <a:lnTo>
                    <a:pt x="1693" y="1322"/>
                  </a:lnTo>
                  <a:lnTo>
                    <a:pt x="1723" y="1262"/>
                  </a:lnTo>
                  <a:lnTo>
                    <a:pt x="1861" y="1165"/>
                  </a:lnTo>
                  <a:lnTo>
                    <a:pt x="1988" y="1129"/>
                  </a:lnTo>
                  <a:lnTo>
                    <a:pt x="2173" y="1099"/>
                  </a:lnTo>
                  <a:lnTo>
                    <a:pt x="2318" y="1075"/>
                  </a:lnTo>
                  <a:lnTo>
                    <a:pt x="2390" y="1009"/>
                  </a:lnTo>
                  <a:lnTo>
                    <a:pt x="2570" y="895"/>
                  </a:lnTo>
                  <a:lnTo>
                    <a:pt x="2570" y="805"/>
                  </a:lnTo>
                  <a:lnTo>
                    <a:pt x="2516" y="787"/>
                  </a:lnTo>
                  <a:lnTo>
                    <a:pt x="2342" y="781"/>
                  </a:lnTo>
                  <a:lnTo>
                    <a:pt x="2042" y="871"/>
                  </a:lnTo>
                  <a:lnTo>
                    <a:pt x="2114" y="763"/>
                  </a:lnTo>
                  <a:lnTo>
                    <a:pt x="2264" y="624"/>
                  </a:lnTo>
                  <a:lnTo>
                    <a:pt x="2408" y="433"/>
                  </a:lnTo>
                  <a:lnTo>
                    <a:pt x="2414" y="433"/>
                  </a:lnTo>
                  <a:lnTo>
                    <a:pt x="2426" y="421"/>
                  </a:lnTo>
                  <a:lnTo>
                    <a:pt x="2456" y="397"/>
                  </a:lnTo>
                  <a:lnTo>
                    <a:pt x="2474" y="379"/>
                  </a:lnTo>
                  <a:lnTo>
                    <a:pt x="2486" y="367"/>
                  </a:lnTo>
                  <a:lnTo>
                    <a:pt x="2492" y="355"/>
                  </a:lnTo>
                  <a:lnTo>
                    <a:pt x="2486" y="349"/>
                  </a:lnTo>
                  <a:lnTo>
                    <a:pt x="2474" y="337"/>
                  </a:lnTo>
                  <a:lnTo>
                    <a:pt x="2474" y="307"/>
                  </a:lnTo>
                  <a:lnTo>
                    <a:pt x="2474" y="271"/>
                  </a:lnTo>
                  <a:lnTo>
                    <a:pt x="2480" y="228"/>
                  </a:lnTo>
                  <a:lnTo>
                    <a:pt x="2492" y="192"/>
                  </a:lnTo>
                  <a:lnTo>
                    <a:pt x="2498" y="156"/>
                  </a:lnTo>
                  <a:lnTo>
                    <a:pt x="2504" y="132"/>
                  </a:lnTo>
                  <a:lnTo>
                    <a:pt x="2504" y="126"/>
                  </a:lnTo>
                  <a:lnTo>
                    <a:pt x="2492" y="36"/>
                  </a:lnTo>
                  <a:lnTo>
                    <a:pt x="2492" y="36"/>
                  </a:lnTo>
                  <a:lnTo>
                    <a:pt x="2492" y="24"/>
                  </a:lnTo>
                  <a:lnTo>
                    <a:pt x="2498" y="0"/>
                  </a:lnTo>
                  <a:lnTo>
                    <a:pt x="2102" y="0"/>
                  </a:lnTo>
                  <a:lnTo>
                    <a:pt x="2006" y="60"/>
                  </a:lnTo>
                  <a:lnTo>
                    <a:pt x="1909" y="90"/>
                  </a:lnTo>
                  <a:lnTo>
                    <a:pt x="1808" y="337"/>
                  </a:lnTo>
                  <a:lnTo>
                    <a:pt x="1747" y="535"/>
                  </a:lnTo>
                  <a:lnTo>
                    <a:pt x="1687" y="588"/>
                  </a:lnTo>
                  <a:lnTo>
                    <a:pt x="1711" y="469"/>
                  </a:lnTo>
                  <a:lnTo>
                    <a:pt x="1687" y="343"/>
                  </a:lnTo>
                  <a:lnTo>
                    <a:pt x="1633" y="144"/>
                  </a:lnTo>
                  <a:lnTo>
                    <a:pt x="1585" y="12"/>
                  </a:lnTo>
                  <a:lnTo>
                    <a:pt x="1579" y="0"/>
                  </a:lnTo>
                  <a:lnTo>
                    <a:pt x="786" y="0"/>
                  </a:lnTo>
                  <a:lnTo>
                    <a:pt x="738" y="186"/>
                  </a:lnTo>
                  <a:lnTo>
                    <a:pt x="756" y="463"/>
                  </a:lnTo>
                  <a:lnTo>
                    <a:pt x="756" y="463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0" name="Freeform 8"/>
            <p:cNvSpPr>
              <a:spLocks/>
            </p:cNvSpPr>
            <p:nvPr/>
          </p:nvSpPr>
          <p:spPr bwMode="hidden">
            <a:xfrm>
              <a:off x="3525" y="1"/>
              <a:ext cx="2185" cy="1508"/>
            </a:xfrm>
            <a:custGeom>
              <a:avLst/>
              <a:gdLst/>
              <a:ahLst/>
              <a:cxnLst>
                <a:cxn ang="0">
                  <a:pos x="1034" y="767"/>
                </a:cxn>
                <a:cxn ang="0">
                  <a:pos x="1190" y="1235"/>
                </a:cxn>
                <a:cxn ang="0">
                  <a:pos x="956" y="1193"/>
                </a:cxn>
                <a:cxn ang="0">
                  <a:pos x="723" y="1127"/>
                </a:cxn>
                <a:cxn ang="0">
                  <a:pos x="442" y="1109"/>
                </a:cxn>
                <a:cxn ang="0">
                  <a:pos x="0" y="1079"/>
                </a:cxn>
                <a:cxn ang="0">
                  <a:pos x="30" y="1115"/>
                </a:cxn>
                <a:cxn ang="0">
                  <a:pos x="496" y="1133"/>
                </a:cxn>
                <a:cxn ang="0">
                  <a:pos x="777" y="1187"/>
                </a:cxn>
                <a:cxn ang="0">
                  <a:pos x="1130" y="1301"/>
                </a:cxn>
                <a:cxn ang="0">
                  <a:pos x="1070" y="1319"/>
                </a:cxn>
                <a:cxn ang="0">
                  <a:pos x="711" y="1505"/>
                </a:cxn>
                <a:cxn ang="0">
                  <a:pos x="765" y="1481"/>
                </a:cxn>
                <a:cxn ang="0">
                  <a:pos x="861" y="1439"/>
                </a:cxn>
                <a:cxn ang="0">
                  <a:pos x="1022" y="1355"/>
                </a:cxn>
                <a:cxn ang="0">
                  <a:pos x="1214" y="1295"/>
                </a:cxn>
                <a:cxn ang="0">
                  <a:pos x="1267" y="1223"/>
                </a:cxn>
                <a:cxn ang="0">
                  <a:pos x="1632" y="1043"/>
                </a:cxn>
                <a:cxn ang="0">
                  <a:pos x="1931" y="953"/>
                </a:cxn>
                <a:cxn ang="0">
                  <a:pos x="2176" y="821"/>
                </a:cxn>
                <a:cxn ang="0">
                  <a:pos x="1961" y="911"/>
                </a:cxn>
                <a:cxn ang="0">
                  <a:pos x="1656" y="989"/>
                </a:cxn>
                <a:cxn ang="0">
                  <a:pos x="1339" y="1151"/>
                </a:cxn>
                <a:cxn ang="0">
                  <a:pos x="1501" y="905"/>
                </a:cxn>
                <a:cxn ang="0">
                  <a:pos x="1620" y="545"/>
                </a:cxn>
                <a:cxn ang="0">
                  <a:pos x="1740" y="372"/>
                </a:cxn>
                <a:cxn ang="0">
                  <a:pos x="1979" y="60"/>
                </a:cxn>
                <a:cxn ang="0">
                  <a:pos x="2003" y="0"/>
                </a:cxn>
                <a:cxn ang="0">
                  <a:pos x="1973" y="0"/>
                </a:cxn>
                <a:cxn ang="0">
                  <a:pos x="1596" y="480"/>
                </a:cxn>
                <a:cxn ang="0">
                  <a:pos x="1477" y="887"/>
                </a:cxn>
                <a:cxn ang="0">
                  <a:pos x="1255" y="1175"/>
                </a:cxn>
                <a:cxn ang="0">
                  <a:pos x="1130" y="905"/>
                </a:cxn>
                <a:cxn ang="0">
                  <a:pos x="1010" y="540"/>
                </a:cxn>
                <a:cxn ang="0">
                  <a:pos x="885" y="222"/>
                </a:cxn>
                <a:cxn ang="0">
                  <a:pos x="789" y="0"/>
                </a:cxn>
                <a:cxn ang="0">
                  <a:pos x="753" y="0"/>
                </a:cxn>
                <a:cxn ang="0">
                  <a:pos x="903" y="354"/>
                </a:cxn>
                <a:cxn ang="0">
                  <a:pos x="1034" y="767"/>
                </a:cxn>
                <a:cxn ang="0">
                  <a:pos x="1034" y="767"/>
                </a:cxn>
              </a:cxnLst>
              <a:rect l="0" t="0" r="r" b="b"/>
              <a:pathLst>
                <a:path w="2176" h="1505">
                  <a:moveTo>
                    <a:pt x="1034" y="767"/>
                  </a:moveTo>
                  <a:lnTo>
                    <a:pt x="1190" y="1235"/>
                  </a:lnTo>
                  <a:lnTo>
                    <a:pt x="956" y="1193"/>
                  </a:lnTo>
                  <a:lnTo>
                    <a:pt x="723" y="1127"/>
                  </a:lnTo>
                  <a:lnTo>
                    <a:pt x="442" y="1109"/>
                  </a:lnTo>
                  <a:lnTo>
                    <a:pt x="0" y="1079"/>
                  </a:lnTo>
                  <a:lnTo>
                    <a:pt x="30" y="1115"/>
                  </a:lnTo>
                  <a:lnTo>
                    <a:pt x="496" y="1133"/>
                  </a:lnTo>
                  <a:lnTo>
                    <a:pt x="777" y="1187"/>
                  </a:lnTo>
                  <a:lnTo>
                    <a:pt x="1130" y="1301"/>
                  </a:lnTo>
                  <a:lnTo>
                    <a:pt x="1070" y="1319"/>
                  </a:lnTo>
                  <a:lnTo>
                    <a:pt x="711" y="1505"/>
                  </a:lnTo>
                  <a:lnTo>
                    <a:pt x="765" y="1481"/>
                  </a:lnTo>
                  <a:lnTo>
                    <a:pt x="861" y="1439"/>
                  </a:lnTo>
                  <a:lnTo>
                    <a:pt x="1022" y="1355"/>
                  </a:lnTo>
                  <a:lnTo>
                    <a:pt x="1214" y="1295"/>
                  </a:lnTo>
                  <a:lnTo>
                    <a:pt x="1267" y="1223"/>
                  </a:lnTo>
                  <a:lnTo>
                    <a:pt x="1632" y="1043"/>
                  </a:lnTo>
                  <a:lnTo>
                    <a:pt x="1931" y="953"/>
                  </a:lnTo>
                  <a:lnTo>
                    <a:pt x="2176" y="821"/>
                  </a:lnTo>
                  <a:lnTo>
                    <a:pt x="1961" y="911"/>
                  </a:lnTo>
                  <a:lnTo>
                    <a:pt x="1656" y="989"/>
                  </a:lnTo>
                  <a:lnTo>
                    <a:pt x="1339" y="1151"/>
                  </a:lnTo>
                  <a:lnTo>
                    <a:pt x="1501" y="905"/>
                  </a:lnTo>
                  <a:lnTo>
                    <a:pt x="1620" y="545"/>
                  </a:lnTo>
                  <a:lnTo>
                    <a:pt x="1740" y="372"/>
                  </a:lnTo>
                  <a:lnTo>
                    <a:pt x="1979" y="60"/>
                  </a:lnTo>
                  <a:lnTo>
                    <a:pt x="2003" y="0"/>
                  </a:lnTo>
                  <a:lnTo>
                    <a:pt x="1973" y="0"/>
                  </a:lnTo>
                  <a:lnTo>
                    <a:pt x="1596" y="480"/>
                  </a:lnTo>
                  <a:lnTo>
                    <a:pt x="1477" y="887"/>
                  </a:lnTo>
                  <a:lnTo>
                    <a:pt x="1255" y="1175"/>
                  </a:lnTo>
                  <a:lnTo>
                    <a:pt x="1130" y="905"/>
                  </a:lnTo>
                  <a:lnTo>
                    <a:pt x="1010" y="540"/>
                  </a:lnTo>
                  <a:lnTo>
                    <a:pt x="885" y="222"/>
                  </a:lnTo>
                  <a:lnTo>
                    <a:pt x="789" y="0"/>
                  </a:lnTo>
                  <a:lnTo>
                    <a:pt x="753" y="0"/>
                  </a:lnTo>
                  <a:lnTo>
                    <a:pt x="903" y="354"/>
                  </a:lnTo>
                  <a:lnTo>
                    <a:pt x="1034" y="767"/>
                  </a:lnTo>
                  <a:lnTo>
                    <a:pt x="1034" y="767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1" name="Freeform 9"/>
            <p:cNvSpPr>
              <a:spLocks/>
            </p:cNvSpPr>
            <p:nvPr/>
          </p:nvSpPr>
          <p:spPr bwMode="hidden">
            <a:xfrm>
              <a:off x="0" y="649"/>
              <a:ext cx="816" cy="806"/>
            </a:xfrm>
            <a:custGeom>
              <a:avLst/>
              <a:gdLst/>
              <a:ahLst/>
              <a:cxnLst>
                <a:cxn ang="0">
                  <a:pos x="161" y="564"/>
                </a:cxn>
                <a:cxn ang="0">
                  <a:pos x="329" y="438"/>
                </a:cxn>
                <a:cxn ang="0">
                  <a:pos x="646" y="216"/>
                </a:cxn>
                <a:cxn ang="0">
                  <a:pos x="813" y="0"/>
                </a:cxn>
                <a:cxn ang="0">
                  <a:pos x="676" y="150"/>
                </a:cxn>
                <a:cxn ang="0">
                  <a:pos x="144" y="504"/>
                </a:cxn>
                <a:cxn ang="0">
                  <a:pos x="0" y="732"/>
                </a:cxn>
                <a:cxn ang="0">
                  <a:pos x="0" y="804"/>
                </a:cxn>
                <a:cxn ang="0">
                  <a:pos x="161" y="564"/>
                </a:cxn>
                <a:cxn ang="0">
                  <a:pos x="161" y="564"/>
                </a:cxn>
              </a:cxnLst>
              <a:rect l="0" t="0" r="r" b="b"/>
              <a:pathLst>
                <a:path w="813" h="804">
                  <a:moveTo>
                    <a:pt x="161" y="564"/>
                  </a:moveTo>
                  <a:lnTo>
                    <a:pt x="329" y="438"/>
                  </a:lnTo>
                  <a:lnTo>
                    <a:pt x="646" y="216"/>
                  </a:lnTo>
                  <a:lnTo>
                    <a:pt x="813" y="0"/>
                  </a:lnTo>
                  <a:lnTo>
                    <a:pt x="676" y="150"/>
                  </a:lnTo>
                  <a:lnTo>
                    <a:pt x="144" y="504"/>
                  </a:lnTo>
                  <a:lnTo>
                    <a:pt x="0" y="732"/>
                  </a:lnTo>
                  <a:lnTo>
                    <a:pt x="0" y="804"/>
                  </a:lnTo>
                  <a:lnTo>
                    <a:pt x="161" y="564"/>
                  </a:lnTo>
                  <a:lnTo>
                    <a:pt x="161" y="564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2" name="Freeform 10"/>
            <p:cNvSpPr>
              <a:spLocks/>
            </p:cNvSpPr>
            <p:nvPr/>
          </p:nvSpPr>
          <p:spPr bwMode="hidden">
            <a:xfrm>
              <a:off x="0" y="1545"/>
              <a:ext cx="762" cy="107"/>
            </a:xfrm>
            <a:custGeom>
              <a:avLst/>
              <a:gdLst/>
              <a:ahLst/>
              <a:cxnLst>
                <a:cxn ang="0">
                  <a:pos x="460" y="66"/>
                </a:cxn>
                <a:cxn ang="0">
                  <a:pos x="759" y="0"/>
                </a:cxn>
                <a:cxn ang="0">
                  <a:pos x="496" y="36"/>
                </a:cxn>
                <a:cxn ang="0">
                  <a:pos x="138" y="48"/>
                </a:cxn>
                <a:cxn ang="0">
                  <a:pos x="0" y="78"/>
                </a:cxn>
                <a:cxn ang="0">
                  <a:pos x="0" y="107"/>
                </a:cxn>
                <a:cxn ang="0">
                  <a:pos x="96" y="89"/>
                </a:cxn>
                <a:cxn ang="0">
                  <a:pos x="460" y="66"/>
                </a:cxn>
                <a:cxn ang="0">
                  <a:pos x="460" y="66"/>
                </a:cxn>
              </a:cxnLst>
              <a:rect l="0" t="0" r="r" b="b"/>
              <a:pathLst>
                <a:path w="759" h="107">
                  <a:moveTo>
                    <a:pt x="460" y="66"/>
                  </a:moveTo>
                  <a:lnTo>
                    <a:pt x="759" y="0"/>
                  </a:lnTo>
                  <a:lnTo>
                    <a:pt x="496" y="36"/>
                  </a:lnTo>
                  <a:lnTo>
                    <a:pt x="138" y="48"/>
                  </a:lnTo>
                  <a:lnTo>
                    <a:pt x="0" y="78"/>
                  </a:lnTo>
                  <a:lnTo>
                    <a:pt x="0" y="107"/>
                  </a:lnTo>
                  <a:lnTo>
                    <a:pt x="96" y="89"/>
                  </a:lnTo>
                  <a:lnTo>
                    <a:pt x="460" y="66"/>
                  </a:lnTo>
                  <a:lnTo>
                    <a:pt x="460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3" name="Freeform 11"/>
            <p:cNvSpPr>
              <a:spLocks/>
            </p:cNvSpPr>
            <p:nvPr/>
          </p:nvSpPr>
          <p:spPr bwMode="hidden">
            <a:xfrm>
              <a:off x="2314" y="3431"/>
              <a:ext cx="3182" cy="745"/>
            </a:xfrm>
            <a:custGeom>
              <a:avLst/>
              <a:gdLst/>
              <a:ahLst/>
              <a:cxnLst>
                <a:cxn ang="0">
                  <a:pos x="1387" y="239"/>
                </a:cxn>
                <a:cxn ang="0">
                  <a:pos x="1734" y="233"/>
                </a:cxn>
                <a:cxn ang="0">
                  <a:pos x="2087" y="251"/>
                </a:cxn>
                <a:cxn ang="0">
                  <a:pos x="2505" y="233"/>
                </a:cxn>
                <a:cxn ang="0">
                  <a:pos x="3169" y="204"/>
                </a:cxn>
                <a:cxn ang="0">
                  <a:pos x="3115" y="186"/>
                </a:cxn>
                <a:cxn ang="0">
                  <a:pos x="2422" y="221"/>
                </a:cxn>
                <a:cxn ang="0">
                  <a:pos x="2003" y="221"/>
                </a:cxn>
                <a:cxn ang="0">
                  <a:pos x="1459" y="186"/>
                </a:cxn>
                <a:cxn ang="0">
                  <a:pos x="1543" y="168"/>
                </a:cxn>
                <a:cxn ang="0">
                  <a:pos x="2039" y="0"/>
                </a:cxn>
                <a:cxn ang="0">
                  <a:pos x="1961" y="24"/>
                </a:cxn>
                <a:cxn ang="0">
                  <a:pos x="1836" y="66"/>
                </a:cxn>
                <a:cxn ang="0">
                  <a:pos x="1602" y="138"/>
                </a:cxn>
                <a:cxn ang="0">
                  <a:pos x="1339" y="198"/>
                </a:cxn>
                <a:cxn ang="0">
                  <a:pos x="1268" y="251"/>
                </a:cxn>
                <a:cxn ang="0">
                  <a:pos x="765" y="413"/>
                </a:cxn>
                <a:cxn ang="0">
                  <a:pos x="335" y="503"/>
                </a:cxn>
                <a:cxn ang="0">
                  <a:pos x="0" y="617"/>
                </a:cxn>
                <a:cxn ang="0">
                  <a:pos x="299" y="539"/>
                </a:cxn>
                <a:cxn ang="0">
                  <a:pos x="735" y="449"/>
                </a:cxn>
                <a:cxn ang="0">
                  <a:pos x="1178" y="311"/>
                </a:cxn>
                <a:cxn ang="0">
                  <a:pos x="981" y="491"/>
                </a:cxn>
                <a:cxn ang="0">
                  <a:pos x="867" y="743"/>
                </a:cxn>
                <a:cxn ang="0">
                  <a:pos x="861" y="743"/>
                </a:cxn>
                <a:cxn ang="0">
                  <a:pos x="933" y="743"/>
                </a:cxn>
                <a:cxn ang="0">
                  <a:pos x="1022" y="497"/>
                </a:cxn>
                <a:cxn ang="0">
                  <a:pos x="1297" y="281"/>
                </a:cxn>
                <a:cxn ang="0">
                  <a:pos x="1531" y="449"/>
                </a:cxn>
                <a:cxn ang="0">
                  <a:pos x="1770" y="677"/>
                </a:cxn>
                <a:cxn ang="0">
                  <a:pos x="1854" y="743"/>
                </a:cxn>
                <a:cxn ang="0">
                  <a:pos x="1919" y="743"/>
                </a:cxn>
                <a:cxn ang="0">
                  <a:pos x="1692" y="527"/>
                </a:cxn>
                <a:cxn ang="0">
                  <a:pos x="1387" y="239"/>
                </a:cxn>
                <a:cxn ang="0">
                  <a:pos x="1387" y="239"/>
                </a:cxn>
              </a:cxnLst>
              <a:rect l="0" t="0" r="r" b="b"/>
              <a:pathLst>
                <a:path w="3169" h="743">
                  <a:moveTo>
                    <a:pt x="1387" y="239"/>
                  </a:moveTo>
                  <a:lnTo>
                    <a:pt x="1734" y="233"/>
                  </a:lnTo>
                  <a:lnTo>
                    <a:pt x="2087" y="251"/>
                  </a:lnTo>
                  <a:lnTo>
                    <a:pt x="2505" y="233"/>
                  </a:lnTo>
                  <a:lnTo>
                    <a:pt x="3169" y="204"/>
                  </a:lnTo>
                  <a:lnTo>
                    <a:pt x="3115" y="186"/>
                  </a:lnTo>
                  <a:lnTo>
                    <a:pt x="2422" y="221"/>
                  </a:lnTo>
                  <a:lnTo>
                    <a:pt x="2003" y="221"/>
                  </a:lnTo>
                  <a:lnTo>
                    <a:pt x="1459" y="186"/>
                  </a:lnTo>
                  <a:lnTo>
                    <a:pt x="1543" y="168"/>
                  </a:lnTo>
                  <a:lnTo>
                    <a:pt x="2039" y="0"/>
                  </a:lnTo>
                  <a:lnTo>
                    <a:pt x="1961" y="24"/>
                  </a:lnTo>
                  <a:lnTo>
                    <a:pt x="1836" y="66"/>
                  </a:lnTo>
                  <a:lnTo>
                    <a:pt x="1602" y="138"/>
                  </a:lnTo>
                  <a:lnTo>
                    <a:pt x="1339" y="198"/>
                  </a:lnTo>
                  <a:lnTo>
                    <a:pt x="1268" y="251"/>
                  </a:lnTo>
                  <a:lnTo>
                    <a:pt x="765" y="413"/>
                  </a:lnTo>
                  <a:lnTo>
                    <a:pt x="335" y="503"/>
                  </a:lnTo>
                  <a:lnTo>
                    <a:pt x="0" y="617"/>
                  </a:lnTo>
                  <a:lnTo>
                    <a:pt x="299" y="539"/>
                  </a:lnTo>
                  <a:lnTo>
                    <a:pt x="735" y="449"/>
                  </a:lnTo>
                  <a:lnTo>
                    <a:pt x="1178" y="311"/>
                  </a:lnTo>
                  <a:lnTo>
                    <a:pt x="981" y="491"/>
                  </a:lnTo>
                  <a:lnTo>
                    <a:pt x="867" y="743"/>
                  </a:lnTo>
                  <a:lnTo>
                    <a:pt x="861" y="743"/>
                  </a:lnTo>
                  <a:lnTo>
                    <a:pt x="933" y="743"/>
                  </a:lnTo>
                  <a:lnTo>
                    <a:pt x="1022" y="497"/>
                  </a:lnTo>
                  <a:lnTo>
                    <a:pt x="1297" y="281"/>
                  </a:lnTo>
                  <a:lnTo>
                    <a:pt x="1531" y="449"/>
                  </a:lnTo>
                  <a:lnTo>
                    <a:pt x="1770" y="677"/>
                  </a:lnTo>
                  <a:lnTo>
                    <a:pt x="1854" y="743"/>
                  </a:lnTo>
                  <a:lnTo>
                    <a:pt x="1919" y="743"/>
                  </a:lnTo>
                  <a:lnTo>
                    <a:pt x="1692" y="527"/>
                  </a:lnTo>
                  <a:lnTo>
                    <a:pt x="1387" y="239"/>
                  </a:lnTo>
                  <a:lnTo>
                    <a:pt x="1387" y="239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4" name="Rectangle 12"/>
            <p:cNvSpPr>
              <a:spLocks noChangeArrowheads="1"/>
            </p:cNvSpPr>
            <p:nvPr/>
          </p:nvSpPr>
          <p:spPr bwMode="hidden">
            <a:xfrm>
              <a:off x="192" y="127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5" name="Rectangle 13"/>
            <p:cNvSpPr>
              <a:spLocks noChangeArrowheads="1"/>
            </p:cNvSpPr>
            <p:nvPr/>
          </p:nvSpPr>
          <p:spPr bwMode="hidden">
            <a:xfrm>
              <a:off x="204" y="131"/>
              <a:ext cx="1" cy="1"/>
            </a:xfrm>
            <a:prstGeom prst="rect">
              <a:avLst/>
            </a:prstGeom>
            <a:solidFill>
              <a:srgbClr val="9A1E8D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6" name="Freeform 14"/>
            <p:cNvSpPr>
              <a:spLocks/>
            </p:cNvSpPr>
            <p:nvPr/>
          </p:nvSpPr>
          <p:spPr bwMode="hidden">
            <a:xfrm>
              <a:off x="0" y="4032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7" name="Freeform 15"/>
            <p:cNvSpPr>
              <a:spLocks/>
            </p:cNvSpPr>
            <p:nvPr/>
          </p:nvSpPr>
          <p:spPr bwMode="hidden">
            <a:xfrm>
              <a:off x="0" y="4032"/>
              <a:ext cx="5760" cy="336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1">
                    <a:gamma/>
                    <a:shade val="46275"/>
                    <a:invGamma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8" name="Freeform 16"/>
            <p:cNvSpPr>
              <a:spLocks/>
            </p:cNvSpPr>
            <p:nvPr/>
          </p:nvSpPr>
          <p:spPr bwMode="hidden">
            <a:xfrm>
              <a:off x="0" y="0"/>
              <a:ext cx="5760" cy="288"/>
            </a:xfrm>
            <a:custGeom>
              <a:avLst/>
              <a:gdLst/>
              <a:ahLst/>
              <a:cxnLst>
                <a:cxn ang="0">
                  <a:pos x="5740" y="288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5740" y="0"/>
                </a:cxn>
                <a:cxn ang="0">
                  <a:pos x="5740" y="288"/>
                </a:cxn>
                <a:cxn ang="0">
                  <a:pos x="5740" y="288"/>
                </a:cxn>
              </a:cxnLst>
              <a:rect l="0" t="0" r="r" b="b"/>
              <a:pathLst>
                <a:path w="5740" h="288">
                  <a:moveTo>
                    <a:pt x="5740" y="288"/>
                  </a:moveTo>
                  <a:lnTo>
                    <a:pt x="0" y="288"/>
                  </a:lnTo>
                  <a:lnTo>
                    <a:pt x="0" y="0"/>
                  </a:lnTo>
                  <a:lnTo>
                    <a:pt x="5740" y="0"/>
                  </a:lnTo>
                  <a:lnTo>
                    <a:pt x="5740" y="288"/>
                  </a:lnTo>
                  <a:lnTo>
                    <a:pt x="5740" y="288"/>
                  </a:lnTo>
                  <a:close/>
                </a:path>
              </a:pathLst>
            </a:custGeom>
            <a:gradFill rotWithShape="0">
              <a:gsLst>
                <a:gs pos="0">
                  <a:schemeClr val="bg2">
                    <a:gamma/>
                    <a:shade val="56078"/>
                    <a:invGamma/>
                  </a:schemeClr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9" name="Freeform 17"/>
            <p:cNvSpPr>
              <a:spLocks/>
            </p:cNvSpPr>
            <p:nvPr/>
          </p:nvSpPr>
          <p:spPr bwMode="hidden">
            <a:xfrm>
              <a:off x="509" y="229"/>
              <a:ext cx="3188" cy="2024"/>
            </a:xfrm>
            <a:custGeom>
              <a:avLst/>
              <a:gdLst/>
              <a:ahLst/>
              <a:cxnLst>
                <a:cxn ang="0">
                  <a:pos x="871" y="1423"/>
                </a:cxn>
                <a:cxn ang="0">
                  <a:pos x="907" y="1393"/>
                </a:cxn>
                <a:cxn ang="0">
                  <a:pos x="991" y="1320"/>
                </a:cxn>
                <a:cxn ang="0">
                  <a:pos x="1033" y="1297"/>
                </a:cxn>
                <a:cxn ang="0">
                  <a:pos x="1086" y="1249"/>
                </a:cxn>
                <a:cxn ang="0">
                  <a:pos x="1123" y="1219"/>
                </a:cxn>
                <a:cxn ang="0">
                  <a:pos x="1057" y="1153"/>
                </a:cxn>
                <a:cxn ang="0">
                  <a:pos x="877" y="1021"/>
                </a:cxn>
                <a:cxn ang="0">
                  <a:pos x="655" y="907"/>
                </a:cxn>
                <a:cxn ang="0">
                  <a:pos x="655" y="846"/>
                </a:cxn>
                <a:cxn ang="0">
                  <a:pos x="643" y="708"/>
                </a:cxn>
                <a:cxn ang="0">
                  <a:pos x="552" y="642"/>
                </a:cxn>
                <a:cxn ang="0">
                  <a:pos x="510" y="570"/>
                </a:cxn>
                <a:cxn ang="0">
                  <a:pos x="637" y="564"/>
                </a:cxn>
                <a:cxn ang="0">
                  <a:pos x="763" y="570"/>
                </a:cxn>
                <a:cxn ang="0">
                  <a:pos x="1091" y="850"/>
                </a:cxn>
                <a:cxn ang="0">
                  <a:pos x="1009" y="566"/>
                </a:cxn>
                <a:cxn ang="0">
                  <a:pos x="1054" y="265"/>
                </a:cxn>
                <a:cxn ang="0">
                  <a:pos x="1249" y="0"/>
                </a:cxn>
                <a:cxn ang="0">
                  <a:pos x="1466" y="292"/>
                </a:cxn>
                <a:cxn ang="0">
                  <a:pos x="1475" y="548"/>
                </a:cxn>
                <a:cxn ang="0">
                  <a:pos x="1567" y="630"/>
                </a:cxn>
                <a:cxn ang="0">
                  <a:pos x="1795" y="365"/>
                </a:cxn>
                <a:cxn ang="0">
                  <a:pos x="2245" y="150"/>
                </a:cxn>
                <a:cxn ang="0">
                  <a:pos x="2618" y="180"/>
                </a:cxn>
                <a:cxn ang="0">
                  <a:pos x="3050" y="150"/>
                </a:cxn>
                <a:cxn ang="0">
                  <a:pos x="3140" y="210"/>
                </a:cxn>
                <a:cxn ang="0">
                  <a:pos x="2990" y="210"/>
                </a:cxn>
                <a:cxn ang="0">
                  <a:pos x="2834" y="377"/>
                </a:cxn>
                <a:cxn ang="0">
                  <a:pos x="2702" y="648"/>
                </a:cxn>
                <a:cxn ang="0">
                  <a:pos x="2582" y="828"/>
                </a:cxn>
                <a:cxn ang="0">
                  <a:pos x="2234" y="1009"/>
                </a:cxn>
                <a:cxn ang="0">
                  <a:pos x="1963" y="1075"/>
                </a:cxn>
                <a:cxn ang="0">
                  <a:pos x="2257" y="1111"/>
                </a:cxn>
                <a:cxn ang="0">
                  <a:pos x="2600" y="1207"/>
                </a:cxn>
                <a:cxn ang="0">
                  <a:pos x="2894" y="1441"/>
                </a:cxn>
                <a:cxn ang="0">
                  <a:pos x="3122" y="1555"/>
                </a:cxn>
                <a:cxn ang="0">
                  <a:pos x="3032" y="1585"/>
                </a:cxn>
                <a:cxn ang="0">
                  <a:pos x="3008" y="1591"/>
                </a:cxn>
                <a:cxn ang="0">
                  <a:pos x="2960" y="1597"/>
                </a:cxn>
                <a:cxn ang="0">
                  <a:pos x="2882" y="1609"/>
                </a:cxn>
                <a:cxn ang="0">
                  <a:pos x="2846" y="1609"/>
                </a:cxn>
                <a:cxn ang="0">
                  <a:pos x="2774" y="1615"/>
                </a:cxn>
                <a:cxn ang="0">
                  <a:pos x="2726" y="1621"/>
                </a:cxn>
                <a:cxn ang="0">
                  <a:pos x="2708" y="1621"/>
                </a:cxn>
                <a:cxn ang="0">
                  <a:pos x="2594" y="1657"/>
                </a:cxn>
                <a:cxn ang="0">
                  <a:pos x="2533" y="1663"/>
                </a:cxn>
                <a:cxn ang="0">
                  <a:pos x="2444" y="1675"/>
                </a:cxn>
                <a:cxn ang="0">
                  <a:pos x="2378" y="1687"/>
                </a:cxn>
                <a:cxn ang="0">
                  <a:pos x="2360" y="1705"/>
                </a:cxn>
                <a:cxn ang="0">
                  <a:pos x="2305" y="1687"/>
                </a:cxn>
                <a:cxn ang="0">
                  <a:pos x="2263" y="1663"/>
                </a:cxn>
                <a:cxn ang="0">
                  <a:pos x="2017" y="1585"/>
                </a:cxn>
                <a:cxn ang="0">
                  <a:pos x="1711" y="1453"/>
                </a:cxn>
                <a:cxn ang="0">
                  <a:pos x="1880" y="1844"/>
                </a:cxn>
                <a:cxn ang="0">
                  <a:pos x="1771" y="1922"/>
                </a:cxn>
                <a:cxn ang="0">
                  <a:pos x="1531" y="1753"/>
                </a:cxn>
                <a:cxn ang="0">
                  <a:pos x="1411" y="1477"/>
                </a:cxn>
                <a:cxn ang="0">
                  <a:pos x="1219" y="1291"/>
                </a:cxn>
                <a:cxn ang="0">
                  <a:pos x="127" y="2006"/>
                </a:cxn>
                <a:cxn ang="0">
                  <a:pos x="865" y="1429"/>
                </a:cxn>
              </a:cxnLst>
              <a:rect l="0" t="0" r="r" b="b"/>
              <a:pathLst>
                <a:path w="3188" h="2024">
                  <a:moveTo>
                    <a:pt x="865" y="1429"/>
                  </a:moveTo>
                  <a:lnTo>
                    <a:pt x="871" y="1423"/>
                  </a:lnTo>
                  <a:lnTo>
                    <a:pt x="889" y="1411"/>
                  </a:lnTo>
                  <a:lnTo>
                    <a:pt x="907" y="1393"/>
                  </a:lnTo>
                  <a:lnTo>
                    <a:pt x="937" y="1369"/>
                  </a:lnTo>
                  <a:lnTo>
                    <a:pt x="991" y="1320"/>
                  </a:lnTo>
                  <a:lnTo>
                    <a:pt x="1015" y="1309"/>
                  </a:lnTo>
                  <a:lnTo>
                    <a:pt x="1033" y="1297"/>
                  </a:lnTo>
                  <a:lnTo>
                    <a:pt x="1057" y="1279"/>
                  </a:lnTo>
                  <a:lnTo>
                    <a:pt x="1086" y="1249"/>
                  </a:lnTo>
                  <a:lnTo>
                    <a:pt x="1111" y="1225"/>
                  </a:lnTo>
                  <a:lnTo>
                    <a:pt x="1123" y="1219"/>
                  </a:lnTo>
                  <a:lnTo>
                    <a:pt x="1123" y="1213"/>
                  </a:lnTo>
                  <a:lnTo>
                    <a:pt x="1057" y="1153"/>
                  </a:lnTo>
                  <a:lnTo>
                    <a:pt x="979" y="1051"/>
                  </a:lnTo>
                  <a:lnTo>
                    <a:pt x="877" y="1021"/>
                  </a:lnTo>
                  <a:lnTo>
                    <a:pt x="685" y="931"/>
                  </a:lnTo>
                  <a:lnTo>
                    <a:pt x="655" y="907"/>
                  </a:lnTo>
                  <a:lnTo>
                    <a:pt x="721" y="876"/>
                  </a:lnTo>
                  <a:lnTo>
                    <a:pt x="655" y="846"/>
                  </a:lnTo>
                  <a:lnTo>
                    <a:pt x="612" y="774"/>
                  </a:lnTo>
                  <a:lnTo>
                    <a:pt x="643" y="708"/>
                  </a:lnTo>
                  <a:lnTo>
                    <a:pt x="600" y="660"/>
                  </a:lnTo>
                  <a:lnTo>
                    <a:pt x="552" y="642"/>
                  </a:lnTo>
                  <a:lnTo>
                    <a:pt x="528" y="594"/>
                  </a:lnTo>
                  <a:lnTo>
                    <a:pt x="510" y="570"/>
                  </a:lnTo>
                  <a:lnTo>
                    <a:pt x="552" y="552"/>
                  </a:lnTo>
                  <a:lnTo>
                    <a:pt x="637" y="564"/>
                  </a:lnTo>
                  <a:lnTo>
                    <a:pt x="721" y="576"/>
                  </a:lnTo>
                  <a:lnTo>
                    <a:pt x="763" y="570"/>
                  </a:lnTo>
                  <a:lnTo>
                    <a:pt x="931" y="696"/>
                  </a:lnTo>
                  <a:lnTo>
                    <a:pt x="1091" y="850"/>
                  </a:lnTo>
                  <a:lnTo>
                    <a:pt x="1073" y="685"/>
                  </a:lnTo>
                  <a:lnTo>
                    <a:pt x="1009" y="566"/>
                  </a:lnTo>
                  <a:lnTo>
                    <a:pt x="945" y="393"/>
                  </a:lnTo>
                  <a:lnTo>
                    <a:pt x="1054" y="265"/>
                  </a:lnTo>
                  <a:lnTo>
                    <a:pt x="1137" y="45"/>
                  </a:lnTo>
                  <a:lnTo>
                    <a:pt x="1249" y="0"/>
                  </a:lnTo>
                  <a:lnTo>
                    <a:pt x="1338" y="137"/>
                  </a:lnTo>
                  <a:lnTo>
                    <a:pt x="1466" y="292"/>
                  </a:lnTo>
                  <a:lnTo>
                    <a:pt x="1502" y="411"/>
                  </a:lnTo>
                  <a:lnTo>
                    <a:pt x="1475" y="548"/>
                  </a:lnTo>
                  <a:lnTo>
                    <a:pt x="1347" y="768"/>
                  </a:lnTo>
                  <a:lnTo>
                    <a:pt x="1567" y="630"/>
                  </a:lnTo>
                  <a:lnTo>
                    <a:pt x="1687" y="462"/>
                  </a:lnTo>
                  <a:lnTo>
                    <a:pt x="1795" y="365"/>
                  </a:lnTo>
                  <a:lnTo>
                    <a:pt x="1940" y="239"/>
                  </a:lnTo>
                  <a:lnTo>
                    <a:pt x="2245" y="150"/>
                  </a:lnTo>
                  <a:lnTo>
                    <a:pt x="2498" y="138"/>
                  </a:lnTo>
                  <a:lnTo>
                    <a:pt x="2618" y="180"/>
                  </a:lnTo>
                  <a:lnTo>
                    <a:pt x="2815" y="138"/>
                  </a:lnTo>
                  <a:lnTo>
                    <a:pt x="3050" y="150"/>
                  </a:lnTo>
                  <a:lnTo>
                    <a:pt x="3176" y="168"/>
                  </a:lnTo>
                  <a:lnTo>
                    <a:pt x="3140" y="210"/>
                  </a:lnTo>
                  <a:lnTo>
                    <a:pt x="3116" y="192"/>
                  </a:lnTo>
                  <a:lnTo>
                    <a:pt x="2990" y="210"/>
                  </a:lnTo>
                  <a:lnTo>
                    <a:pt x="2906" y="263"/>
                  </a:lnTo>
                  <a:lnTo>
                    <a:pt x="2834" y="377"/>
                  </a:lnTo>
                  <a:lnTo>
                    <a:pt x="2768" y="534"/>
                  </a:lnTo>
                  <a:lnTo>
                    <a:pt x="2702" y="648"/>
                  </a:lnTo>
                  <a:lnTo>
                    <a:pt x="2738" y="726"/>
                  </a:lnTo>
                  <a:lnTo>
                    <a:pt x="2582" y="828"/>
                  </a:lnTo>
                  <a:lnTo>
                    <a:pt x="2444" y="913"/>
                  </a:lnTo>
                  <a:lnTo>
                    <a:pt x="2234" y="1009"/>
                  </a:lnTo>
                  <a:lnTo>
                    <a:pt x="2096" y="1063"/>
                  </a:lnTo>
                  <a:lnTo>
                    <a:pt x="1963" y="1075"/>
                  </a:lnTo>
                  <a:lnTo>
                    <a:pt x="2035" y="1117"/>
                  </a:lnTo>
                  <a:lnTo>
                    <a:pt x="2257" y="1111"/>
                  </a:lnTo>
                  <a:lnTo>
                    <a:pt x="2545" y="1135"/>
                  </a:lnTo>
                  <a:lnTo>
                    <a:pt x="2600" y="1207"/>
                  </a:lnTo>
                  <a:lnTo>
                    <a:pt x="2726" y="1303"/>
                  </a:lnTo>
                  <a:lnTo>
                    <a:pt x="2894" y="1441"/>
                  </a:lnTo>
                  <a:lnTo>
                    <a:pt x="2984" y="1471"/>
                  </a:lnTo>
                  <a:lnTo>
                    <a:pt x="3122" y="1555"/>
                  </a:lnTo>
                  <a:lnTo>
                    <a:pt x="3188" y="1543"/>
                  </a:lnTo>
                  <a:lnTo>
                    <a:pt x="3032" y="1585"/>
                  </a:lnTo>
                  <a:lnTo>
                    <a:pt x="3026" y="1585"/>
                  </a:lnTo>
                  <a:lnTo>
                    <a:pt x="3008" y="1591"/>
                  </a:lnTo>
                  <a:lnTo>
                    <a:pt x="2984" y="1591"/>
                  </a:lnTo>
                  <a:lnTo>
                    <a:pt x="2960" y="1597"/>
                  </a:lnTo>
                  <a:lnTo>
                    <a:pt x="2906" y="1603"/>
                  </a:lnTo>
                  <a:lnTo>
                    <a:pt x="2882" y="1609"/>
                  </a:lnTo>
                  <a:lnTo>
                    <a:pt x="2864" y="1609"/>
                  </a:lnTo>
                  <a:lnTo>
                    <a:pt x="2846" y="1609"/>
                  </a:lnTo>
                  <a:lnTo>
                    <a:pt x="2828" y="1609"/>
                  </a:lnTo>
                  <a:lnTo>
                    <a:pt x="2774" y="1615"/>
                  </a:lnTo>
                  <a:lnTo>
                    <a:pt x="2750" y="1615"/>
                  </a:lnTo>
                  <a:lnTo>
                    <a:pt x="2726" y="1621"/>
                  </a:lnTo>
                  <a:lnTo>
                    <a:pt x="2714" y="1621"/>
                  </a:lnTo>
                  <a:lnTo>
                    <a:pt x="2708" y="1621"/>
                  </a:lnTo>
                  <a:lnTo>
                    <a:pt x="2606" y="1657"/>
                  </a:lnTo>
                  <a:lnTo>
                    <a:pt x="2594" y="1657"/>
                  </a:lnTo>
                  <a:lnTo>
                    <a:pt x="2569" y="1657"/>
                  </a:lnTo>
                  <a:lnTo>
                    <a:pt x="2533" y="1663"/>
                  </a:lnTo>
                  <a:lnTo>
                    <a:pt x="2486" y="1669"/>
                  </a:lnTo>
                  <a:lnTo>
                    <a:pt x="2444" y="1675"/>
                  </a:lnTo>
                  <a:lnTo>
                    <a:pt x="2408" y="1681"/>
                  </a:lnTo>
                  <a:lnTo>
                    <a:pt x="2378" y="1687"/>
                  </a:lnTo>
                  <a:lnTo>
                    <a:pt x="2366" y="1699"/>
                  </a:lnTo>
                  <a:lnTo>
                    <a:pt x="2360" y="1705"/>
                  </a:lnTo>
                  <a:lnTo>
                    <a:pt x="2342" y="1705"/>
                  </a:lnTo>
                  <a:lnTo>
                    <a:pt x="2305" y="1687"/>
                  </a:lnTo>
                  <a:lnTo>
                    <a:pt x="2275" y="1669"/>
                  </a:lnTo>
                  <a:lnTo>
                    <a:pt x="2263" y="1663"/>
                  </a:lnTo>
                  <a:lnTo>
                    <a:pt x="2257" y="1657"/>
                  </a:lnTo>
                  <a:lnTo>
                    <a:pt x="2017" y="1585"/>
                  </a:lnTo>
                  <a:lnTo>
                    <a:pt x="1844" y="1489"/>
                  </a:lnTo>
                  <a:lnTo>
                    <a:pt x="1711" y="1453"/>
                  </a:lnTo>
                  <a:lnTo>
                    <a:pt x="1856" y="1693"/>
                  </a:lnTo>
                  <a:lnTo>
                    <a:pt x="1880" y="1844"/>
                  </a:lnTo>
                  <a:lnTo>
                    <a:pt x="1856" y="1994"/>
                  </a:lnTo>
                  <a:lnTo>
                    <a:pt x="1771" y="1922"/>
                  </a:lnTo>
                  <a:lnTo>
                    <a:pt x="1616" y="1795"/>
                  </a:lnTo>
                  <a:lnTo>
                    <a:pt x="1531" y="1753"/>
                  </a:lnTo>
                  <a:lnTo>
                    <a:pt x="1483" y="1633"/>
                  </a:lnTo>
                  <a:lnTo>
                    <a:pt x="1411" y="1477"/>
                  </a:lnTo>
                  <a:lnTo>
                    <a:pt x="1358" y="1381"/>
                  </a:lnTo>
                  <a:lnTo>
                    <a:pt x="1219" y="1291"/>
                  </a:lnTo>
                  <a:lnTo>
                    <a:pt x="1147" y="1279"/>
                  </a:lnTo>
                  <a:lnTo>
                    <a:pt x="127" y="2006"/>
                  </a:lnTo>
                  <a:lnTo>
                    <a:pt x="0" y="2024"/>
                  </a:lnTo>
                  <a:lnTo>
                    <a:pt x="865" y="1429"/>
                  </a:lnTo>
                  <a:lnTo>
                    <a:pt x="865" y="1429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0" name="Freeform 18"/>
            <p:cNvSpPr>
              <a:spLocks/>
            </p:cNvSpPr>
            <p:nvPr/>
          </p:nvSpPr>
          <p:spPr bwMode="hidden">
            <a:xfrm>
              <a:off x="1344" y="293"/>
              <a:ext cx="2144" cy="1787"/>
            </a:xfrm>
            <a:custGeom>
              <a:avLst/>
              <a:gdLst/>
              <a:ahLst/>
              <a:cxnLst>
                <a:cxn ang="0">
                  <a:pos x="318" y="1078"/>
                </a:cxn>
                <a:cxn ang="0">
                  <a:pos x="217" y="928"/>
                </a:cxn>
                <a:cxn ang="0">
                  <a:pos x="102" y="808"/>
                </a:cxn>
                <a:cxn ang="0">
                  <a:pos x="36" y="742"/>
                </a:cxn>
                <a:cxn ang="0">
                  <a:pos x="0" y="700"/>
                </a:cxn>
                <a:cxn ang="0">
                  <a:pos x="270" y="958"/>
                </a:cxn>
                <a:cxn ang="0">
                  <a:pos x="294" y="1006"/>
                </a:cxn>
                <a:cxn ang="0">
                  <a:pos x="367" y="670"/>
                </a:cxn>
                <a:cxn ang="0">
                  <a:pos x="379" y="411"/>
                </a:cxn>
                <a:cxn ang="0">
                  <a:pos x="347" y="118"/>
                </a:cxn>
                <a:cxn ang="0">
                  <a:pos x="393" y="0"/>
                </a:cxn>
                <a:cxn ang="0">
                  <a:pos x="397" y="357"/>
                </a:cxn>
                <a:cxn ang="0">
                  <a:pos x="421" y="609"/>
                </a:cxn>
                <a:cxn ang="0">
                  <a:pos x="385" y="826"/>
                </a:cxn>
                <a:cxn ang="0">
                  <a:pos x="385" y="1036"/>
                </a:cxn>
                <a:cxn ang="0">
                  <a:pos x="877" y="784"/>
                </a:cxn>
                <a:cxn ang="0">
                  <a:pos x="1309" y="555"/>
                </a:cxn>
                <a:cxn ang="0">
                  <a:pos x="1802" y="249"/>
                </a:cxn>
                <a:cxn ang="0">
                  <a:pos x="2096" y="69"/>
                </a:cxn>
                <a:cxn ang="0">
                  <a:pos x="1814" y="279"/>
                </a:cxn>
                <a:cxn ang="0">
                  <a:pos x="1453" y="501"/>
                </a:cxn>
                <a:cxn ang="0">
                  <a:pos x="1123" y="700"/>
                </a:cxn>
                <a:cxn ang="0">
                  <a:pos x="739" y="898"/>
                </a:cxn>
                <a:cxn ang="0">
                  <a:pos x="463" y="1084"/>
                </a:cxn>
                <a:cxn ang="0">
                  <a:pos x="817" y="1193"/>
                </a:cxn>
                <a:cxn ang="0">
                  <a:pos x="1285" y="1187"/>
                </a:cxn>
                <a:cxn ang="0">
                  <a:pos x="1916" y="1396"/>
                </a:cxn>
                <a:cxn ang="0">
                  <a:pos x="2144" y="1420"/>
                </a:cxn>
                <a:cxn ang="0">
                  <a:pos x="1814" y="1408"/>
                </a:cxn>
                <a:cxn ang="0">
                  <a:pos x="1435" y="1288"/>
                </a:cxn>
                <a:cxn ang="0">
                  <a:pos x="1219" y="1229"/>
                </a:cxn>
                <a:cxn ang="0">
                  <a:pos x="799" y="1223"/>
                </a:cxn>
                <a:cxn ang="0">
                  <a:pos x="505" y="1145"/>
                </a:cxn>
                <a:cxn ang="0">
                  <a:pos x="733" y="1378"/>
                </a:cxn>
                <a:cxn ang="0">
                  <a:pos x="877" y="1619"/>
                </a:cxn>
                <a:cxn ang="0">
                  <a:pos x="1009" y="1787"/>
                </a:cxn>
                <a:cxn ang="0">
                  <a:pos x="817" y="1607"/>
                </a:cxn>
                <a:cxn ang="0">
                  <a:pos x="673" y="1372"/>
                </a:cxn>
                <a:cxn ang="0">
                  <a:pos x="415" y="1109"/>
                </a:cxn>
                <a:cxn ang="0">
                  <a:pos x="318" y="1078"/>
                </a:cxn>
                <a:cxn ang="0">
                  <a:pos x="318" y="1078"/>
                </a:cxn>
              </a:cxnLst>
              <a:rect l="0" t="0" r="r" b="b"/>
              <a:pathLst>
                <a:path w="2144" h="1787">
                  <a:moveTo>
                    <a:pt x="318" y="1078"/>
                  </a:moveTo>
                  <a:lnTo>
                    <a:pt x="217" y="928"/>
                  </a:lnTo>
                  <a:lnTo>
                    <a:pt x="102" y="808"/>
                  </a:lnTo>
                  <a:lnTo>
                    <a:pt x="36" y="742"/>
                  </a:lnTo>
                  <a:lnTo>
                    <a:pt x="0" y="700"/>
                  </a:lnTo>
                  <a:lnTo>
                    <a:pt x="270" y="958"/>
                  </a:lnTo>
                  <a:lnTo>
                    <a:pt x="294" y="1006"/>
                  </a:lnTo>
                  <a:lnTo>
                    <a:pt x="367" y="670"/>
                  </a:lnTo>
                  <a:lnTo>
                    <a:pt x="379" y="411"/>
                  </a:lnTo>
                  <a:lnTo>
                    <a:pt x="347" y="118"/>
                  </a:lnTo>
                  <a:lnTo>
                    <a:pt x="393" y="0"/>
                  </a:lnTo>
                  <a:lnTo>
                    <a:pt x="397" y="357"/>
                  </a:lnTo>
                  <a:lnTo>
                    <a:pt x="421" y="609"/>
                  </a:lnTo>
                  <a:lnTo>
                    <a:pt x="385" y="826"/>
                  </a:lnTo>
                  <a:lnTo>
                    <a:pt x="385" y="1036"/>
                  </a:lnTo>
                  <a:lnTo>
                    <a:pt x="877" y="784"/>
                  </a:lnTo>
                  <a:lnTo>
                    <a:pt x="1309" y="555"/>
                  </a:lnTo>
                  <a:lnTo>
                    <a:pt x="1802" y="249"/>
                  </a:lnTo>
                  <a:lnTo>
                    <a:pt x="2096" y="69"/>
                  </a:lnTo>
                  <a:lnTo>
                    <a:pt x="1814" y="279"/>
                  </a:lnTo>
                  <a:lnTo>
                    <a:pt x="1453" y="501"/>
                  </a:lnTo>
                  <a:lnTo>
                    <a:pt x="1123" y="700"/>
                  </a:lnTo>
                  <a:lnTo>
                    <a:pt x="739" y="898"/>
                  </a:lnTo>
                  <a:lnTo>
                    <a:pt x="463" y="1084"/>
                  </a:lnTo>
                  <a:lnTo>
                    <a:pt x="817" y="1193"/>
                  </a:lnTo>
                  <a:lnTo>
                    <a:pt x="1285" y="1187"/>
                  </a:lnTo>
                  <a:lnTo>
                    <a:pt x="1916" y="1396"/>
                  </a:lnTo>
                  <a:lnTo>
                    <a:pt x="2144" y="1420"/>
                  </a:lnTo>
                  <a:lnTo>
                    <a:pt x="1814" y="1408"/>
                  </a:lnTo>
                  <a:lnTo>
                    <a:pt x="1435" y="1288"/>
                  </a:lnTo>
                  <a:lnTo>
                    <a:pt x="1219" y="1229"/>
                  </a:lnTo>
                  <a:lnTo>
                    <a:pt x="799" y="1223"/>
                  </a:lnTo>
                  <a:lnTo>
                    <a:pt x="505" y="1145"/>
                  </a:lnTo>
                  <a:lnTo>
                    <a:pt x="733" y="1378"/>
                  </a:lnTo>
                  <a:lnTo>
                    <a:pt x="877" y="1619"/>
                  </a:lnTo>
                  <a:lnTo>
                    <a:pt x="1009" y="1787"/>
                  </a:lnTo>
                  <a:lnTo>
                    <a:pt x="817" y="1607"/>
                  </a:lnTo>
                  <a:lnTo>
                    <a:pt x="673" y="1372"/>
                  </a:lnTo>
                  <a:lnTo>
                    <a:pt x="415" y="1109"/>
                  </a:lnTo>
                  <a:lnTo>
                    <a:pt x="318" y="1078"/>
                  </a:lnTo>
                  <a:lnTo>
                    <a:pt x="318" y="1078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1" name="Freeform 19"/>
            <p:cNvSpPr>
              <a:spLocks/>
            </p:cNvSpPr>
            <p:nvPr/>
          </p:nvSpPr>
          <p:spPr bwMode="hidden">
            <a:xfrm>
              <a:off x="2932" y="1728"/>
              <a:ext cx="2828" cy="2366"/>
            </a:xfrm>
            <a:custGeom>
              <a:avLst/>
              <a:gdLst/>
              <a:ahLst/>
              <a:cxnLst>
                <a:cxn ang="0">
                  <a:pos x="1814" y="606"/>
                </a:cxn>
                <a:cxn ang="0">
                  <a:pos x="1615" y="252"/>
                </a:cxn>
                <a:cxn ang="0">
                  <a:pos x="1345" y="132"/>
                </a:cxn>
                <a:cxn ang="0">
                  <a:pos x="1381" y="492"/>
                </a:cxn>
                <a:cxn ang="0">
                  <a:pos x="955" y="221"/>
                </a:cxn>
                <a:cxn ang="0">
                  <a:pos x="877" y="161"/>
                </a:cxn>
                <a:cxn ang="0">
                  <a:pos x="841" y="167"/>
                </a:cxn>
                <a:cxn ang="0">
                  <a:pos x="720" y="161"/>
                </a:cxn>
                <a:cxn ang="0">
                  <a:pos x="613" y="144"/>
                </a:cxn>
                <a:cxn ang="0">
                  <a:pos x="492" y="161"/>
                </a:cxn>
                <a:cxn ang="0">
                  <a:pos x="432" y="150"/>
                </a:cxn>
                <a:cxn ang="0">
                  <a:pos x="342" y="138"/>
                </a:cxn>
                <a:cxn ang="0">
                  <a:pos x="246" y="126"/>
                </a:cxn>
                <a:cxn ang="0">
                  <a:pos x="174" y="114"/>
                </a:cxn>
                <a:cxn ang="0">
                  <a:pos x="216" y="240"/>
                </a:cxn>
                <a:cxn ang="0">
                  <a:pos x="607" y="588"/>
                </a:cxn>
                <a:cxn ang="0">
                  <a:pos x="1177" y="817"/>
                </a:cxn>
                <a:cxn ang="0">
                  <a:pos x="972" y="871"/>
                </a:cxn>
                <a:cxn ang="0">
                  <a:pos x="492" y="1111"/>
                </a:cxn>
                <a:cxn ang="0">
                  <a:pos x="276" y="1441"/>
                </a:cxn>
                <a:cxn ang="0">
                  <a:pos x="42" y="1441"/>
                </a:cxn>
                <a:cxn ang="0">
                  <a:pos x="367" y="1585"/>
                </a:cxn>
                <a:cxn ang="0">
                  <a:pos x="949" y="1712"/>
                </a:cxn>
                <a:cxn ang="0">
                  <a:pos x="1519" y="1537"/>
                </a:cxn>
                <a:cxn ang="0">
                  <a:pos x="1735" y="1513"/>
                </a:cxn>
                <a:cxn ang="0">
                  <a:pos x="1723" y="1802"/>
                </a:cxn>
                <a:cxn ang="0">
                  <a:pos x="2042" y="2229"/>
                </a:cxn>
                <a:cxn ang="0">
                  <a:pos x="2191" y="2133"/>
                </a:cxn>
                <a:cxn ang="0">
                  <a:pos x="2270" y="1970"/>
                </a:cxn>
                <a:cxn ang="0">
                  <a:pos x="2233" y="1573"/>
                </a:cxn>
                <a:cxn ang="0">
                  <a:pos x="2294" y="1483"/>
                </a:cxn>
                <a:cxn ang="0">
                  <a:pos x="2588" y="1688"/>
                </a:cxn>
                <a:cxn ang="0">
                  <a:pos x="2695" y="1682"/>
                </a:cxn>
                <a:cxn ang="0">
                  <a:pos x="2588" y="1543"/>
                </a:cxn>
                <a:cxn ang="0">
                  <a:pos x="2510" y="1357"/>
                </a:cxn>
                <a:cxn ang="0">
                  <a:pos x="2354" y="1184"/>
                </a:cxn>
                <a:cxn ang="0">
                  <a:pos x="2102" y="931"/>
                </a:cxn>
                <a:cxn ang="0">
                  <a:pos x="2137" y="907"/>
                </a:cxn>
                <a:cxn ang="0">
                  <a:pos x="2215" y="871"/>
                </a:cxn>
                <a:cxn ang="0">
                  <a:pos x="2324" y="817"/>
                </a:cxn>
                <a:cxn ang="0">
                  <a:pos x="2372" y="787"/>
                </a:cxn>
                <a:cxn ang="0">
                  <a:pos x="2078" y="865"/>
                </a:cxn>
              </a:cxnLst>
              <a:rect l="0" t="0" r="r" b="b"/>
              <a:pathLst>
                <a:path w="2828" h="2366">
                  <a:moveTo>
                    <a:pt x="2006" y="835"/>
                  </a:moveTo>
                  <a:lnTo>
                    <a:pt x="1873" y="715"/>
                  </a:lnTo>
                  <a:lnTo>
                    <a:pt x="1814" y="606"/>
                  </a:lnTo>
                  <a:lnTo>
                    <a:pt x="1747" y="438"/>
                  </a:lnTo>
                  <a:lnTo>
                    <a:pt x="1699" y="312"/>
                  </a:lnTo>
                  <a:lnTo>
                    <a:pt x="1615" y="252"/>
                  </a:lnTo>
                  <a:lnTo>
                    <a:pt x="1453" y="84"/>
                  </a:lnTo>
                  <a:lnTo>
                    <a:pt x="1375" y="0"/>
                  </a:lnTo>
                  <a:lnTo>
                    <a:pt x="1345" y="132"/>
                  </a:lnTo>
                  <a:lnTo>
                    <a:pt x="1369" y="294"/>
                  </a:lnTo>
                  <a:lnTo>
                    <a:pt x="1513" y="558"/>
                  </a:lnTo>
                  <a:lnTo>
                    <a:pt x="1381" y="492"/>
                  </a:lnTo>
                  <a:lnTo>
                    <a:pt x="1201" y="360"/>
                  </a:lnTo>
                  <a:lnTo>
                    <a:pt x="961" y="227"/>
                  </a:lnTo>
                  <a:lnTo>
                    <a:pt x="955" y="221"/>
                  </a:lnTo>
                  <a:lnTo>
                    <a:pt x="949" y="215"/>
                  </a:lnTo>
                  <a:lnTo>
                    <a:pt x="913" y="185"/>
                  </a:lnTo>
                  <a:lnTo>
                    <a:pt x="877" y="161"/>
                  </a:lnTo>
                  <a:lnTo>
                    <a:pt x="859" y="156"/>
                  </a:lnTo>
                  <a:lnTo>
                    <a:pt x="853" y="161"/>
                  </a:lnTo>
                  <a:lnTo>
                    <a:pt x="841" y="167"/>
                  </a:lnTo>
                  <a:lnTo>
                    <a:pt x="810" y="173"/>
                  </a:lnTo>
                  <a:lnTo>
                    <a:pt x="768" y="167"/>
                  </a:lnTo>
                  <a:lnTo>
                    <a:pt x="720" y="161"/>
                  </a:lnTo>
                  <a:lnTo>
                    <a:pt x="678" y="156"/>
                  </a:lnTo>
                  <a:lnTo>
                    <a:pt x="637" y="150"/>
                  </a:lnTo>
                  <a:lnTo>
                    <a:pt x="613" y="144"/>
                  </a:lnTo>
                  <a:lnTo>
                    <a:pt x="601" y="144"/>
                  </a:lnTo>
                  <a:lnTo>
                    <a:pt x="498" y="161"/>
                  </a:lnTo>
                  <a:lnTo>
                    <a:pt x="492" y="161"/>
                  </a:lnTo>
                  <a:lnTo>
                    <a:pt x="480" y="156"/>
                  </a:lnTo>
                  <a:lnTo>
                    <a:pt x="456" y="156"/>
                  </a:lnTo>
                  <a:lnTo>
                    <a:pt x="432" y="150"/>
                  </a:lnTo>
                  <a:lnTo>
                    <a:pt x="379" y="144"/>
                  </a:lnTo>
                  <a:lnTo>
                    <a:pt x="361" y="138"/>
                  </a:lnTo>
                  <a:lnTo>
                    <a:pt x="342" y="138"/>
                  </a:lnTo>
                  <a:lnTo>
                    <a:pt x="324" y="138"/>
                  </a:lnTo>
                  <a:lnTo>
                    <a:pt x="300" y="132"/>
                  </a:lnTo>
                  <a:lnTo>
                    <a:pt x="246" y="126"/>
                  </a:lnTo>
                  <a:lnTo>
                    <a:pt x="216" y="120"/>
                  </a:lnTo>
                  <a:lnTo>
                    <a:pt x="192" y="120"/>
                  </a:lnTo>
                  <a:lnTo>
                    <a:pt x="174" y="114"/>
                  </a:lnTo>
                  <a:lnTo>
                    <a:pt x="168" y="114"/>
                  </a:lnTo>
                  <a:lnTo>
                    <a:pt x="6" y="120"/>
                  </a:lnTo>
                  <a:lnTo>
                    <a:pt x="216" y="240"/>
                  </a:lnTo>
                  <a:lnTo>
                    <a:pt x="306" y="294"/>
                  </a:lnTo>
                  <a:lnTo>
                    <a:pt x="480" y="462"/>
                  </a:lnTo>
                  <a:lnTo>
                    <a:pt x="607" y="588"/>
                  </a:lnTo>
                  <a:lnTo>
                    <a:pt x="655" y="672"/>
                  </a:lnTo>
                  <a:lnTo>
                    <a:pt x="949" y="769"/>
                  </a:lnTo>
                  <a:lnTo>
                    <a:pt x="1177" y="817"/>
                  </a:lnTo>
                  <a:lnTo>
                    <a:pt x="1249" y="871"/>
                  </a:lnTo>
                  <a:lnTo>
                    <a:pt x="1117" y="853"/>
                  </a:lnTo>
                  <a:lnTo>
                    <a:pt x="972" y="871"/>
                  </a:lnTo>
                  <a:lnTo>
                    <a:pt x="756" y="919"/>
                  </a:lnTo>
                  <a:lnTo>
                    <a:pt x="619" y="961"/>
                  </a:lnTo>
                  <a:lnTo>
                    <a:pt x="492" y="1111"/>
                  </a:lnTo>
                  <a:lnTo>
                    <a:pt x="420" y="1214"/>
                  </a:lnTo>
                  <a:lnTo>
                    <a:pt x="348" y="1345"/>
                  </a:lnTo>
                  <a:lnTo>
                    <a:pt x="276" y="1441"/>
                  </a:lnTo>
                  <a:lnTo>
                    <a:pt x="192" y="1471"/>
                  </a:lnTo>
                  <a:lnTo>
                    <a:pt x="66" y="1465"/>
                  </a:lnTo>
                  <a:lnTo>
                    <a:pt x="42" y="1441"/>
                  </a:lnTo>
                  <a:lnTo>
                    <a:pt x="0" y="1471"/>
                  </a:lnTo>
                  <a:lnTo>
                    <a:pt x="126" y="1519"/>
                  </a:lnTo>
                  <a:lnTo>
                    <a:pt x="367" y="1585"/>
                  </a:lnTo>
                  <a:lnTo>
                    <a:pt x="570" y="1591"/>
                  </a:lnTo>
                  <a:lnTo>
                    <a:pt x="690" y="1664"/>
                  </a:lnTo>
                  <a:lnTo>
                    <a:pt x="949" y="1712"/>
                  </a:lnTo>
                  <a:lnTo>
                    <a:pt x="1260" y="1694"/>
                  </a:lnTo>
                  <a:lnTo>
                    <a:pt x="1411" y="1603"/>
                  </a:lnTo>
                  <a:lnTo>
                    <a:pt x="1519" y="1537"/>
                  </a:lnTo>
                  <a:lnTo>
                    <a:pt x="1645" y="1399"/>
                  </a:lnTo>
                  <a:lnTo>
                    <a:pt x="1699" y="1387"/>
                  </a:lnTo>
                  <a:lnTo>
                    <a:pt x="1735" y="1513"/>
                  </a:lnTo>
                  <a:lnTo>
                    <a:pt x="1729" y="1567"/>
                  </a:lnTo>
                  <a:lnTo>
                    <a:pt x="1723" y="1670"/>
                  </a:lnTo>
                  <a:lnTo>
                    <a:pt x="1723" y="1802"/>
                  </a:lnTo>
                  <a:lnTo>
                    <a:pt x="1831" y="1964"/>
                  </a:lnTo>
                  <a:lnTo>
                    <a:pt x="1957" y="2090"/>
                  </a:lnTo>
                  <a:lnTo>
                    <a:pt x="2042" y="2229"/>
                  </a:lnTo>
                  <a:lnTo>
                    <a:pt x="2155" y="2366"/>
                  </a:lnTo>
                  <a:lnTo>
                    <a:pt x="2161" y="2295"/>
                  </a:lnTo>
                  <a:lnTo>
                    <a:pt x="2191" y="2133"/>
                  </a:lnTo>
                  <a:lnTo>
                    <a:pt x="2215" y="2048"/>
                  </a:lnTo>
                  <a:lnTo>
                    <a:pt x="2258" y="2042"/>
                  </a:lnTo>
                  <a:lnTo>
                    <a:pt x="2270" y="1970"/>
                  </a:lnTo>
                  <a:lnTo>
                    <a:pt x="2342" y="1868"/>
                  </a:lnTo>
                  <a:lnTo>
                    <a:pt x="2324" y="1748"/>
                  </a:lnTo>
                  <a:lnTo>
                    <a:pt x="2233" y="1573"/>
                  </a:lnTo>
                  <a:lnTo>
                    <a:pt x="2209" y="1453"/>
                  </a:lnTo>
                  <a:lnTo>
                    <a:pt x="2209" y="1345"/>
                  </a:lnTo>
                  <a:lnTo>
                    <a:pt x="2294" y="1483"/>
                  </a:lnTo>
                  <a:lnTo>
                    <a:pt x="2461" y="1651"/>
                  </a:lnTo>
                  <a:lnTo>
                    <a:pt x="2504" y="1651"/>
                  </a:lnTo>
                  <a:lnTo>
                    <a:pt x="2588" y="1688"/>
                  </a:lnTo>
                  <a:lnTo>
                    <a:pt x="2678" y="1718"/>
                  </a:lnTo>
                  <a:lnTo>
                    <a:pt x="2720" y="1712"/>
                  </a:lnTo>
                  <a:lnTo>
                    <a:pt x="2695" y="1682"/>
                  </a:lnTo>
                  <a:lnTo>
                    <a:pt x="2678" y="1627"/>
                  </a:lnTo>
                  <a:lnTo>
                    <a:pt x="2630" y="1597"/>
                  </a:lnTo>
                  <a:lnTo>
                    <a:pt x="2588" y="1543"/>
                  </a:lnTo>
                  <a:lnTo>
                    <a:pt x="2618" y="1483"/>
                  </a:lnTo>
                  <a:lnTo>
                    <a:pt x="2576" y="1399"/>
                  </a:lnTo>
                  <a:lnTo>
                    <a:pt x="2510" y="1357"/>
                  </a:lnTo>
                  <a:lnTo>
                    <a:pt x="2576" y="1351"/>
                  </a:lnTo>
                  <a:lnTo>
                    <a:pt x="2552" y="1315"/>
                  </a:lnTo>
                  <a:lnTo>
                    <a:pt x="2354" y="1184"/>
                  </a:lnTo>
                  <a:lnTo>
                    <a:pt x="2252" y="1123"/>
                  </a:lnTo>
                  <a:lnTo>
                    <a:pt x="2173" y="1009"/>
                  </a:lnTo>
                  <a:lnTo>
                    <a:pt x="2102" y="931"/>
                  </a:lnTo>
                  <a:lnTo>
                    <a:pt x="2108" y="931"/>
                  </a:lnTo>
                  <a:lnTo>
                    <a:pt x="2114" y="925"/>
                  </a:lnTo>
                  <a:lnTo>
                    <a:pt x="2137" y="907"/>
                  </a:lnTo>
                  <a:lnTo>
                    <a:pt x="2167" y="883"/>
                  </a:lnTo>
                  <a:lnTo>
                    <a:pt x="2197" y="877"/>
                  </a:lnTo>
                  <a:lnTo>
                    <a:pt x="2215" y="871"/>
                  </a:lnTo>
                  <a:lnTo>
                    <a:pt x="2240" y="859"/>
                  </a:lnTo>
                  <a:lnTo>
                    <a:pt x="2300" y="829"/>
                  </a:lnTo>
                  <a:lnTo>
                    <a:pt x="2324" y="817"/>
                  </a:lnTo>
                  <a:lnTo>
                    <a:pt x="2348" y="799"/>
                  </a:lnTo>
                  <a:lnTo>
                    <a:pt x="2366" y="793"/>
                  </a:lnTo>
                  <a:lnTo>
                    <a:pt x="2372" y="787"/>
                  </a:lnTo>
                  <a:lnTo>
                    <a:pt x="2828" y="588"/>
                  </a:lnTo>
                  <a:lnTo>
                    <a:pt x="2828" y="528"/>
                  </a:lnTo>
                  <a:lnTo>
                    <a:pt x="2078" y="865"/>
                  </a:lnTo>
                  <a:lnTo>
                    <a:pt x="2006" y="835"/>
                  </a:lnTo>
                  <a:lnTo>
                    <a:pt x="2006" y="835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2" name="Freeform 20"/>
            <p:cNvSpPr>
              <a:spLocks/>
            </p:cNvSpPr>
            <p:nvPr/>
          </p:nvSpPr>
          <p:spPr bwMode="hidden">
            <a:xfrm>
              <a:off x="3160" y="1860"/>
              <a:ext cx="2162" cy="1934"/>
            </a:xfrm>
            <a:custGeom>
              <a:avLst/>
              <a:gdLst/>
              <a:ahLst/>
              <a:cxnLst>
                <a:cxn ang="0">
                  <a:pos x="1842" y="851"/>
                </a:cxn>
                <a:cxn ang="0">
                  <a:pos x="1937" y="1019"/>
                </a:cxn>
                <a:cxn ang="0">
                  <a:pos x="2051" y="1168"/>
                </a:cxn>
                <a:cxn ang="0">
                  <a:pos x="2117" y="1246"/>
                </a:cxn>
                <a:cxn ang="0">
                  <a:pos x="2153" y="1294"/>
                </a:cxn>
                <a:cxn ang="0">
                  <a:pos x="1889" y="977"/>
                </a:cxn>
                <a:cxn ang="0">
                  <a:pos x="1860" y="929"/>
                </a:cxn>
                <a:cxn ang="0">
                  <a:pos x="1782" y="1240"/>
                </a:cxn>
                <a:cxn ang="0">
                  <a:pos x="1770" y="1486"/>
                </a:cxn>
                <a:cxn ang="0">
                  <a:pos x="1818" y="1906"/>
                </a:cxn>
                <a:cxn ang="0">
                  <a:pos x="1788" y="1930"/>
                </a:cxn>
                <a:cxn ang="0">
                  <a:pos x="1746" y="1534"/>
                </a:cxn>
                <a:cxn ang="0">
                  <a:pos x="1728" y="1288"/>
                </a:cxn>
                <a:cxn ang="0">
                  <a:pos x="1764" y="1085"/>
                </a:cxn>
                <a:cxn ang="0">
                  <a:pos x="1770" y="875"/>
                </a:cxn>
                <a:cxn ang="0">
                  <a:pos x="1268" y="1007"/>
                </a:cxn>
                <a:cxn ang="0">
                  <a:pos x="825" y="1132"/>
                </a:cxn>
                <a:cxn ang="0">
                  <a:pos x="323" y="1312"/>
                </a:cxn>
                <a:cxn ang="0">
                  <a:pos x="18" y="1420"/>
                </a:cxn>
                <a:cxn ang="0">
                  <a:pos x="311" y="1282"/>
                </a:cxn>
                <a:cxn ang="0">
                  <a:pos x="682" y="1144"/>
                </a:cxn>
                <a:cxn ang="0">
                  <a:pos x="1022" y="1037"/>
                </a:cxn>
                <a:cxn ang="0">
                  <a:pos x="1411" y="929"/>
                </a:cxn>
                <a:cxn ang="0">
                  <a:pos x="1692" y="815"/>
                </a:cxn>
                <a:cxn ang="0">
                  <a:pos x="1333" y="623"/>
                </a:cxn>
                <a:cxn ang="0">
                  <a:pos x="861" y="515"/>
                </a:cxn>
                <a:cxn ang="0">
                  <a:pos x="227" y="161"/>
                </a:cxn>
                <a:cxn ang="0">
                  <a:pos x="0" y="83"/>
                </a:cxn>
                <a:cxn ang="0">
                  <a:pos x="329" y="179"/>
                </a:cxn>
                <a:cxn ang="0">
                  <a:pos x="712" y="383"/>
                </a:cxn>
                <a:cxn ang="0">
                  <a:pos x="933" y="491"/>
                </a:cxn>
                <a:cxn ang="0">
                  <a:pos x="1351" y="593"/>
                </a:cxn>
                <a:cxn ang="0">
                  <a:pos x="1650" y="743"/>
                </a:cxn>
                <a:cxn ang="0">
                  <a:pos x="1423" y="461"/>
                </a:cxn>
                <a:cxn ang="0">
                  <a:pos x="1286" y="191"/>
                </a:cxn>
                <a:cxn ang="0">
                  <a:pos x="1154" y="0"/>
                </a:cxn>
                <a:cxn ang="0">
                  <a:pos x="1339" y="215"/>
                </a:cxn>
                <a:cxn ang="0">
                  <a:pos x="1489" y="485"/>
                </a:cxn>
                <a:cxn ang="0">
                  <a:pos x="1746" y="803"/>
                </a:cxn>
                <a:cxn ang="0">
                  <a:pos x="1842" y="851"/>
                </a:cxn>
                <a:cxn ang="0">
                  <a:pos x="1842" y="851"/>
                </a:cxn>
              </a:cxnLst>
              <a:rect l="0" t="0" r="r" b="b"/>
              <a:pathLst>
                <a:path w="2153" h="1930">
                  <a:moveTo>
                    <a:pt x="1842" y="851"/>
                  </a:moveTo>
                  <a:lnTo>
                    <a:pt x="1937" y="1019"/>
                  </a:lnTo>
                  <a:lnTo>
                    <a:pt x="2051" y="1168"/>
                  </a:lnTo>
                  <a:lnTo>
                    <a:pt x="2117" y="1246"/>
                  </a:lnTo>
                  <a:lnTo>
                    <a:pt x="2153" y="1294"/>
                  </a:lnTo>
                  <a:lnTo>
                    <a:pt x="1889" y="977"/>
                  </a:lnTo>
                  <a:lnTo>
                    <a:pt x="1860" y="929"/>
                  </a:lnTo>
                  <a:lnTo>
                    <a:pt x="1782" y="1240"/>
                  </a:lnTo>
                  <a:lnTo>
                    <a:pt x="1770" y="1486"/>
                  </a:lnTo>
                  <a:lnTo>
                    <a:pt x="1818" y="1906"/>
                  </a:lnTo>
                  <a:lnTo>
                    <a:pt x="1788" y="1930"/>
                  </a:lnTo>
                  <a:lnTo>
                    <a:pt x="1746" y="1534"/>
                  </a:lnTo>
                  <a:lnTo>
                    <a:pt x="1728" y="1288"/>
                  </a:lnTo>
                  <a:lnTo>
                    <a:pt x="1764" y="1085"/>
                  </a:lnTo>
                  <a:lnTo>
                    <a:pt x="1770" y="875"/>
                  </a:lnTo>
                  <a:lnTo>
                    <a:pt x="1268" y="1007"/>
                  </a:lnTo>
                  <a:lnTo>
                    <a:pt x="825" y="1132"/>
                  </a:lnTo>
                  <a:lnTo>
                    <a:pt x="323" y="1312"/>
                  </a:lnTo>
                  <a:lnTo>
                    <a:pt x="18" y="1420"/>
                  </a:lnTo>
                  <a:lnTo>
                    <a:pt x="311" y="1282"/>
                  </a:lnTo>
                  <a:lnTo>
                    <a:pt x="682" y="1144"/>
                  </a:lnTo>
                  <a:lnTo>
                    <a:pt x="1022" y="1037"/>
                  </a:lnTo>
                  <a:lnTo>
                    <a:pt x="1411" y="929"/>
                  </a:lnTo>
                  <a:lnTo>
                    <a:pt x="1692" y="815"/>
                  </a:lnTo>
                  <a:lnTo>
                    <a:pt x="1333" y="623"/>
                  </a:lnTo>
                  <a:lnTo>
                    <a:pt x="861" y="515"/>
                  </a:lnTo>
                  <a:lnTo>
                    <a:pt x="227" y="161"/>
                  </a:lnTo>
                  <a:lnTo>
                    <a:pt x="0" y="83"/>
                  </a:lnTo>
                  <a:lnTo>
                    <a:pt x="329" y="179"/>
                  </a:lnTo>
                  <a:lnTo>
                    <a:pt x="712" y="383"/>
                  </a:lnTo>
                  <a:lnTo>
                    <a:pt x="933" y="491"/>
                  </a:lnTo>
                  <a:lnTo>
                    <a:pt x="1351" y="593"/>
                  </a:lnTo>
                  <a:lnTo>
                    <a:pt x="1650" y="743"/>
                  </a:lnTo>
                  <a:lnTo>
                    <a:pt x="1423" y="461"/>
                  </a:lnTo>
                  <a:lnTo>
                    <a:pt x="1286" y="191"/>
                  </a:lnTo>
                  <a:lnTo>
                    <a:pt x="1154" y="0"/>
                  </a:lnTo>
                  <a:lnTo>
                    <a:pt x="1339" y="215"/>
                  </a:lnTo>
                  <a:lnTo>
                    <a:pt x="1489" y="485"/>
                  </a:lnTo>
                  <a:lnTo>
                    <a:pt x="1746" y="803"/>
                  </a:lnTo>
                  <a:lnTo>
                    <a:pt x="1842" y="851"/>
                  </a:lnTo>
                  <a:lnTo>
                    <a:pt x="1842" y="851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5093" name="Rectangle 2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7813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15094" name="Rectangle 2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15095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5096" name="Rectangle 2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15097" name="Rectangle 2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1pPr>
          </a:lstStyle>
          <a:p>
            <a:fld id="{1C9577BB-F1DE-42F2-84A8-4CC07895252D}" type="slidenum">
              <a:rPr lang="ru-RU"/>
              <a:pPr/>
              <a:t>‹#›</a:t>
            </a:fld>
            <a:endParaRPr lang="ru-RU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5051" r:id="rId1"/>
    <p:sldLayoutId id="2147485052" r:id="rId2"/>
    <p:sldLayoutId id="2147485053" r:id="rId3"/>
    <p:sldLayoutId id="2147485054" r:id="rId4"/>
    <p:sldLayoutId id="2147485055" r:id="rId5"/>
    <p:sldLayoutId id="2147485056" r:id="rId6"/>
    <p:sldLayoutId id="2147485057" r:id="rId7"/>
    <p:sldLayoutId id="2147485058" r:id="rId8"/>
    <p:sldLayoutId id="2147485059" r:id="rId9"/>
    <p:sldLayoutId id="2147485060" r:id="rId10"/>
    <p:sldLayoutId id="2147485061" r:id="rId11"/>
    <p:sldLayoutId id="2147485062" r:id="rId12"/>
  </p:sldLayoutIdLst>
  <p:timing>
    <p:tnLst>
      <p:par>
        <p:cTn id="1" dur="indefinite" restart="never" nodeType="tmRoot"/>
      </p:par>
    </p:tnLst>
  </p:timing>
  <p:txStyles>
    <p:titleStyle>
      <a:lvl1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60000"/>
        <a:buFont typeface="Wingdings" pitchFamily="2" charset="2"/>
        <a:buChar char="n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6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0" y="0"/>
            <a:ext cx="8686800" cy="4876800"/>
            <a:chOff x="0" y="0"/>
            <a:chExt cx="5472" cy="3072"/>
          </a:xfrm>
        </p:grpSpPr>
        <p:sp>
          <p:nvSpPr>
            <p:cNvPr id="520195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384" cy="3072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ru-RU" sz="2400">
                <a:latin typeface="Times New Roman" pitchFamily="18" charset="0"/>
              </a:endParaRPr>
            </a:p>
          </p:txBody>
        </p:sp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240" y="893"/>
              <a:ext cx="5232" cy="115"/>
              <a:chOff x="240" y="893"/>
              <a:chExt cx="5232" cy="115"/>
            </a:xfrm>
          </p:grpSpPr>
          <p:sp>
            <p:nvSpPr>
              <p:cNvPr id="520197" name="Rectangle 5"/>
              <p:cNvSpPr>
                <a:spLocks noChangeArrowheads="1"/>
              </p:cNvSpPr>
              <p:nvPr/>
            </p:nvSpPr>
            <p:spPr bwMode="auto">
              <a:xfrm>
                <a:off x="4320" y="893"/>
                <a:ext cx="1152" cy="115"/>
              </a:xfrm>
              <a:prstGeom prst="rect">
                <a:avLst/>
              </a:prstGeom>
              <a:solidFill>
                <a:schemeClr val="folHlink"/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/>
                <a:endParaRPr lang="ru-RU" sz="2400">
                  <a:latin typeface="Times New Roman" pitchFamily="18" charset="0"/>
                </a:endParaRPr>
              </a:p>
            </p:txBody>
          </p:sp>
          <p:sp>
            <p:nvSpPr>
              <p:cNvPr id="520198" name="Line 6"/>
              <p:cNvSpPr>
                <a:spLocks noChangeShapeType="1"/>
              </p:cNvSpPr>
              <p:nvPr/>
            </p:nvSpPr>
            <p:spPr bwMode="auto">
              <a:xfrm>
                <a:off x="240" y="941"/>
                <a:ext cx="5232" cy="0"/>
              </a:xfrm>
              <a:prstGeom prst="line">
                <a:avLst/>
              </a:prstGeom>
              <a:noFill/>
              <a:ln w="190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0199" name="Rectangle 7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277813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520200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600200"/>
            <a:ext cx="7772400" cy="453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520201" name="Rectangle 9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51575"/>
            <a:ext cx="1981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20202" name="Rectangle 10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352800" y="62484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+mn-lt"/>
              </a:defRPr>
            </a:lvl1pPr>
          </a:lstStyle>
          <a:p>
            <a:endParaRPr lang="ru-RU"/>
          </a:p>
        </p:txBody>
      </p:sp>
      <p:sp>
        <p:nvSpPr>
          <p:cNvPr id="520203" name="Rectangle 1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81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>
                <a:latin typeface="+mn-lt"/>
              </a:defRPr>
            </a:lvl1pPr>
          </a:lstStyle>
          <a:p>
            <a:fld id="{F89DCAE8-1411-46E1-884D-05F0EC392C6D}" type="slidenum">
              <a:rPr lang="ru-RU"/>
              <a:pPr/>
              <a:t>‹#›</a:t>
            </a:fld>
            <a:endParaRPr lang="ru-RU"/>
          </a:p>
        </p:txBody>
      </p:sp>
      <p:sp>
        <p:nvSpPr>
          <p:cNvPr id="520204" name="Line 12"/>
          <p:cNvSpPr>
            <a:spLocks noChangeShapeType="1"/>
          </p:cNvSpPr>
          <p:nvPr/>
        </p:nvSpPr>
        <p:spPr bwMode="auto">
          <a:xfrm>
            <a:off x="0" y="4876800"/>
            <a:ext cx="609600" cy="0"/>
          </a:xfrm>
          <a:prstGeom prst="line">
            <a:avLst/>
          </a:prstGeom>
          <a:noFill/>
          <a:ln w="44450">
            <a:solidFill>
              <a:schemeClr val="bg2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64" r:id="rId1"/>
    <p:sldLayoutId id="2147485065" r:id="rId2"/>
    <p:sldLayoutId id="2147485066" r:id="rId3"/>
    <p:sldLayoutId id="2147485067" r:id="rId4"/>
    <p:sldLayoutId id="2147485068" r:id="rId5"/>
    <p:sldLayoutId id="2147485069" r:id="rId6"/>
    <p:sldLayoutId id="2147485070" r:id="rId7"/>
    <p:sldLayoutId id="2147485071" r:id="rId8"/>
    <p:sldLayoutId id="2147485072" r:id="rId9"/>
    <p:sldLayoutId id="2147485073" r:id="rId10"/>
    <p:sldLayoutId id="2147485074" r:id="rId11"/>
    <p:sldLayoutId id="2147485075" r:id="rId12"/>
  </p:sldLayoutIdLst>
  <p:timing>
    <p:tnLst>
      <p:par>
        <p:cTn id="1" dur="indefinite" restart="never" nodeType="tmRoot"/>
      </p:par>
    </p:tnLst>
  </p:timing>
  <p:txStyles>
    <p:titleStyle>
      <a:lvl1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2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90000"/>
        <a:buFont typeface="Wingdings" pitchFamily="2" charset="2"/>
        <a:buChar char="n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itchFamily="2" charset="2"/>
        <a:buChar char="n"/>
        <a:defRPr sz="2600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folHlink"/>
        </a:buClr>
        <a:buSzPct val="55000"/>
        <a:buFont typeface="Wingdings" pitchFamily="2" charset="2"/>
        <a:buChar char="n"/>
        <a:defRPr sz="2300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://museumsmorgon.by/actions/zvyazda_2.jpg" TargetMode="External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9.xml"/><Relationship Id="rId6" Type="http://schemas.openxmlformats.org/officeDocument/2006/relationships/image" Target="../media/image8.jpeg"/><Relationship Id="rId5" Type="http://schemas.openxmlformats.org/officeDocument/2006/relationships/hyperlink" Target="http://upload.wikimedia.org/wikipedia/commons/c/c4/Order_of_Victory.jpg" TargetMode="External"/><Relationship Id="rId4" Type="http://schemas.openxmlformats.org/officeDocument/2006/relationships/image" Target="../media/image7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hyperlink" Target="http://ura-inform.com/img/newses/1565442377-0000019203-4-9.jpg" TargetMode="External"/><Relationship Id="rId1" Type="http://schemas.openxmlformats.org/officeDocument/2006/relationships/slideLayout" Target="../slideLayouts/slideLayout157.xml"/><Relationship Id="rId6" Type="http://schemas.openxmlformats.org/officeDocument/2006/relationships/slide" Target="slide2.xml"/><Relationship Id="rId5" Type="http://schemas.openxmlformats.org/officeDocument/2006/relationships/image" Target="../media/image30.jpeg"/><Relationship Id="rId4" Type="http://schemas.openxmlformats.org/officeDocument/2006/relationships/hyperlink" Target="http://img82.imageshack.us/img82/1913/kourskmt3.jpg" TargetMode="Externa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slide" Target="slide2.xml"/><Relationship Id="rId7" Type="http://schemas.openxmlformats.org/officeDocument/2006/relationships/image" Target="../media/image32.jpeg"/><Relationship Id="rId2" Type="http://schemas.openxmlformats.org/officeDocument/2006/relationships/slideLayout" Target="../slideLayouts/slideLayout161.xml"/><Relationship Id="rId1" Type="http://schemas.openxmlformats.org/officeDocument/2006/relationships/audio" Target="file:///C:\Users\Public\Music\Sample%20Music\voenne_pesni_-_marsh_zashitnikov_moskv.mp3" TargetMode="External"/><Relationship Id="rId6" Type="http://schemas.openxmlformats.org/officeDocument/2006/relationships/hyperlink" Target="http://www.bochkavpechatleniy.com/data/photo/39392/ba0bfc47e415ac888eeaac0aba7281f9_original.jpg" TargetMode="External"/><Relationship Id="rId5" Type="http://schemas.openxmlformats.org/officeDocument/2006/relationships/image" Target="../media/image31.jpeg"/><Relationship Id="rId4" Type="http://schemas.openxmlformats.org/officeDocument/2006/relationships/hyperlink" Target="http://www.perspektivy.info/images/pobeditely/3914-frontovoe_pokolenie_13.jpg" TargetMode="Externa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hyperlink" Target="http://www.russlav.ru/pict/blokada-leningrada-17.jpg" TargetMode="External"/><Relationship Id="rId13" Type="http://schemas.openxmlformats.org/officeDocument/2006/relationships/image" Target="../media/image39.jpeg"/><Relationship Id="rId3" Type="http://schemas.openxmlformats.org/officeDocument/2006/relationships/hyperlink" Target="http://estb.msn.com/i/D5/EC3D30D5A9C99A1D3D36F328FF0E6.jpg" TargetMode="External"/><Relationship Id="rId7" Type="http://schemas.openxmlformats.org/officeDocument/2006/relationships/image" Target="../media/image36.jpeg"/><Relationship Id="rId12" Type="http://schemas.openxmlformats.org/officeDocument/2006/relationships/hyperlink" Target="http://900igr.net/datai/istorija/Proryv-blokady/0016-015-Doroga-zhizni.jpg" TargetMode="External"/><Relationship Id="rId2" Type="http://schemas.openxmlformats.org/officeDocument/2006/relationships/slide" Target="slide2.xml"/><Relationship Id="rId1" Type="http://schemas.openxmlformats.org/officeDocument/2006/relationships/slideLayout" Target="../slideLayouts/slideLayout161.xml"/><Relationship Id="rId6" Type="http://schemas.openxmlformats.org/officeDocument/2006/relationships/hyperlink" Target="http://img-fotki.yandex.ru/get/2712/didim.2/0_2308c_557c31ff_XL" TargetMode="External"/><Relationship Id="rId11" Type="http://schemas.openxmlformats.org/officeDocument/2006/relationships/image" Target="../media/image38.jpeg"/><Relationship Id="rId5" Type="http://schemas.openxmlformats.org/officeDocument/2006/relationships/image" Target="../media/image35.jpeg"/><Relationship Id="rId10" Type="http://schemas.openxmlformats.org/officeDocument/2006/relationships/hyperlink" Target="http://www.imgdepo.ru/out.php/i146495_11.JPG" TargetMode="External"/><Relationship Id="rId4" Type="http://schemas.openxmlformats.org/officeDocument/2006/relationships/image" Target="../media/image34.jpeg"/><Relationship Id="rId9" Type="http://schemas.openxmlformats.org/officeDocument/2006/relationships/image" Target="../media/image37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7" Type="http://schemas.openxmlformats.org/officeDocument/2006/relationships/image" Target="../media/image6.png"/><Relationship Id="rId2" Type="http://schemas.openxmlformats.org/officeDocument/2006/relationships/slideLayout" Target="../slideLayouts/slideLayout6.xml"/><Relationship Id="rId1" Type="http://schemas.openxmlformats.org/officeDocument/2006/relationships/audio" Target="file:///C:\Users\&#1055;&#1086;&#1083;&#1100;&#1079;&#1086;&#1074;&#1072;&#1090;&#1077;&#1083;&#1100;\Downloads\Music\naberlin.mp3" TargetMode="External"/><Relationship Id="rId6" Type="http://schemas.openxmlformats.org/officeDocument/2006/relationships/image" Target="../media/image42.jpeg"/><Relationship Id="rId5" Type="http://schemas.openxmlformats.org/officeDocument/2006/relationships/image" Target="../media/image41.png"/><Relationship Id="rId4" Type="http://schemas.openxmlformats.org/officeDocument/2006/relationships/image" Target="../media/image40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slide" Target="slide2.xml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7" Type="http://schemas.openxmlformats.org/officeDocument/2006/relationships/slide" Target="slide2.xml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560.xml"/><Relationship Id="rId6" Type="http://schemas.openxmlformats.org/officeDocument/2006/relationships/image" Target="../media/image46.jpeg"/><Relationship Id="rId5" Type="http://schemas.openxmlformats.org/officeDocument/2006/relationships/hyperlink" Target="http://i2.2photo.ru/b/1/339599.jpg" TargetMode="External"/><Relationship Id="rId4" Type="http://schemas.openxmlformats.org/officeDocument/2006/relationships/image" Target="../media/image45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2" Type="http://schemas.openxmlformats.org/officeDocument/2006/relationships/hyperlink" Target="http://img585.imageshack.us/img585/7915/dday06barrageballons.jpg" TargetMode="External"/><Relationship Id="rId1" Type="http://schemas.openxmlformats.org/officeDocument/2006/relationships/slideLayout" Target="../slideLayouts/slideLayout944.xml"/><Relationship Id="rId4" Type="http://schemas.openxmlformats.org/officeDocument/2006/relationships/slide" Target="slide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560.xml"/><Relationship Id="rId4" Type="http://schemas.openxmlformats.org/officeDocument/2006/relationships/slide" Target="slide2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slide" Target="slide2.xml"/><Relationship Id="rId3" Type="http://schemas.openxmlformats.org/officeDocument/2006/relationships/image" Target="../media/image50.jpeg"/><Relationship Id="rId7" Type="http://schemas.openxmlformats.org/officeDocument/2006/relationships/image" Target="../media/image52.jpeg"/><Relationship Id="rId2" Type="http://schemas.openxmlformats.org/officeDocument/2006/relationships/image" Target="../media/image49.jpeg"/><Relationship Id="rId1" Type="http://schemas.openxmlformats.org/officeDocument/2006/relationships/slideLayout" Target="../slideLayouts/slideLayout6.xml"/><Relationship Id="rId6" Type="http://schemas.openxmlformats.org/officeDocument/2006/relationships/hyperlink" Target="http://ru.wikipedia.org/wiki/%D0%A4%D0%B0%D0%B9%D0%BB:Russia-Moscow-Georgy_Zhukov_Monument.jpg" TargetMode="External"/><Relationship Id="rId5" Type="http://schemas.openxmlformats.org/officeDocument/2006/relationships/image" Target="../media/image6.png"/><Relationship Id="rId4" Type="http://schemas.openxmlformats.org/officeDocument/2006/relationships/image" Target="../media/image51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560.xml"/><Relationship Id="rId4" Type="http://schemas.openxmlformats.org/officeDocument/2006/relationships/slide" Target="slide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jpeg"/><Relationship Id="rId3" Type="http://schemas.openxmlformats.org/officeDocument/2006/relationships/hyperlink" Target="http://img15.nnm.ru/2/3/e/6/c/50aca218ba4f62efd75ffa5c003.jpg" TargetMode="External"/><Relationship Id="rId7" Type="http://schemas.openxmlformats.org/officeDocument/2006/relationships/hyperlink" Target="http://www.soldiering.ru/army/tank/usa/xm943.jpg" TargetMode="External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560.xml"/><Relationship Id="rId6" Type="http://schemas.openxmlformats.org/officeDocument/2006/relationships/image" Target="../media/image55.jpeg"/><Relationship Id="rId5" Type="http://schemas.openxmlformats.org/officeDocument/2006/relationships/hyperlink" Target="http://www.goldsazan.ru/files/news/or/vnimanie_v_boru_lda_net.jpg" TargetMode="External"/><Relationship Id="rId4" Type="http://schemas.openxmlformats.org/officeDocument/2006/relationships/image" Target="../media/image54.jpeg"/><Relationship Id="rId9" Type="http://schemas.openxmlformats.org/officeDocument/2006/relationships/slide" Target="slide2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jpeg"/><Relationship Id="rId3" Type="http://schemas.openxmlformats.org/officeDocument/2006/relationships/hyperlink" Target="http://www.ormira.ru/uploads/posts/2011-02/1296545914_image.jpg" TargetMode="External"/><Relationship Id="rId7" Type="http://schemas.openxmlformats.org/officeDocument/2006/relationships/hyperlink" Target="http://www.nastol.com.ua/pic/201108/1024x600/nastol.com.ua-7228.jpg" TargetMode="External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560.xml"/><Relationship Id="rId6" Type="http://schemas.openxmlformats.org/officeDocument/2006/relationships/image" Target="../media/image58.jpeg"/><Relationship Id="rId5" Type="http://schemas.openxmlformats.org/officeDocument/2006/relationships/hyperlink" Target="http://zhurnal.lib.ru/img/h/hwan_d_i/oruzhiye/mortar_m29.jpg" TargetMode="External"/><Relationship Id="rId4" Type="http://schemas.openxmlformats.org/officeDocument/2006/relationships/image" Target="../media/image57.jpeg"/><Relationship Id="rId9" Type="http://schemas.openxmlformats.org/officeDocument/2006/relationships/slide" Target="slide2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slide" Target="slide2.xml"/><Relationship Id="rId3" Type="http://schemas.openxmlformats.org/officeDocument/2006/relationships/image" Target="../media/image60.jpeg"/><Relationship Id="rId7" Type="http://schemas.openxmlformats.org/officeDocument/2006/relationships/image" Target="../media/image62.jpeg"/><Relationship Id="rId2" Type="http://schemas.openxmlformats.org/officeDocument/2006/relationships/hyperlink" Target="http://img-fotki.yandex.ru/get/5809/114255371.0/0_61b62_bae092a3_XL" TargetMode="External"/><Relationship Id="rId1" Type="http://schemas.openxmlformats.org/officeDocument/2006/relationships/slideLayout" Target="../slideLayouts/slideLayout572.xml"/><Relationship Id="rId6" Type="http://schemas.openxmlformats.org/officeDocument/2006/relationships/hyperlink" Target="http://www.juvenjust.org/uploads/post-20-1241712106.jpg" TargetMode="External"/><Relationship Id="rId5" Type="http://schemas.openxmlformats.org/officeDocument/2006/relationships/image" Target="../media/image61.jpeg"/><Relationship Id="rId4" Type="http://schemas.openxmlformats.org/officeDocument/2006/relationships/hyperlink" Target="http://forum.ixbt.com/post.cgi?id=attach:15:64979:5117:1" TargetMode="Externa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57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2" Type="http://schemas.openxmlformats.org/officeDocument/2006/relationships/image" Target="../media/image64.gif"/><Relationship Id="rId1" Type="http://schemas.openxmlformats.org/officeDocument/2006/relationships/slideLayout" Target="../slideLayouts/slideLayout620.xml"/><Relationship Id="rId4" Type="http://schemas.openxmlformats.org/officeDocument/2006/relationships/slide" Target="slide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hyperlink" Target="//upload.wikimedia.org/wikipedia/commons/1/1d/Die_deutschen_Kaiser_Friedrich_I.jpg" TargetMode="External"/><Relationship Id="rId1" Type="http://schemas.openxmlformats.org/officeDocument/2006/relationships/slideLayout" Target="../slideLayouts/slideLayout6.xml"/><Relationship Id="rId5" Type="http://schemas.openxmlformats.org/officeDocument/2006/relationships/slide" Target="slide2.xml"/><Relationship Id="rId4" Type="http://schemas.openxmlformats.org/officeDocument/2006/relationships/image" Target="../media/image11.gif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hyperlink" Target="http://gorod.tomsk.ru/uploads/42374/1305552217/2524472.jpg" TargetMode="External"/><Relationship Id="rId1" Type="http://schemas.openxmlformats.org/officeDocument/2006/relationships/slideLayout" Target="../slideLayouts/slideLayout571.xml"/><Relationship Id="rId4" Type="http://schemas.openxmlformats.org/officeDocument/2006/relationships/image" Target="../media/image13.jpe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jpeg"/><Relationship Id="rId3" Type="http://schemas.openxmlformats.org/officeDocument/2006/relationships/hyperlink" Target="http://bigkucha.ru/uploads/posts/2011-03/thumbs/1300183876_805e04bf280e.jpg" TargetMode="External"/><Relationship Id="rId7" Type="http://schemas.openxmlformats.org/officeDocument/2006/relationships/hyperlink" Target="http://img-fotki.yandex.ru/get/4522/86319047.4/0_819d2_8891e75f_XL" TargetMode="External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560.xml"/><Relationship Id="rId6" Type="http://schemas.openxmlformats.org/officeDocument/2006/relationships/image" Target="../media/image16.jpeg"/><Relationship Id="rId11" Type="http://schemas.openxmlformats.org/officeDocument/2006/relationships/slide" Target="slide2.xml"/><Relationship Id="rId5" Type="http://schemas.openxmlformats.org/officeDocument/2006/relationships/hyperlink" Target="http://cs11193.userapi.com/u263601/-6/x_b3bfa4f6.jpg" TargetMode="External"/><Relationship Id="rId10" Type="http://schemas.openxmlformats.org/officeDocument/2006/relationships/image" Target="../media/image18.jpeg"/><Relationship Id="rId4" Type="http://schemas.openxmlformats.org/officeDocument/2006/relationships/image" Target="../media/image15.jpeg"/><Relationship Id="rId9" Type="http://schemas.openxmlformats.org/officeDocument/2006/relationships/hyperlink" Target="http://www.webpark.ru/uploads48/22_july_8.jpg" TargetMode="Externa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hyperlink" Target="http://img0.liveinternet.ru/images/attach/c/0/52/96/52096772_Katyusha.jpg" TargetMode="External"/><Relationship Id="rId3" Type="http://schemas.openxmlformats.org/officeDocument/2006/relationships/slide" Target="slide2.xml"/><Relationship Id="rId7" Type="http://schemas.openxmlformats.org/officeDocument/2006/relationships/image" Target="../media/image20.jpeg"/><Relationship Id="rId2" Type="http://schemas.openxmlformats.org/officeDocument/2006/relationships/slideLayout" Target="../slideLayouts/slideLayout150.xml"/><Relationship Id="rId1" Type="http://schemas.openxmlformats.org/officeDocument/2006/relationships/audio" Target="file:///C:\Users\&#1055;&#1086;&#1083;&#1100;&#1079;&#1086;&#1074;&#1072;&#1090;&#1077;&#1083;&#1100;\Downloads\Music\-%20-%20&#1050;&#1072;&#1090;&#1102;&#1096;&#1072;.mp3" TargetMode="External"/><Relationship Id="rId6" Type="http://schemas.openxmlformats.org/officeDocument/2006/relationships/hyperlink" Target="http://waralbum.ru/show/41492.jpg" TargetMode="External"/><Relationship Id="rId5" Type="http://schemas.openxmlformats.org/officeDocument/2006/relationships/image" Target="../media/image19.jpeg"/><Relationship Id="rId10" Type="http://schemas.openxmlformats.org/officeDocument/2006/relationships/image" Target="../media/image22.png"/><Relationship Id="rId4" Type="http://schemas.openxmlformats.org/officeDocument/2006/relationships/hyperlink" Target="http://img1.liveinternet.ru/images/attach/c/1/50/660/50660151_1243342758_katysha.jpg" TargetMode="External"/><Relationship Id="rId9" Type="http://schemas.openxmlformats.org/officeDocument/2006/relationships/image" Target="../media/image21.jpe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hyperlink" Target="http://www.1zoom.ru/big2/979/258850-6402.jpg" TargetMode="External"/><Relationship Id="rId3" Type="http://schemas.openxmlformats.org/officeDocument/2006/relationships/slide" Target="slide2.xml"/><Relationship Id="rId7" Type="http://schemas.openxmlformats.org/officeDocument/2006/relationships/image" Target="../media/image24.jpeg"/><Relationship Id="rId2" Type="http://schemas.openxmlformats.org/officeDocument/2006/relationships/slideLayout" Target="../slideLayouts/slideLayout161.xml"/><Relationship Id="rId1" Type="http://schemas.openxmlformats.org/officeDocument/2006/relationships/themeOverride" Target="../theme/themeOverride1.xml"/><Relationship Id="rId6" Type="http://schemas.openxmlformats.org/officeDocument/2006/relationships/hyperlink" Target="http://topwar.ru/uploads/posts/2011-01/thumbs/1295546493_tiger-tank-23.jpg" TargetMode="External"/><Relationship Id="rId11" Type="http://schemas.openxmlformats.org/officeDocument/2006/relationships/image" Target="../media/image26.jpeg"/><Relationship Id="rId5" Type="http://schemas.openxmlformats.org/officeDocument/2006/relationships/image" Target="../media/image23.jpeg"/><Relationship Id="rId10" Type="http://schemas.openxmlformats.org/officeDocument/2006/relationships/hyperlink" Target="http://stat17.privet.ru/lr/091ca12b5394981dbc8633316f1ebb89" TargetMode="External"/><Relationship Id="rId4" Type="http://schemas.openxmlformats.org/officeDocument/2006/relationships/hyperlink" Target="http://static.diary.ru/userdir/6/0/1/0/601017/32833577.jpg" TargetMode="External"/><Relationship Id="rId9" Type="http://schemas.openxmlformats.org/officeDocument/2006/relationships/image" Target="../media/image25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6.xml"/><Relationship Id="rId4" Type="http://schemas.openxmlformats.org/officeDocument/2006/relationships/slide" Target="slide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18" descr="lenta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 rot="10800000">
            <a:off x="7631832" y="5745646"/>
            <a:ext cx="1512168" cy="11123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Заголовок 2"/>
          <p:cNvSpPr>
            <a:spLocks noGrp="1"/>
          </p:cNvSpPr>
          <p:nvPr>
            <p:ph type="ctrTitle" sz="quarter"/>
          </p:nvPr>
        </p:nvSpPr>
        <p:spPr>
          <a:xfrm>
            <a:off x="395536" y="2564904"/>
            <a:ext cx="8352928" cy="1828800"/>
          </a:xfrm>
        </p:spPr>
        <p:txBody>
          <a:bodyPr/>
          <a:lstStyle/>
          <a:p>
            <a:r>
              <a:rPr lang="ru-RU" dirty="0" smtClean="0"/>
              <a:t>История Великой Отечественной в вопросах и ответах</a:t>
            </a:r>
            <a:endParaRPr lang="ru-RU" dirty="0"/>
          </a:p>
        </p:txBody>
      </p:sp>
      <p:sp>
        <p:nvSpPr>
          <p:cNvPr id="2" name="Подзаголовок 1"/>
          <p:cNvSpPr>
            <a:spLocks noGrp="1"/>
          </p:cNvSpPr>
          <p:nvPr>
            <p:ph type="subTitle" sz="quarter" idx="1"/>
          </p:nvPr>
        </p:nvSpPr>
        <p:spPr>
          <a:xfrm>
            <a:off x="1475656" y="4581128"/>
            <a:ext cx="6264696" cy="936104"/>
          </a:xfrm>
        </p:spPr>
        <p:txBody>
          <a:bodyPr/>
          <a:lstStyle/>
          <a:p>
            <a:r>
              <a:rPr lang="ru-RU" dirty="0" smtClean="0"/>
              <a:t>Интеллектуальная игра</a:t>
            </a:r>
            <a:endParaRPr lang="ru-RU" dirty="0"/>
          </a:p>
        </p:txBody>
      </p:sp>
      <p:pic>
        <p:nvPicPr>
          <p:cNvPr id="28674" name="Picture 2" descr="Картинка 6 из 25788">
            <a:hlinkClick r:id="rId3"/>
          </p:cNvPr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251520" y="188640"/>
            <a:ext cx="2109474" cy="223224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8676" name="Picture 4" descr="Картинка 2 из 36393">
            <a:hlinkClick r:id="rId5"/>
          </p:cNvPr>
          <p:cNvPicPr>
            <a:picLocks noChangeAspect="1" noChangeArrowheads="1"/>
          </p:cNvPicPr>
          <p:nvPr/>
        </p:nvPicPr>
        <p:blipFill>
          <a:blip r:embed="rId6" cstate="email"/>
          <a:srcRect/>
          <a:stretch>
            <a:fillRect/>
          </a:stretch>
        </p:blipFill>
        <p:spPr bwMode="auto">
          <a:xfrm>
            <a:off x="6660232" y="188640"/>
            <a:ext cx="2232248" cy="223224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</p:cSld>
  <p:clrMapOvr>
    <a:masterClrMapping/>
  </p:clrMapOvr>
  <p:transition spd="slow">
    <p:dissolve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79512" y="188640"/>
            <a:ext cx="8784976" cy="29238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Первый салют в Москве прозвучал в честь освобождения двух городов в ходе битвы, завершившей коренной перелом в Великой Отечественной и всей 2 Мировой войне.</a:t>
            </a:r>
            <a:endParaRPr lang="ru-RU" sz="2800" dirty="0" smtClean="0"/>
          </a:p>
          <a:p>
            <a:pPr algn="ctr"/>
            <a:r>
              <a:rPr lang="ru-RU" sz="2400" dirty="0" smtClean="0"/>
              <a:t> </a:t>
            </a:r>
            <a:r>
              <a:rPr lang="ru-RU" sz="24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Какая это битва, когда произошла и салютом в честь каких  двух городов она ознаменована?</a:t>
            </a:r>
          </a:p>
          <a:p>
            <a:endParaRPr lang="ru-RU" sz="2400" dirty="0"/>
          </a:p>
        </p:txBody>
      </p:sp>
      <p:sp>
        <p:nvSpPr>
          <p:cNvPr id="6" name="TextBox 5"/>
          <p:cNvSpPr txBox="1"/>
          <p:nvPr/>
        </p:nvSpPr>
        <p:spPr>
          <a:xfrm>
            <a:off x="2123728" y="5157192"/>
            <a:ext cx="177798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ru-RU" dirty="0" smtClean="0"/>
          </a:p>
          <a:p>
            <a:endParaRPr lang="ru-RU" dirty="0"/>
          </a:p>
        </p:txBody>
      </p:sp>
      <p:sp>
        <p:nvSpPr>
          <p:cNvPr id="7" name="Волна 6"/>
          <p:cNvSpPr/>
          <p:nvPr/>
        </p:nvSpPr>
        <p:spPr>
          <a:xfrm>
            <a:off x="4788024" y="3861048"/>
            <a:ext cx="3456384" cy="1346448"/>
          </a:xfrm>
          <a:prstGeom prst="wav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b="1" dirty="0" smtClean="0">
                <a:solidFill>
                  <a:srgbClr val="FFFF00"/>
                </a:solidFill>
                <a:latin typeface="Calibri" pitchFamily="34" charset="0"/>
                <a:cs typeface="Calibri" pitchFamily="34" charset="0"/>
              </a:rPr>
              <a:t>Курская битва </a:t>
            </a:r>
          </a:p>
          <a:p>
            <a:pPr algn="ctr"/>
            <a:r>
              <a:rPr lang="ru-RU" sz="2800" b="1" dirty="0" smtClean="0">
                <a:solidFill>
                  <a:srgbClr val="FFFF00"/>
                </a:solidFill>
                <a:latin typeface="Calibri" pitchFamily="34" charset="0"/>
                <a:cs typeface="Calibri" pitchFamily="34" charset="0"/>
              </a:rPr>
              <a:t>5.07.- 23.08. 1943 г.</a:t>
            </a:r>
          </a:p>
        </p:txBody>
      </p:sp>
      <p:sp>
        <p:nvSpPr>
          <p:cNvPr id="8" name="Волна 7"/>
          <p:cNvSpPr/>
          <p:nvPr/>
        </p:nvSpPr>
        <p:spPr>
          <a:xfrm>
            <a:off x="4788024" y="5157192"/>
            <a:ext cx="3456384" cy="1274440"/>
          </a:xfrm>
          <a:prstGeom prst="wav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b="1" dirty="0" smtClean="0">
                <a:solidFill>
                  <a:srgbClr val="FFFF00"/>
                </a:solidFill>
                <a:latin typeface="Calibri" pitchFamily="34" charset="0"/>
                <a:cs typeface="Calibri" pitchFamily="34" charset="0"/>
              </a:rPr>
              <a:t>Освобождение Орла и Белгорода</a:t>
            </a:r>
            <a:endParaRPr lang="ru-RU" sz="2800" b="1" dirty="0">
              <a:solidFill>
                <a:srgbClr val="FFFF00"/>
              </a:solidFill>
              <a:latin typeface="Calibri" pitchFamily="34" charset="0"/>
              <a:cs typeface="Calibri" pitchFamily="34" charset="0"/>
            </a:endParaRPr>
          </a:p>
        </p:txBody>
      </p:sp>
      <p:pic>
        <p:nvPicPr>
          <p:cNvPr id="15366" name="Picture 6" descr="Картинка 4 из 1177">
            <a:hlinkClick r:id="rId2"/>
          </p:cNvPr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611560" y="2636912"/>
            <a:ext cx="2714625" cy="3810000"/>
          </a:xfrm>
          <a:prstGeom prst="rect">
            <a:avLst/>
          </a:prstGeom>
          <a:noFill/>
        </p:spPr>
      </p:pic>
      <p:pic>
        <p:nvPicPr>
          <p:cNvPr id="15362" name="Picture 2" descr="Картинка 38 из 14351">
            <a:hlinkClick r:id="rId4"/>
          </p:cNvPr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3851920" y="2996952"/>
            <a:ext cx="5076825" cy="3667126"/>
          </a:xfrm>
          <a:prstGeom prst="rect">
            <a:avLst/>
          </a:prstGeom>
          <a:noFill/>
        </p:spPr>
      </p:pic>
      <p:sp>
        <p:nvSpPr>
          <p:cNvPr id="9" name="Управляющая кнопка: домой 8">
            <a:hlinkClick r:id="rId6" action="ppaction://hlinksldjump" highlightClick="1"/>
          </p:cNvPr>
          <p:cNvSpPr/>
          <p:nvPr/>
        </p:nvSpPr>
        <p:spPr>
          <a:xfrm>
            <a:off x="8676456" y="638132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972 0.11041 L -0.0019 -0.42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53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" y="-268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00" fill="hold"/>
                                        <p:tgtEl>
                                          <p:spTgt spid="1536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Управляющая кнопка: домой 10">
            <a:hlinkClick r:id="rId3" action="ppaction://hlinksldjump" highlightClick="1"/>
          </p:cNvPr>
          <p:cNvSpPr/>
          <p:nvPr/>
        </p:nvSpPr>
        <p:spPr>
          <a:xfrm>
            <a:off x="8604448" y="638132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" name="TextBox 2"/>
          <p:cNvSpPr txBox="1"/>
          <p:nvPr/>
        </p:nvSpPr>
        <p:spPr>
          <a:xfrm>
            <a:off x="5868144" y="1772816"/>
            <a:ext cx="17315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/>
              <a:t>Парад 7 ноября</a:t>
            </a:r>
            <a:endParaRPr lang="ru-RU" dirty="0"/>
          </a:p>
        </p:txBody>
      </p:sp>
      <p:pic>
        <p:nvPicPr>
          <p:cNvPr id="179202" name="Picture 2" descr="Картинка 6 из 10192">
            <a:hlinkClick r:id="rId4"/>
          </p:cNvPr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179512" y="2780928"/>
            <a:ext cx="5076825" cy="3714751"/>
          </a:xfrm>
          <a:prstGeom prst="rect">
            <a:avLst/>
          </a:prstGeom>
          <a:noFill/>
        </p:spPr>
      </p:pic>
      <p:pic>
        <p:nvPicPr>
          <p:cNvPr id="179204" name="Picture 4" descr="Картинка 1 из 10192">
            <a:hlinkClick r:id="rId6"/>
          </p:cNvPr>
          <p:cNvPicPr>
            <a:picLocks noChangeAspect="1" noChangeArrowheads="1"/>
          </p:cNvPicPr>
          <p:nvPr/>
        </p:nvPicPr>
        <p:blipFill>
          <a:blip r:embed="rId7" cstate="email"/>
          <a:srcRect/>
          <a:stretch>
            <a:fillRect/>
          </a:stretch>
        </p:blipFill>
        <p:spPr bwMode="auto">
          <a:xfrm>
            <a:off x="4211960" y="1556792"/>
            <a:ext cx="4786084" cy="3582830"/>
          </a:xfrm>
          <a:prstGeom prst="rect">
            <a:avLst/>
          </a:prstGeom>
          <a:noFill/>
        </p:spPr>
      </p:pic>
      <p:sp>
        <p:nvSpPr>
          <p:cNvPr id="8" name="TextBox 7"/>
          <p:cNvSpPr txBox="1"/>
          <p:nvPr/>
        </p:nvSpPr>
        <p:spPr>
          <a:xfrm>
            <a:off x="179512" y="476672"/>
            <a:ext cx="885698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b="1" dirty="0" smtClean="0"/>
              <a:t>Какое событие отражено на картинах и в песне? Когда оно произошло? По какому поводу?</a:t>
            </a:r>
            <a:endParaRPr lang="ru-RU" sz="2800" b="1" dirty="0"/>
          </a:p>
        </p:txBody>
      </p:sp>
      <p:sp>
        <p:nvSpPr>
          <p:cNvPr id="10" name="TextBox 9"/>
          <p:cNvSpPr txBox="1"/>
          <p:nvPr/>
        </p:nvSpPr>
        <p:spPr>
          <a:xfrm>
            <a:off x="4788024" y="5229200"/>
            <a:ext cx="435597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3200" b="1" dirty="0" smtClean="0">
                <a:solidFill>
                  <a:srgbClr val="FF3300"/>
                </a:solidFill>
              </a:rPr>
              <a:t>Парад</a:t>
            </a:r>
          </a:p>
          <a:p>
            <a:pPr algn="ctr"/>
            <a:r>
              <a:rPr lang="ru-RU" sz="3200" b="1" dirty="0" smtClean="0">
                <a:solidFill>
                  <a:srgbClr val="FF3300"/>
                </a:solidFill>
              </a:rPr>
              <a:t> 7 ноября 1941 г.</a:t>
            </a:r>
          </a:p>
          <a:p>
            <a:pPr algn="ctr"/>
            <a:r>
              <a:rPr lang="ru-RU" sz="3200" b="1" dirty="0" smtClean="0">
                <a:solidFill>
                  <a:srgbClr val="FF3300"/>
                </a:solidFill>
              </a:rPr>
              <a:t> в Москве</a:t>
            </a:r>
            <a:endParaRPr lang="ru-RU" sz="3200" b="1" dirty="0">
              <a:solidFill>
                <a:srgbClr val="FF3300"/>
              </a:solidFill>
            </a:endParaRPr>
          </a:p>
        </p:txBody>
      </p:sp>
      <p:pic>
        <p:nvPicPr>
          <p:cNvPr id="9" name="voenne_pesni_-_marsh_zashitnikov_moskv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8" cstate="email">
            <a:lum bright="20000"/>
          </a:blip>
          <a:stretch>
            <a:fillRect/>
          </a:stretch>
        </p:blipFill>
        <p:spPr>
          <a:xfrm>
            <a:off x="8316416" y="188640"/>
            <a:ext cx="504056" cy="504056"/>
          </a:xfrm>
          <a:prstGeom prst="rect">
            <a:avLst/>
          </a:prstGeom>
        </p:spPr>
      </p:pic>
    </p:spTree>
  </p:cSld>
  <p:clrMapOvr>
    <a:masterClrMapping/>
  </p:clrMapOvr>
  <p:transition spd="med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229410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audio>
              <p:cMediaNode>
                <p:cTn id="13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1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Управляющая кнопка: домой 10">
            <a:hlinkClick r:id="rId2" action="ppaction://hlinksldjump" highlightClick="1"/>
          </p:cNvPr>
          <p:cNvSpPr/>
          <p:nvPr/>
        </p:nvSpPr>
        <p:spPr>
          <a:xfrm>
            <a:off x="8783960" y="638132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1034" name="Picture 10" descr="Картинка 87 из 2292">
            <a:hlinkClick r:id="rId3"/>
          </p:cNvPr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5508104" y="2044900"/>
            <a:ext cx="3240360" cy="4617514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188640"/>
            <a:ext cx="6516216" cy="1139825"/>
          </a:xfrm>
        </p:spPr>
        <p:txBody>
          <a:bodyPr/>
          <a:lstStyle/>
          <a:p>
            <a:r>
              <a:rPr lang="ru-RU" dirty="0" smtClean="0"/>
              <a:t>События</a:t>
            </a:r>
            <a:endParaRPr lang="ru-RU" dirty="0"/>
          </a:p>
        </p:txBody>
      </p:sp>
      <p:sp>
        <p:nvSpPr>
          <p:cNvPr id="3" name="TextBox 2"/>
          <p:cNvSpPr txBox="1"/>
          <p:nvPr/>
        </p:nvSpPr>
        <p:spPr>
          <a:xfrm>
            <a:off x="5039544" y="116632"/>
            <a:ext cx="410445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Почему во время войны  эту дорогу называли «Дорогой жизни»?</a:t>
            </a:r>
          </a:p>
          <a:p>
            <a:r>
              <a:rPr lang="ru-RU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Где она проходила? Откуда и куда вела? </a:t>
            </a:r>
            <a:endParaRPr lang="ru-RU" sz="2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030" name="Picture 6" descr="http://estb.msn.com/i/68/11416DD288F7C918689A69D2B6121D.jpg"/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251520" y="116632"/>
            <a:ext cx="4134048" cy="3168352"/>
          </a:xfrm>
          <a:prstGeom prst="rect">
            <a:avLst/>
          </a:prstGeom>
          <a:noFill/>
        </p:spPr>
      </p:pic>
      <p:pic>
        <p:nvPicPr>
          <p:cNvPr id="1032" name="Picture 8" descr="Картинка 82 из 2292">
            <a:hlinkClick r:id="rId6"/>
          </p:cNvPr>
          <p:cNvPicPr>
            <a:picLocks noChangeAspect="1" noChangeArrowheads="1"/>
          </p:cNvPicPr>
          <p:nvPr/>
        </p:nvPicPr>
        <p:blipFill>
          <a:blip r:embed="rId7" cstate="email"/>
          <a:srcRect/>
          <a:stretch>
            <a:fillRect/>
          </a:stretch>
        </p:blipFill>
        <p:spPr bwMode="auto">
          <a:xfrm>
            <a:off x="0" y="0"/>
            <a:ext cx="4594860" cy="6858000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</p:pic>
      <p:sp>
        <p:nvSpPr>
          <p:cNvPr id="10" name="TextBox 9"/>
          <p:cNvSpPr txBox="1"/>
          <p:nvPr/>
        </p:nvSpPr>
        <p:spPr>
          <a:xfrm>
            <a:off x="0" y="116632"/>
            <a:ext cx="198804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4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900 дней</a:t>
            </a:r>
          </a:p>
          <a:p>
            <a:r>
              <a:rPr lang="ru-RU" sz="24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блокады</a:t>
            </a:r>
          </a:p>
          <a:p>
            <a:r>
              <a:rPr lang="ru-RU" sz="24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Ленинграда</a:t>
            </a:r>
          </a:p>
          <a:p>
            <a:r>
              <a:rPr lang="ru-RU" sz="24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1941-1944</a:t>
            </a:r>
            <a:endParaRPr lang="ru-RU" sz="24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038" name="Picture 14" descr="Картинка 25 из 2302">
            <a:hlinkClick r:id="rId8"/>
          </p:cNvPr>
          <p:cNvPicPr>
            <a:picLocks noChangeAspect="1" noChangeArrowheads="1"/>
          </p:cNvPicPr>
          <p:nvPr/>
        </p:nvPicPr>
        <p:blipFill>
          <a:blip r:embed="rId9" cstate="email"/>
          <a:srcRect/>
          <a:stretch>
            <a:fillRect/>
          </a:stretch>
        </p:blipFill>
        <p:spPr bwMode="auto">
          <a:xfrm>
            <a:off x="0" y="3429000"/>
            <a:ext cx="4796989" cy="34290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</p:pic>
      <p:pic>
        <p:nvPicPr>
          <p:cNvPr id="1028" name="Picture 4" descr="Картинка 31 из 2292">
            <a:hlinkClick r:id="rId10"/>
          </p:cNvPr>
          <p:cNvPicPr>
            <a:picLocks noChangeAspect="1" noChangeArrowheads="1"/>
          </p:cNvPicPr>
          <p:nvPr/>
        </p:nvPicPr>
        <p:blipFill>
          <a:blip r:embed="rId11" cstate="email"/>
          <a:srcRect/>
          <a:stretch>
            <a:fillRect/>
          </a:stretch>
        </p:blipFill>
        <p:spPr bwMode="auto">
          <a:xfrm rot="20673240">
            <a:off x="2161925" y="267080"/>
            <a:ext cx="2232247" cy="1671045"/>
          </a:xfrm>
          <a:prstGeom prst="rect">
            <a:avLst/>
          </a:prstGeom>
          <a:noFill/>
          <a:ln w="12700">
            <a:solidFill>
              <a:srgbClr val="FF0000"/>
            </a:solidFill>
          </a:ln>
        </p:spPr>
      </p:pic>
      <p:pic>
        <p:nvPicPr>
          <p:cNvPr id="1036" name="Picture 12" descr="Картинка 12 из 2245">
            <a:hlinkClick r:id="rId12"/>
          </p:cNvPr>
          <p:cNvPicPr>
            <a:picLocks noChangeAspect="1" noChangeArrowheads="1"/>
          </p:cNvPicPr>
          <p:nvPr/>
        </p:nvPicPr>
        <p:blipFill>
          <a:blip r:embed="rId13" cstate="email"/>
          <a:srcRect/>
          <a:stretch>
            <a:fillRect/>
          </a:stretch>
        </p:blipFill>
        <p:spPr bwMode="auto">
          <a:xfrm>
            <a:off x="0" y="0"/>
            <a:ext cx="4812228" cy="3384376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2000"/>
                                        <p:tgtEl>
                                          <p:spTgt spid="10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Управляющая кнопка: домой 9">
            <a:hlinkClick r:id="rId3" action="ppaction://hlinksldjump" highlightClick="1"/>
          </p:cNvPr>
          <p:cNvSpPr/>
          <p:nvPr/>
        </p:nvSpPr>
        <p:spPr>
          <a:xfrm>
            <a:off x="8783960" y="638132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TextBox 5"/>
          <p:cNvSpPr txBox="1"/>
          <p:nvPr/>
        </p:nvSpPr>
        <p:spPr>
          <a:xfrm>
            <a:off x="4463480" y="3501008"/>
            <a:ext cx="4680520" cy="3139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Болгария       Румыния</a:t>
            </a:r>
          </a:p>
          <a:p>
            <a:r>
              <a:rPr lang="ru-RU" sz="24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Венгрия         Югославия</a:t>
            </a:r>
          </a:p>
          <a:p>
            <a:r>
              <a:rPr lang="ru-RU" sz="24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Албания        Чехословакия</a:t>
            </a:r>
          </a:p>
          <a:p>
            <a:r>
              <a:rPr lang="ru-RU" sz="24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Польша         Австрия</a:t>
            </a:r>
          </a:p>
          <a:p>
            <a:r>
              <a:rPr lang="ru-RU" sz="24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Норвегия      Финляндия</a:t>
            </a:r>
          </a:p>
          <a:p>
            <a:r>
              <a:rPr lang="ru-RU" sz="24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Германия</a:t>
            </a:r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  <p:pic>
        <p:nvPicPr>
          <p:cNvPr id="3" name="Picture 7" descr="map5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4505325" y="0"/>
            <a:ext cx="4638675" cy="68580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5" name="TextBox 4"/>
          <p:cNvSpPr txBox="1"/>
          <p:nvPr/>
        </p:nvSpPr>
        <p:spPr>
          <a:xfrm>
            <a:off x="683568" y="260648"/>
            <a:ext cx="3384376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b="1" dirty="0" smtClean="0">
                <a:latin typeface="Cambria" pitchFamily="18" charset="0"/>
              </a:rPr>
              <a:t>Назовите европейские государства, освобожденные Советской Армией от фашистских захватчиков </a:t>
            </a:r>
            <a:endParaRPr lang="ru-RU" sz="2800" b="1" dirty="0">
              <a:latin typeface="Cambria" pitchFamily="18" charset="0"/>
            </a:endParaRPr>
          </a:p>
        </p:txBody>
      </p:sp>
      <p:pic>
        <p:nvPicPr>
          <p:cNvPr id="7" name="naberlin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5" cstate="email"/>
          <a:stretch>
            <a:fillRect/>
          </a:stretch>
        </p:blipFill>
        <p:spPr>
          <a:xfrm>
            <a:off x="4067944" y="6381328"/>
            <a:ext cx="304800" cy="304800"/>
          </a:xfrm>
          <a:prstGeom prst="rect">
            <a:avLst/>
          </a:prstGeom>
        </p:spPr>
      </p:pic>
      <p:pic>
        <p:nvPicPr>
          <p:cNvPr id="522242" name="Picture 2" descr="E:\Флешка\Презентации История\День победы Презент.Муз\картинки\sav-09.jpg"/>
          <p:cNvPicPr>
            <a:picLocks noChangeAspect="1" noChangeArrowheads="1"/>
          </p:cNvPicPr>
          <p:nvPr/>
        </p:nvPicPr>
        <p:blipFill>
          <a:blip r:embed="rId6" cstate="email"/>
          <a:srcRect/>
          <a:stretch>
            <a:fillRect/>
          </a:stretch>
        </p:blipFill>
        <p:spPr bwMode="auto">
          <a:xfrm>
            <a:off x="179512" y="260648"/>
            <a:ext cx="4176464" cy="3365320"/>
          </a:xfrm>
          <a:prstGeom prst="rect">
            <a:avLst/>
          </a:prstGeom>
          <a:noFill/>
          <a:ln w="57150">
            <a:solidFill>
              <a:schemeClr val="tx1"/>
            </a:solidFill>
          </a:ln>
        </p:spPr>
      </p:pic>
      <p:pic>
        <p:nvPicPr>
          <p:cNvPr id="8" name="Picture 18" descr="lenta"/>
          <p:cNvPicPr>
            <a:picLocks noChangeAspect="1" noChangeArrowheads="1"/>
          </p:cNvPicPr>
          <p:nvPr/>
        </p:nvPicPr>
        <p:blipFill>
          <a:blip r:embed="rId7" cstate="email"/>
          <a:srcRect/>
          <a:stretch>
            <a:fillRect/>
          </a:stretch>
        </p:blipFill>
        <p:spPr bwMode="auto">
          <a:xfrm>
            <a:off x="0" y="0"/>
            <a:ext cx="1368152" cy="13471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TextBox 8"/>
          <p:cNvSpPr txBox="1"/>
          <p:nvPr/>
        </p:nvSpPr>
        <p:spPr>
          <a:xfrm>
            <a:off x="179512" y="3645024"/>
            <a:ext cx="396044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dirty="0" smtClean="0">
                <a:latin typeface="Comic Sans MS" pitchFamily="66" charset="0"/>
              </a:rPr>
              <a:t>Внимательно рассмотрите карту и прослушайте песню в исполнении Л.Утесова.</a:t>
            </a:r>
          </a:p>
          <a:p>
            <a:r>
              <a:rPr lang="ru-RU" sz="2400" dirty="0" smtClean="0">
                <a:latin typeface="Comic Sans MS" pitchFamily="66" charset="0"/>
              </a:rPr>
              <a:t> В них – подсказки к вопросу.</a:t>
            </a:r>
            <a:endParaRPr lang="ru-RU" sz="2400" dirty="0">
              <a:latin typeface="Comic Sans MS" pitchFamily="66" charset="0"/>
            </a:endParaRPr>
          </a:p>
        </p:txBody>
      </p:sp>
      <p:sp>
        <p:nvSpPr>
          <p:cNvPr id="11" name="Управляющая кнопка: домой 10">
            <a:hlinkClick r:id="rId3" action="ppaction://hlinksldjump" highlightClick="1"/>
          </p:cNvPr>
          <p:cNvSpPr/>
          <p:nvPr/>
        </p:nvSpPr>
        <p:spPr>
          <a:xfrm>
            <a:off x="8676456" y="638132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split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0"/>
                                        <p:tgtEl>
                                          <p:spTgt spid="5222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22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58 0.00209 L -0.48038 0.00417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2" y="1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" dur="159630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audio>
              <p:cMediaNode>
                <p:cTn id="20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6" grpId="0"/>
      <p:bldP spid="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Управляющая кнопка: домой 6">
            <a:hlinkClick r:id="rId2" action="ppaction://hlinksldjump" highlightClick="1"/>
          </p:cNvPr>
          <p:cNvSpPr/>
          <p:nvPr/>
        </p:nvSpPr>
        <p:spPr>
          <a:xfrm>
            <a:off x="8676456" y="638132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5" name="Рисунок 4" descr="3115.jpg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467544" y="188640"/>
            <a:ext cx="8072098" cy="5472608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3" name="Прямоугольник 2"/>
          <p:cNvSpPr/>
          <p:nvPr/>
        </p:nvSpPr>
        <p:spPr>
          <a:xfrm>
            <a:off x="611560" y="5473005"/>
            <a:ext cx="7920880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2800" dirty="0" smtClean="0"/>
          </a:p>
          <a:p>
            <a:r>
              <a:rPr lang="ru-RU" sz="2800" dirty="0" smtClean="0"/>
              <a:t>Какое событие изображено на картине?</a:t>
            </a:r>
          </a:p>
          <a:p>
            <a:r>
              <a:rPr lang="ru-RU" sz="2800" dirty="0" smtClean="0"/>
              <a:t>Предположите, как автор назвал эту картину?</a:t>
            </a:r>
            <a:endParaRPr lang="ru-RU" sz="2800" dirty="0"/>
          </a:p>
        </p:txBody>
      </p:sp>
      <p:sp>
        <p:nvSpPr>
          <p:cNvPr id="4" name="TextBox 3"/>
          <p:cNvSpPr txBox="1"/>
          <p:nvPr/>
        </p:nvSpPr>
        <p:spPr>
          <a:xfrm>
            <a:off x="2267744" y="5733256"/>
            <a:ext cx="424847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 Кривоногов. Победа </a:t>
            </a:r>
            <a:endParaRPr lang="ru-RU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" name="TextBox 5"/>
          <p:cNvSpPr txBox="1"/>
          <p:nvPr/>
        </p:nvSpPr>
        <p:spPr>
          <a:xfrm rot="19961983">
            <a:off x="259780" y="727435"/>
            <a:ext cx="329910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b="1" dirty="0" smtClean="0">
                <a:latin typeface="Arial" pitchFamily="34" charset="0"/>
                <a:cs typeface="Arial" pitchFamily="34" charset="0"/>
              </a:rPr>
              <a:t>Взятие Рейхстага</a:t>
            </a:r>
            <a:endParaRPr lang="ru-RU" sz="2800" b="1" dirty="0"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  <p:transition spd="med">
    <p:diamond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Рисунок 9" descr="Рисунок1.jpg"/>
          <p:cNvPicPr>
            <a:picLocks noChangeAspect="1"/>
          </p:cNvPicPr>
          <p:nvPr/>
        </p:nvPicPr>
        <p:blipFill>
          <a:blip r:embed="rId2" cstate="email">
            <a:duotone>
              <a:prstClr val="black"/>
              <a:schemeClr val="accent6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pic>
        <p:nvPicPr>
          <p:cNvPr id="8" name="Рисунок 7" descr="Рисунок1.jpg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179512" y="1412776"/>
            <a:ext cx="6938682" cy="4204447"/>
          </a:xfrm>
          <a:prstGeom prst="rect">
            <a:avLst/>
          </a:prstGeom>
          <a:ln w="28575">
            <a:solidFill>
              <a:srgbClr val="FF0000"/>
            </a:solidFill>
          </a:ln>
        </p:spPr>
      </p:pic>
      <p:pic>
        <p:nvPicPr>
          <p:cNvPr id="6" name="Picture 5" descr="img_5_9_3_0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6372200" y="4403190"/>
            <a:ext cx="2422381" cy="2194161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</p:pic>
      <p:pic>
        <p:nvPicPr>
          <p:cNvPr id="2050" name="Picture 2" descr="http://i2.2photo.ru/b/1/339599.jpg">
            <a:hlinkClick r:id="rId5"/>
          </p:cNvPr>
          <p:cNvPicPr>
            <a:picLocks noChangeAspect="1" noChangeArrowheads="1"/>
          </p:cNvPicPr>
          <p:nvPr/>
        </p:nvPicPr>
        <p:blipFill>
          <a:blip r:embed="rId6" cstate="email"/>
          <a:srcRect/>
          <a:stretch>
            <a:fillRect/>
          </a:stretch>
        </p:blipFill>
        <p:spPr bwMode="auto">
          <a:xfrm>
            <a:off x="5581316" y="188640"/>
            <a:ext cx="3315572" cy="2376264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</p:pic>
      <p:sp>
        <p:nvSpPr>
          <p:cNvPr id="7" name="TextBox 6"/>
          <p:cNvSpPr txBox="1"/>
          <p:nvPr/>
        </p:nvSpPr>
        <p:spPr>
          <a:xfrm>
            <a:off x="251520" y="5657671"/>
            <a:ext cx="612068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Разведчики 756 полка 150 стр. дивизии М.А.Егоров (справа) и </a:t>
            </a:r>
            <a:r>
              <a:rPr lang="ru-RU" sz="24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М.В.Кантария</a:t>
            </a:r>
            <a:r>
              <a:rPr lang="ru-RU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со Знаменем Победы. </a:t>
            </a:r>
            <a:r>
              <a:rPr lang="ru-RU" sz="2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Берлин. Май 1945.</a:t>
            </a:r>
            <a:endParaRPr lang="ru-RU" sz="20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51520" y="116632"/>
            <a:ext cx="6552728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Кто эти люди?</a:t>
            </a:r>
          </a:p>
          <a:p>
            <a:r>
              <a:rPr lang="ru-RU" sz="28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С каким знаменательным событием они связаны?</a:t>
            </a:r>
            <a:endParaRPr lang="ru-RU" sz="28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Управляющая кнопка: домой 10">
            <a:hlinkClick r:id="rId7" action="ppaction://hlinksldjump" highlightClick="1"/>
          </p:cNvPr>
          <p:cNvSpPr/>
          <p:nvPr/>
        </p:nvSpPr>
        <p:spPr>
          <a:xfrm>
            <a:off x="8783960" y="638132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000"/>
                            </p:stCondLst>
                            <p:childTnLst>
                              <p:par>
                                <p:cTn id="17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5508104" y="4149080"/>
            <a:ext cx="3414589" cy="707886"/>
          </a:xfrm>
          <a:prstGeom prst="rect">
            <a:avLst/>
          </a:prstGeom>
          <a:noFill/>
          <a:ln>
            <a:solidFill>
              <a:srgbClr val="FF66FF"/>
            </a:solidFill>
          </a:ln>
        </p:spPr>
        <p:txBody>
          <a:bodyPr wrap="none" rtlCol="0">
            <a:spAutoFit/>
          </a:bodyPr>
          <a:lstStyle/>
          <a:p>
            <a:r>
              <a:rPr lang="ru-RU" sz="4000" b="1" dirty="0" smtClean="0">
                <a:solidFill>
                  <a:srgbClr val="FF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6 июня 1944 г.</a:t>
            </a:r>
            <a:endParaRPr lang="ru-RU" sz="4000" b="1" dirty="0">
              <a:solidFill>
                <a:srgbClr val="FF66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38914" name="Picture 2" descr="Картинка 8 из 28438">
            <a:hlinkClick r:id="rId2"/>
          </p:cNvPr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5012137" y="332656"/>
            <a:ext cx="4131863" cy="3714587"/>
          </a:xfrm>
          <a:prstGeom prst="rect">
            <a:avLst/>
          </a:prstGeom>
          <a:noFill/>
        </p:spPr>
      </p:pic>
      <p:sp>
        <p:nvSpPr>
          <p:cNvPr id="3" name="Прямоугольник 2"/>
          <p:cNvSpPr/>
          <p:nvPr/>
        </p:nvSpPr>
        <p:spPr>
          <a:xfrm>
            <a:off x="0" y="116633"/>
            <a:ext cx="5400600" cy="59708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6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Открытие второго фронта союзниками значительно ухудшило военно-политическое положение Германии. Открывшие Второй Фронт союзники СССР: США,…........................ Канада, Новая Зеландия, Австралия стремились первыми захватить Берлин и принять капитуляцию Германии.</a:t>
            </a:r>
          </a:p>
          <a:p>
            <a:r>
              <a:rPr lang="ru-RU" sz="2400" dirty="0" smtClean="0">
                <a:solidFill>
                  <a:srgbClr val="FFFF00"/>
                </a:solidFill>
              </a:rPr>
              <a:t>Доблестным войскам Советской Армии удалось опередить союзников и обезоружить врага в его логове.</a:t>
            </a:r>
            <a:endParaRPr lang="ru-RU" sz="2400" dirty="0">
              <a:solidFill>
                <a:srgbClr val="FFFF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971600" y="2420888"/>
            <a:ext cx="27656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400" b="1" dirty="0" smtClean="0">
                <a:solidFill>
                  <a:srgbClr val="FF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Великобритания</a:t>
            </a:r>
            <a:endParaRPr lang="ru-RU" sz="2400" b="1" dirty="0">
              <a:solidFill>
                <a:srgbClr val="FF66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0" y="5903893"/>
            <a:ext cx="903542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b="1" dirty="0" smtClean="0">
                <a:solidFill>
                  <a:srgbClr val="FF66FF"/>
                </a:solidFill>
              </a:rPr>
              <a:t>Когда был открыт второй фронт?</a:t>
            </a:r>
          </a:p>
          <a:p>
            <a:r>
              <a:rPr lang="ru-RU" sz="2800" b="1" dirty="0" smtClean="0">
                <a:solidFill>
                  <a:srgbClr val="FF66FF"/>
                </a:solidFill>
              </a:rPr>
              <a:t>Какое государство-союзник пропущено в тексте?</a:t>
            </a:r>
            <a:endParaRPr lang="ru-RU" sz="2800" b="1" dirty="0">
              <a:solidFill>
                <a:srgbClr val="FF66FF"/>
              </a:solidFill>
            </a:endParaRPr>
          </a:p>
        </p:txBody>
      </p:sp>
      <p:sp>
        <p:nvSpPr>
          <p:cNvPr id="9" name="Управляющая кнопка: домой 8">
            <a:hlinkClick r:id="rId4" action="ppaction://hlinksldjump" highlightClick="1"/>
          </p:cNvPr>
          <p:cNvSpPr/>
          <p:nvPr/>
        </p:nvSpPr>
        <p:spPr>
          <a:xfrm>
            <a:off x="8783960" y="602128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  <p:transition spd="med">
    <p:split orient="vert"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Рисунок 8" descr="Рисунок1.jpg"/>
          <p:cNvPicPr>
            <a:picLocks noChangeAspect="1"/>
          </p:cNvPicPr>
          <p:nvPr/>
        </p:nvPicPr>
        <p:blipFill>
          <a:blip r:embed="rId2" cstate="email">
            <a:duotone>
              <a:prstClr val="black"/>
              <a:srgbClr val="FF9966">
                <a:tint val="45000"/>
                <a:satMod val="400000"/>
              </a:srgbClr>
            </a:duotone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pic>
        <p:nvPicPr>
          <p:cNvPr id="8" name="Picture 4" descr="Reichstag_berlin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>
          <a:xfrm>
            <a:off x="251520" y="3717032"/>
            <a:ext cx="3816424" cy="2968330"/>
          </a:xfrm>
          <a:prstGeom prst="rect">
            <a:avLst/>
          </a:prstGeom>
          <a:noFill/>
          <a:ln w="28575">
            <a:noFill/>
          </a:ln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39552" y="188640"/>
            <a:ext cx="8305800" cy="738336"/>
          </a:xfrm>
        </p:spPr>
        <p:txBody>
          <a:bodyPr>
            <a:normAutofit fontScale="90000"/>
          </a:bodyPr>
          <a:lstStyle/>
          <a:p>
            <a:r>
              <a:rPr lang="ru-RU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Соотнесите даты и события</a:t>
            </a:r>
            <a:endParaRPr lang="ru-RU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07504" y="980728"/>
            <a:ext cx="3816424" cy="393954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ru-RU" sz="28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1)</a:t>
            </a:r>
            <a:r>
              <a:rPr lang="ru-RU" sz="2800" b="1" dirty="0" smtClean="0">
                <a:latin typeface="Times New Roman" pitchFamily="18" charset="0"/>
                <a:cs typeface="Times New Roman" pitchFamily="18" charset="0"/>
              </a:rPr>
              <a:t> Война Советского Союза против Японии</a:t>
            </a:r>
          </a:p>
          <a:p>
            <a:r>
              <a:rPr lang="ru-RU" sz="28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2)</a:t>
            </a:r>
            <a:r>
              <a:rPr lang="ru-RU" sz="2800" b="1" dirty="0" smtClean="0">
                <a:latin typeface="Times New Roman" pitchFamily="18" charset="0"/>
                <a:cs typeface="Times New Roman" pitchFamily="18" charset="0"/>
              </a:rPr>
              <a:t> Завершение коренного перелома в ходе войны</a:t>
            </a:r>
          </a:p>
          <a:p>
            <a:r>
              <a:rPr lang="ru-RU" sz="28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3)</a:t>
            </a:r>
            <a:r>
              <a:rPr lang="ru-RU" sz="2800" b="1" dirty="0" smtClean="0">
                <a:latin typeface="Times New Roman" pitchFamily="18" charset="0"/>
                <a:cs typeface="Times New Roman" pitchFamily="18" charset="0"/>
              </a:rPr>
              <a:t> Битва за Берлин</a:t>
            </a:r>
          </a:p>
          <a:p>
            <a:endParaRPr lang="ru-RU" sz="2800" dirty="0" smtClean="0">
              <a:latin typeface="Times New Roman" pitchFamily="18" charset="0"/>
              <a:cs typeface="Times New Roman" pitchFamily="18" charset="0"/>
            </a:endParaRPr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  <p:sp>
        <p:nvSpPr>
          <p:cNvPr id="5" name="TextBox 4"/>
          <p:cNvSpPr txBox="1"/>
          <p:nvPr/>
        </p:nvSpPr>
        <p:spPr>
          <a:xfrm>
            <a:off x="4116342" y="2492896"/>
            <a:ext cx="4704130" cy="954107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r>
              <a:rPr lang="ru-RU" sz="28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Б)    </a:t>
            </a:r>
            <a:r>
              <a:rPr lang="ru-RU" sz="2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8 августа -2 сентября</a:t>
            </a:r>
          </a:p>
          <a:p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                  1945 г.</a:t>
            </a:r>
            <a:endParaRPr lang="ru-RU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139952" y="4005064"/>
            <a:ext cx="4608512" cy="954107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r>
              <a:rPr lang="ru-RU" sz="28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В)</a:t>
            </a:r>
            <a:r>
              <a:rPr lang="ru-RU" sz="2800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    </a:t>
            </a:r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5 июля – 23 августа</a:t>
            </a:r>
          </a:p>
          <a:p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                 1943 г.</a:t>
            </a:r>
            <a:endParaRPr lang="ru-RU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139952" y="1124744"/>
            <a:ext cx="4680520" cy="954107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r>
              <a:rPr lang="ru-RU" sz="28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А)</a:t>
            </a:r>
            <a:r>
              <a:rPr lang="ru-RU" sz="2800" dirty="0" smtClean="0">
                <a:latin typeface="Times New Roman" pitchFamily="18" charset="0"/>
                <a:cs typeface="Times New Roman" pitchFamily="18" charset="0"/>
              </a:rPr>
              <a:t>    </a:t>
            </a:r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16 апреля – 8 мая</a:t>
            </a:r>
          </a:p>
          <a:p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                  1945 г.</a:t>
            </a:r>
            <a:endParaRPr lang="ru-RU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211960" y="5229200"/>
            <a:ext cx="4536504" cy="954107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r>
              <a:rPr lang="ru-RU" sz="28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Г)</a:t>
            </a:r>
            <a:r>
              <a:rPr lang="ru-RU" sz="2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  </a:t>
            </a:r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17 июля 1942 – </a:t>
            </a:r>
          </a:p>
          <a:p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                2 февраля 1943 г. </a:t>
            </a:r>
            <a:endParaRPr lang="ru-RU" sz="2800" b="1" dirty="0"/>
          </a:p>
        </p:txBody>
      </p:sp>
      <p:sp>
        <p:nvSpPr>
          <p:cNvPr id="11" name="Управляющая кнопка: домой 10">
            <a:hlinkClick r:id="rId4" action="ppaction://hlinksldjump" highlightClick="1"/>
          </p:cNvPr>
          <p:cNvSpPr/>
          <p:nvPr/>
        </p:nvSpPr>
        <p:spPr>
          <a:xfrm>
            <a:off x="8532440" y="638132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 spd="med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11111E-6 1.48148E-6 L -6.11111E-6 0.29398 " pathEditMode="relative" ptsTypes="AA">
                                      <p:cBhvr>
                                        <p:cTn id="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4.81481E-6 L 3.61111E-6 -0.19954 " pathEditMode="relative" ptsTypes="AA">
                                      <p:cBhvr>
                                        <p:cTn id="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2.59259E-6 L 2.5E-6 -0.2625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/>
          <p:cNvSpPr txBox="1"/>
          <p:nvPr/>
        </p:nvSpPr>
        <p:spPr>
          <a:xfrm>
            <a:off x="4644008" y="5229200"/>
            <a:ext cx="291971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400" b="1" dirty="0" smtClean="0">
                <a:latin typeface="Cambria" pitchFamily="18" charset="0"/>
              </a:rPr>
              <a:t>24 июня 1945 г.</a:t>
            </a:r>
          </a:p>
          <a:p>
            <a:r>
              <a:rPr lang="ru-RU" sz="2400" b="1" dirty="0" smtClean="0">
                <a:latin typeface="Cambria" pitchFamily="18" charset="0"/>
              </a:rPr>
              <a:t>Маршал Г.К Жуков</a:t>
            </a:r>
            <a:endParaRPr lang="ru-RU" sz="2400" b="1" dirty="0">
              <a:latin typeface="Cambria" pitchFamily="18" charset="0"/>
            </a:endParaRPr>
          </a:p>
        </p:txBody>
      </p:sp>
      <p:pic>
        <p:nvPicPr>
          <p:cNvPr id="10" name="Picture 15" descr="vsuvorov_purge_1945moscowparade_zhukov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4499992" y="3561314"/>
            <a:ext cx="4176464" cy="3180054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</p:spPr>
      </p:pic>
      <p:pic>
        <p:nvPicPr>
          <p:cNvPr id="13" name="Picture 15" descr="_______________640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4211960" y="3501008"/>
            <a:ext cx="4608512" cy="3356992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7" name="Прямоугольник 6"/>
          <p:cNvSpPr/>
          <p:nvPr/>
        </p:nvSpPr>
        <p:spPr>
          <a:xfrm>
            <a:off x="5508104" y="188640"/>
            <a:ext cx="3635896" cy="33843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b="1" dirty="0" smtClean="0">
                <a:latin typeface="Cambria" pitchFamily="18" charset="0"/>
              </a:rPr>
              <a:t>Когда состоялся первый Парад Победы в Москве на Красной площади? Кто принимал Парад? Памятник этому полководцу был поставлен в 1995 г. на Манежной площади.</a:t>
            </a:r>
            <a:endParaRPr lang="ru-RU" sz="2400" b="1" dirty="0">
              <a:latin typeface="Cambria" pitchFamily="18" charset="0"/>
            </a:endParaRPr>
          </a:p>
        </p:txBody>
      </p:sp>
      <p:pic>
        <p:nvPicPr>
          <p:cNvPr id="12" name="Picture 7" descr="024995c111b6c03118bcf59fa90d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>
          <a:xfrm>
            <a:off x="179512" y="188640"/>
            <a:ext cx="5279509" cy="3960440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</p:pic>
      <p:pic>
        <p:nvPicPr>
          <p:cNvPr id="8" name="Picture 18" descr="lenta"/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0" y="0"/>
            <a:ext cx="1368152" cy="13471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85058" name="Picture 2" descr="Russia-Moscow-Georgy Zhukov Monument.jpg">
            <a:hlinkClick r:id="rId6"/>
          </p:cNvPr>
          <p:cNvPicPr>
            <a:picLocks noChangeAspect="1" noChangeArrowheads="1"/>
          </p:cNvPicPr>
          <p:nvPr/>
        </p:nvPicPr>
        <p:blipFill>
          <a:blip r:embed="rId7" cstate="email"/>
          <a:srcRect/>
          <a:stretch>
            <a:fillRect/>
          </a:stretch>
        </p:blipFill>
        <p:spPr bwMode="auto">
          <a:xfrm>
            <a:off x="683568" y="4509120"/>
            <a:ext cx="2857500" cy="2133601"/>
          </a:xfrm>
          <a:prstGeom prst="rect">
            <a:avLst/>
          </a:prstGeom>
          <a:noFill/>
        </p:spPr>
      </p:pic>
      <p:sp>
        <p:nvSpPr>
          <p:cNvPr id="9" name="Управляющая кнопка: домой 8">
            <a:hlinkClick r:id="rId8" action="ppaction://hlinksldjump" highlightClick="1"/>
          </p:cNvPr>
          <p:cNvSpPr/>
          <p:nvPr/>
        </p:nvSpPr>
        <p:spPr>
          <a:xfrm>
            <a:off x="8676456" y="638132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  <p:transition spd="med"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952 0.00254 L -0.43524 0.0025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2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Рисунок 12" descr="D7_00.PNG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3" name="Прямоугольник 2"/>
          <p:cNvSpPr/>
          <p:nvPr/>
        </p:nvSpPr>
        <p:spPr>
          <a:xfrm>
            <a:off x="1043608" y="1767007"/>
            <a:ext cx="7776864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dirty="0" smtClean="0">
                <a:solidFill>
                  <a:srgbClr val="000000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/>
            </a:r>
            <a:br>
              <a:rPr lang="ru-RU" dirty="0" smtClean="0">
                <a:solidFill>
                  <a:srgbClr val="000000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</a:br>
            <a:endParaRPr lang="ru-RU" sz="3200" dirty="0" smtClea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79512" y="3212976"/>
            <a:ext cx="6579878" cy="461665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r>
              <a:rPr lang="ru-RU" sz="2400" dirty="0" smtClean="0">
                <a:solidFill>
                  <a:srgbClr val="000000"/>
                </a:solidFill>
                <a:latin typeface="Arial" pitchFamily="34" charset="0"/>
                <a:ea typeface="Times New Roman" pitchFamily="18" charset="0"/>
                <a:cs typeface="Times New Roman" pitchFamily="18" charset="0"/>
              </a:rPr>
              <a:t> </a:t>
            </a:r>
            <a:r>
              <a:rPr lang="ru-RU" sz="2400" b="1" dirty="0" smtClean="0">
                <a:solidFill>
                  <a:srgbClr val="000000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Ставка Верховного Главнокомандования</a:t>
            </a:r>
            <a:endParaRPr lang="ru-RU" sz="24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699792" y="4005064"/>
            <a:ext cx="5873018" cy="461665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r>
              <a:rPr lang="ru-RU" sz="2400" b="1" dirty="0" smtClean="0">
                <a:solidFill>
                  <a:srgbClr val="000000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Государственный Комитет Обороны </a:t>
            </a:r>
            <a:endParaRPr lang="ru-RU" sz="24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355976" y="4725144"/>
            <a:ext cx="3873689" cy="461665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r>
              <a:rPr lang="ru-RU" sz="2400" b="1" dirty="0" smtClean="0">
                <a:solidFill>
                  <a:srgbClr val="000000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Совет Труда и Обороны</a:t>
            </a:r>
            <a:endParaRPr lang="ru-RU" sz="24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796136" y="5445224"/>
            <a:ext cx="3228641" cy="461665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rtlCol="0">
            <a:spAutoFit/>
          </a:bodyPr>
          <a:lstStyle/>
          <a:p>
            <a:r>
              <a:rPr lang="ru-RU" sz="2400" b="1" dirty="0" smtClean="0">
                <a:solidFill>
                  <a:srgbClr val="000000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Совет по эвакуации</a:t>
            </a:r>
            <a:endParaRPr lang="ru-RU" sz="24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7" name="Выноска со стрелкой вниз 16"/>
          <p:cNvSpPr/>
          <p:nvPr/>
        </p:nvSpPr>
        <p:spPr>
          <a:xfrm>
            <a:off x="467544" y="404664"/>
            <a:ext cx="8280920" cy="2636912"/>
          </a:xfrm>
          <a:prstGeom prst="downArrowCallout">
            <a:avLst>
              <a:gd name="adj1" fmla="val 36306"/>
              <a:gd name="adj2" fmla="val 24378"/>
              <a:gd name="adj3" fmla="val 25000"/>
              <a:gd name="adj4" fmla="val 71096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2400" dirty="0" smtClean="0">
                <a:solidFill>
                  <a:srgbClr val="000000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Чрезвычайный государственный орган СССР,</a:t>
            </a:r>
          </a:p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2400" dirty="0" smtClean="0">
                <a:solidFill>
                  <a:srgbClr val="000000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сосредоточивший в годы Великой Отечественной войны</a:t>
            </a:r>
          </a:p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2400" dirty="0" smtClean="0">
                <a:solidFill>
                  <a:srgbClr val="000000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 всю полноту власти</a:t>
            </a:r>
          </a:p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ru-RU" sz="2400" dirty="0" smtClean="0">
                <a:solidFill>
                  <a:srgbClr val="000000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 и координировавший действия фронта и тыла</a:t>
            </a:r>
          </a:p>
        </p:txBody>
      </p:sp>
      <p:pic>
        <p:nvPicPr>
          <p:cNvPr id="9" name="Picture 18" descr="lenta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0" y="0"/>
            <a:ext cx="1368152" cy="13471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Управляющая кнопка: домой 10">
            <a:hlinkClick r:id="rId4" action="ppaction://hlinksldjump" highlightClick="1"/>
          </p:cNvPr>
          <p:cNvSpPr/>
          <p:nvPr/>
        </p:nvSpPr>
        <p:spPr>
          <a:xfrm>
            <a:off x="8532440" y="638132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6" descr="багратион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>
          <a:xfrm>
            <a:off x="395536" y="2420888"/>
            <a:ext cx="3888432" cy="4327449"/>
          </a:xfrm>
          <a:prstGeom prst="rect">
            <a:avLst/>
          </a:prstGeom>
          <a:noFill/>
          <a:ln w="28575">
            <a:solidFill>
              <a:schemeClr val="tx2">
                <a:lumMod val="75000"/>
              </a:schemeClr>
            </a:solidFill>
          </a:ln>
        </p:spPr>
      </p:pic>
      <p:sp>
        <p:nvSpPr>
          <p:cNvPr id="5" name="TextBox 4"/>
          <p:cNvSpPr txBox="1"/>
          <p:nvPr/>
        </p:nvSpPr>
        <p:spPr>
          <a:xfrm>
            <a:off x="5148064" y="3645024"/>
            <a:ext cx="374441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4000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Операция «Багратион»</a:t>
            </a:r>
            <a:endParaRPr lang="ru-RU" sz="4000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220072" y="6237312"/>
            <a:ext cx="349807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400" dirty="0" smtClean="0">
                <a:solidFill>
                  <a:schemeClr val="tx2">
                    <a:lumMod val="75000"/>
                  </a:schemeClr>
                </a:solidFill>
              </a:rPr>
              <a:t>Генерал П.И.Багратион</a:t>
            </a:r>
            <a:endParaRPr lang="ru-RU" sz="2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79512" y="332656"/>
            <a:ext cx="8676456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Операция советских войск по освобождению</a:t>
            </a:r>
          </a:p>
          <a:p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Белоруссии  в июне-августе 1944 г. носила имя известного полководца, героя Отечественной войны 1812 г.  </a:t>
            </a:r>
            <a:endParaRPr lang="ru-RU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8" name="Управляющая кнопка: домой 7">
            <a:hlinkClick r:id="rId3" action="ppaction://hlinksldjump" highlightClick="1"/>
          </p:cNvPr>
          <p:cNvSpPr/>
          <p:nvPr/>
        </p:nvSpPr>
        <p:spPr>
          <a:xfrm>
            <a:off x="8748464" y="6381328"/>
            <a:ext cx="395536" cy="476672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Рисунок 9" descr="Рисунок1.jpg"/>
          <p:cNvPicPr>
            <a:picLocks noChangeAspect="1"/>
          </p:cNvPicPr>
          <p:nvPr/>
        </p:nvPicPr>
        <p:blipFill>
          <a:blip r:embed="rId2" cstate="email">
            <a:duotone>
              <a:prstClr val="black"/>
              <a:srgbClr val="FF3300">
                <a:tint val="45000"/>
                <a:satMod val="400000"/>
              </a:srgbClr>
            </a:duotone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674818" name="Rectangle 2"/>
          <p:cNvSpPr>
            <a:spLocks noChangeArrowheads="1"/>
          </p:cNvSpPr>
          <p:nvPr/>
        </p:nvSpPr>
        <p:spPr bwMode="auto">
          <a:xfrm>
            <a:off x="3995936" y="4154016"/>
            <a:ext cx="4644008" cy="6771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r>
              <a:rPr kumimoji="0" lang="ru-RU" sz="1000" b="0" i="0" u="none" strike="noStrike" cap="none" normalizeH="0" baseline="0" dirty="0" smtClean="0">
                <a:ln>
                  <a:noFill/>
                </a:ln>
                <a:solidFill>
                  <a:srgbClr val="333333"/>
                </a:solidFill>
                <a:effectLst/>
                <a:latin typeface="Verdana" pitchFamily="34" charset="0"/>
                <a:ea typeface="Calibri" pitchFamily="34" charset="0"/>
                <a:cs typeface="Tahoma" pitchFamily="34" charset="0"/>
              </a:rPr>
              <a:t/>
            </a:r>
            <a:br>
              <a:rPr kumimoji="0" lang="ru-RU" sz="1000" b="0" i="0" u="none" strike="noStrike" cap="none" normalizeH="0" baseline="0" dirty="0" smtClean="0">
                <a:ln>
                  <a:noFill/>
                </a:ln>
                <a:solidFill>
                  <a:srgbClr val="333333"/>
                </a:solidFill>
                <a:effectLst/>
                <a:latin typeface="Verdana" pitchFamily="34" charset="0"/>
                <a:ea typeface="Calibri" pitchFamily="34" charset="0"/>
                <a:cs typeface="Tahoma" pitchFamily="34" charset="0"/>
              </a:rPr>
            </a:br>
            <a:r>
              <a:rPr kumimoji="0" lang="ru-RU" sz="1000" b="0" i="0" u="none" strike="noStrike" cap="none" normalizeH="0" baseline="0" dirty="0" smtClean="0">
                <a:ln>
                  <a:noFill/>
                </a:ln>
                <a:solidFill>
                  <a:srgbClr val="333333"/>
                </a:solidFill>
                <a:effectLst/>
                <a:latin typeface="Verdana" pitchFamily="34" charset="0"/>
                <a:ea typeface="Calibri" pitchFamily="34" charset="0"/>
                <a:cs typeface="Tahoma" pitchFamily="34" charset="0"/>
              </a:rPr>
              <a:t/>
            </a:r>
            <a:br>
              <a:rPr kumimoji="0" lang="ru-RU" sz="1000" b="0" i="0" u="none" strike="noStrike" cap="none" normalizeH="0" baseline="0" dirty="0" smtClean="0">
                <a:ln>
                  <a:noFill/>
                </a:ln>
                <a:solidFill>
                  <a:srgbClr val="333333"/>
                </a:solidFill>
                <a:effectLst/>
                <a:latin typeface="Verdana" pitchFamily="34" charset="0"/>
                <a:ea typeface="Calibri" pitchFamily="34" charset="0"/>
                <a:cs typeface="Tahoma" pitchFamily="34" charset="0"/>
              </a:rPr>
            </a:br>
            <a:endParaRPr kumimoji="0" lang="ru-RU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7" name="Загнутый угол 6"/>
          <p:cNvSpPr/>
          <p:nvPr/>
        </p:nvSpPr>
        <p:spPr>
          <a:xfrm>
            <a:off x="4932040" y="260648"/>
            <a:ext cx="3861601" cy="1248515"/>
          </a:xfrm>
          <a:prstGeom prst="foldedCorner">
            <a:avLst>
              <a:gd name="adj" fmla="val 50000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endParaRPr lang="ru-RU" b="1" dirty="0" smtClean="0">
              <a:solidFill>
                <a:srgbClr val="000066"/>
              </a:solidFill>
              <a:latin typeface="Calibri" pitchFamily="34" charset="0"/>
              <a:ea typeface="Times New Roman" pitchFamily="18" charset="0"/>
              <a:cs typeface="Times New Roman" pitchFamily="18" charset="0"/>
            </a:endParaRPr>
          </a:p>
          <a:p>
            <a:pPr lvl="0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r>
              <a:rPr lang="ru-RU" sz="2400" dirty="0" smtClean="0">
                <a:solidFill>
                  <a:srgbClr val="000066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Летит - лается,</a:t>
            </a:r>
          </a:p>
          <a:p>
            <a:pPr lvl="0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r>
              <a:rPr lang="ru-RU" sz="2400" dirty="0" smtClean="0">
                <a:solidFill>
                  <a:srgbClr val="000066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упадет – рассыпается.</a:t>
            </a:r>
            <a:endParaRPr lang="ru-RU" sz="2400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Загнутый угол 14"/>
          <p:cNvSpPr/>
          <p:nvPr/>
        </p:nvSpPr>
        <p:spPr>
          <a:xfrm>
            <a:off x="4788024" y="3212976"/>
            <a:ext cx="4211960" cy="1368152"/>
          </a:xfrm>
          <a:prstGeom prst="foldedCorner">
            <a:avLst>
              <a:gd name="adj" fmla="val 50000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endParaRPr lang="ru-RU" b="1" dirty="0" smtClean="0">
              <a:solidFill>
                <a:srgbClr val="000066"/>
              </a:solidFill>
              <a:latin typeface="Calibri" pitchFamily="34" charset="0"/>
              <a:ea typeface="Times New Roman" pitchFamily="18" charset="0"/>
              <a:cs typeface="Times New Roman" pitchFamily="18" charset="0"/>
            </a:endParaRP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endParaRPr lang="ru-RU" sz="2400" b="1" dirty="0" smtClean="0">
              <a:solidFill>
                <a:srgbClr val="000066"/>
              </a:solidFill>
              <a:latin typeface="Calibri" pitchFamily="34" charset="0"/>
              <a:ea typeface="Times New Roman" pitchFamily="18" charset="0"/>
              <a:cs typeface="Times New Roman" pitchFamily="18" charset="0"/>
            </a:endParaRP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r>
              <a:rPr lang="ru-RU" sz="2400" dirty="0" smtClean="0">
                <a:solidFill>
                  <a:srgbClr val="000066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Стоят три старушки:</a:t>
            </a: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r>
              <a:rPr lang="ru-RU" sz="2400" dirty="0" smtClean="0">
                <a:solidFill>
                  <a:srgbClr val="000066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Вздохнут они да охнут,</a:t>
            </a:r>
            <a:endParaRPr lang="ru-RU" sz="2400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r>
              <a:rPr lang="ru-RU" sz="2400" dirty="0" smtClean="0">
                <a:solidFill>
                  <a:srgbClr val="000066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Вблизи все люди глохнут</a:t>
            </a:r>
            <a:r>
              <a:rPr lang="ru-RU" sz="2400" b="1" dirty="0" smtClean="0">
                <a:solidFill>
                  <a:srgbClr val="000066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.</a:t>
            </a:r>
            <a:endParaRPr lang="ru-RU" sz="2400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Загнутый угол 15"/>
          <p:cNvSpPr/>
          <p:nvPr/>
        </p:nvSpPr>
        <p:spPr>
          <a:xfrm>
            <a:off x="467544" y="188640"/>
            <a:ext cx="3888432" cy="1634480"/>
          </a:xfrm>
          <a:prstGeom prst="foldedCorner">
            <a:avLst>
              <a:gd name="adj" fmla="val 50000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endParaRPr lang="ru-RU" b="1" dirty="0" smtClean="0">
              <a:solidFill>
                <a:srgbClr val="000066"/>
              </a:solidFill>
              <a:latin typeface="Calibri" pitchFamily="34" charset="0"/>
              <a:ea typeface="Times New Roman" pitchFamily="18" charset="0"/>
              <a:cs typeface="Times New Roman" pitchFamily="18" charset="0"/>
            </a:endParaRP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endParaRPr lang="ru-RU" sz="2400" dirty="0" smtClean="0">
              <a:solidFill>
                <a:srgbClr val="333333"/>
              </a:solidFill>
              <a:latin typeface="Times New Roman" pitchFamily="18" charset="0"/>
              <a:ea typeface="Calibri" pitchFamily="34" charset="0"/>
              <a:cs typeface="Times New Roman" pitchFamily="18" charset="0"/>
            </a:endParaRP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endParaRPr lang="ru-RU" sz="2400" b="1" dirty="0" smtClean="0">
              <a:solidFill>
                <a:srgbClr val="333333"/>
              </a:solidFill>
              <a:latin typeface="Arial" pitchFamily="34" charset="0"/>
              <a:ea typeface="Calibri" pitchFamily="34" charset="0"/>
              <a:cs typeface="Arial" pitchFamily="34" charset="0"/>
            </a:endParaRP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r>
              <a:rPr lang="ru-RU" sz="2400" dirty="0" smtClean="0">
                <a:solidFill>
                  <a:srgbClr val="333333"/>
                </a:solidFill>
                <a:latin typeface="Arial" pitchFamily="34" charset="0"/>
                <a:ea typeface="Calibri" pitchFamily="34" charset="0"/>
                <a:cs typeface="Arial" pitchFamily="34" charset="0"/>
              </a:rPr>
              <a:t>Глазами не увидишь,</a:t>
            </a: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r>
              <a:rPr lang="ru-RU" sz="2400" dirty="0" smtClean="0">
                <a:solidFill>
                  <a:srgbClr val="333333"/>
                </a:solidFill>
                <a:latin typeface="Arial" pitchFamily="34" charset="0"/>
                <a:ea typeface="Calibri" pitchFamily="34" charset="0"/>
                <a:cs typeface="Arial" pitchFamily="34" charset="0"/>
              </a:rPr>
              <a:t>руками не возьмешь,</a:t>
            </a: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r>
              <a:rPr lang="ru-RU" sz="2400" dirty="0" smtClean="0">
                <a:solidFill>
                  <a:srgbClr val="333333"/>
                </a:solidFill>
                <a:latin typeface="Arial" pitchFamily="34" charset="0"/>
                <a:ea typeface="Calibri" pitchFamily="34" charset="0"/>
                <a:cs typeface="Arial" pitchFamily="34" charset="0"/>
              </a:rPr>
              <a:t>а без него в атаку</a:t>
            </a: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r>
              <a:rPr lang="ru-RU" sz="2400" dirty="0" smtClean="0">
                <a:solidFill>
                  <a:srgbClr val="333333"/>
                </a:solidFill>
                <a:latin typeface="Arial" pitchFamily="34" charset="0"/>
                <a:ea typeface="Calibri" pitchFamily="34" charset="0"/>
                <a:cs typeface="Arial" pitchFamily="34" charset="0"/>
              </a:rPr>
              <a:t>не пойдешь</a:t>
            </a:r>
            <a:r>
              <a:rPr lang="ru-RU" sz="2400" dirty="0" smtClean="0">
                <a:solidFill>
                  <a:srgbClr val="333333"/>
                </a:solidFill>
                <a:ea typeface="Calibri" pitchFamily="34" charset="0"/>
                <a:cs typeface="Times New Roman" pitchFamily="18" charset="0"/>
              </a:rPr>
              <a:t>. </a:t>
            </a:r>
            <a:endParaRPr lang="ru-RU" sz="2400" dirty="0" smtClean="0">
              <a:solidFill>
                <a:srgbClr val="000066"/>
              </a:solidFill>
              <a:ea typeface="Times New Roman" pitchFamily="18" charset="0"/>
              <a:cs typeface="Times New Roman" pitchFamily="18" charset="0"/>
            </a:endParaRP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endParaRPr lang="ru-RU" sz="1100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674820" name="Picture 4" descr="Картинка 11 из 10243">
            <a:hlinkClick r:id="rId3"/>
          </p:cNvPr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5868144" y="4653136"/>
            <a:ext cx="2753905" cy="2061554"/>
          </a:xfrm>
          <a:prstGeom prst="rect">
            <a:avLst/>
          </a:prstGeom>
          <a:noFill/>
          <a:ln w="28575">
            <a:solidFill>
              <a:srgbClr val="FFFF00"/>
            </a:solidFill>
          </a:ln>
        </p:spPr>
      </p:pic>
      <p:pic>
        <p:nvPicPr>
          <p:cNvPr id="674824" name="Picture 8" descr="Картинка 17 из 230838">
            <a:hlinkClick r:id="rId5"/>
          </p:cNvPr>
          <p:cNvPicPr>
            <a:picLocks noChangeAspect="1" noChangeArrowheads="1"/>
          </p:cNvPicPr>
          <p:nvPr/>
        </p:nvPicPr>
        <p:blipFill>
          <a:blip r:embed="rId6" cstate="email"/>
          <a:srcRect/>
          <a:stretch>
            <a:fillRect/>
          </a:stretch>
        </p:blipFill>
        <p:spPr bwMode="auto">
          <a:xfrm>
            <a:off x="539552" y="2276872"/>
            <a:ext cx="3960440" cy="3960440"/>
          </a:xfrm>
          <a:prstGeom prst="rect">
            <a:avLst/>
          </a:prstGeom>
          <a:noFill/>
          <a:ln w="28575">
            <a:solidFill>
              <a:srgbClr val="FFFF00"/>
            </a:solidFill>
          </a:ln>
        </p:spPr>
      </p:pic>
      <p:sp>
        <p:nvSpPr>
          <p:cNvPr id="11" name="TextBox 10"/>
          <p:cNvSpPr txBox="1"/>
          <p:nvPr/>
        </p:nvSpPr>
        <p:spPr>
          <a:xfrm rot="20922690">
            <a:off x="3323555" y="2511715"/>
            <a:ext cx="98578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УРА!</a:t>
            </a:r>
            <a:endParaRPr lang="ru-RU" sz="32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674822" name="Picture 6" descr="Картинка 4 из 11701">
            <a:hlinkClick r:id="rId7"/>
          </p:cNvPr>
          <p:cNvPicPr>
            <a:picLocks noChangeAspect="1" noChangeArrowheads="1"/>
          </p:cNvPicPr>
          <p:nvPr/>
        </p:nvPicPr>
        <p:blipFill>
          <a:blip r:embed="rId8" cstate="email"/>
          <a:srcRect/>
          <a:stretch>
            <a:fillRect/>
          </a:stretch>
        </p:blipFill>
        <p:spPr bwMode="auto">
          <a:xfrm rot="20922390">
            <a:off x="5856117" y="1459364"/>
            <a:ext cx="2872619" cy="1541406"/>
          </a:xfrm>
          <a:prstGeom prst="rect">
            <a:avLst/>
          </a:prstGeom>
          <a:noFill/>
          <a:ln w="28575">
            <a:solidFill>
              <a:srgbClr val="FFFF00"/>
            </a:solidFill>
          </a:ln>
        </p:spPr>
      </p:pic>
      <p:sp>
        <p:nvSpPr>
          <p:cNvPr id="12" name="Управляющая кнопка: домой 11">
            <a:hlinkClick r:id="rId9" action="ppaction://hlinksldjump" highlightClick="1"/>
          </p:cNvPr>
          <p:cNvSpPr/>
          <p:nvPr/>
        </p:nvSpPr>
        <p:spPr>
          <a:xfrm>
            <a:off x="8783960" y="638132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6748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6748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6748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6748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6748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6748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6748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6748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748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748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74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Рисунок 7" descr="Рисунок1.jpg"/>
          <p:cNvPicPr>
            <a:picLocks noChangeAspect="1"/>
          </p:cNvPicPr>
          <p:nvPr/>
        </p:nvPicPr>
        <p:blipFill>
          <a:blip r:embed="rId2" cstate="email">
            <a:duotone>
              <a:prstClr val="black"/>
              <a:srgbClr val="FF3300">
                <a:tint val="45000"/>
                <a:satMod val="400000"/>
              </a:srgbClr>
            </a:duotone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Загнутый угол 3"/>
          <p:cNvSpPr/>
          <p:nvPr/>
        </p:nvSpPr>
        <p:spPr>
          <a:xfrm>
            <a:off x="251520" y="5157192"/>
            <a:ext cx="4248472" cy="1418456"/>
          </a:xfrm>
          <a:prstGeom prst="foldedCorner">
            <a:avLst>
              <a:gd name="adj" fmla="val 50000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endParaRPr lang="ru-RU" b="1" dirty="0" smtClean="0">
              <a:solidFill>
                <a:srgbClr val="000066"/>
              </a:solidFill>
              <a:latin typeface="Calibri" pitchFamily="34" charset="0"/>
              <a:ea typeface="Times New Roman" pitchFamily="18" charset="0"/>
              <a:cs typeface="Times New Roman" pitchFamily="18" charset="0"/>
            </a:endParaRP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endParaRPr lang="ru-RU" b="1" dirty="0" smtClean="0">
              <a:solidFill>
                <a:srgbClr val="000066"/>
              </a:solidFill>
              <a:latin typeface="Calibri" pitchFamily="34" charset="0"/>
              <a:ea typeface="Times New Roman" pitchFamily="18" charset="0"/>
              <a:cs typeface="Times New Roman" pitchFamily="18" charset="0"/>
            </a:endParaRP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r>
              <a:rPr lang="ru-RU" sz="2400" dirty="0" smtClean="0">
                <a:solidFill>
                  <a:srgbClr val="000066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Стоит черепаха– стальная рубаха,</a:t>
            </a:r>
            <a:endParaRPr lang="ru-RU" sz="2400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r>
              <a:rPr lang="ru-RU" sz="2400" dirty="0" smtClean="0">
                <a:solidFill>
                  <a:srgbClr val="000066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Враг в овраг и она туда, где враг.</a:t>
            </a:r>
            <a:endParaRPr lang="ru-RU" sz="2400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677891" name="Picture 3" descr="Картинка 36 из 86538">
            <a:hlinkClick r:id="rId3"/>
          </p:cNvPr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4716016" y="3645024"/>
            <a:ext cx="3888432" cy="2991102"/>
          </a:xfrm>
          <a:prstGeom prst="rect">
            <a:avLst/>
          </a:prstGeom>
          <a:noFill/>
          <a:ln w="28575">
            <a:solidFill>
              <a:srgbClr val="FFFF00"/>
            </a:solidFill>
          </a:ln>
        </p:spPr>
      </p:pic>
      <p:pic>
        <p:nvPicPr>
          <p:cNvPr id="9" name="Picture 4" descr="Картинка 10 из 98048">
            <a:hlinkClick r:id="rId5"/>
          </p:cNvPr>
          <p:cNvPicPr>
            <a:picLocks noChangeAspect="1" noChangeArrowheads="1"/>
          </p:cNvPicPr>
          <p:nvPr/>
        </p:nvPicPr>
        <p:blipFill>
          <a:blip r:embed="rId6" cstate="email"/>
          <a:srcRect/>
          <a:stretch>
            <a:fillRect/>
          </a:stretch>
        </p:blipFill>
        <p:spPr bwMode="auto">
          <a:xfrm>
            <a:off x="6948264" y="188640"/>
            <a:ext cx="2059069" cy="3096344"/>
          </a:xfrm>
          <a:prstGeom prst="rect">
            <a:avLst/>
          </a:prstGeom>
          <a:noFill/>
          <a:ln w="28575">
            <a:solidFill>
              <a:srgbClr val="FFFF00"/>
            </a:solidFill>
          </a:ln>
        </p:spPr>
      </p:pic>
      <p:pic>
        <p:nvPicPr>
          <p:cNvPr id="677895" name="Picture 7" descr="Картинка 8 из 8635">
            <a:hlinkClick r:id="rId7"/>
          </p:cNvPr>
          <p:cNvPicPr>
            <a:picLocks noChangeAspect="1" noChangeArrowheads="1"/>
          </p:cNvPicPr>
          <p:nvPr/>
        </p:nvPicPr>
        <p:blipFill>
          <a:blip r:embed="rId8" cstate="email"/>
          <a:srcRect/>
          <a:stretch>
            <a:fillRect/>
          </a:stretch>
        </p:blipFill>
        <p:spPr bwMode="auto">
          <a:xfrm>
            <a:off x="395536" y="2204864"/>
            <a:ext cx="3444381" cy="2016224"/>
          </a:xfrm>
          <a:prstGeom prst="rect">
            <a:avLst/>
          </a:prstGeom>
          <a:noFill/>
          <a:ln w="28575">
            <a:solidFill>
              <a:srgbClr val="FFFF00"/>
            </a:solidFill>
          </a:ln>
        </p:spPr>
      </p:pic>
      <p:sp>
        <p:nvSpPr>
          <p:cNvPr id="3" name="Загнутый угол 2"/>
          <p:cNvSpPr/>
          <p:nvPr/>
        </p:nvSpPr>
        <p:spPr>
          <a:xfrm rot="20199001">
            <a:off x="251520" y="620688"/>
            <a:ext cx="3888432" cy="1418456"/>
          </a:xfrm>
          <a:prstGeom prst="foldedCorner">
            <a:avLst>
              <a:gd name="adj" fmla="val 50000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 fontAlgn="base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endParaRPr lang="ru-RU" b="1" dirty="0" smtClean="0">
              <a:solidFill>
                <a:srgbClr val="000066"/>
              </a:solidFill>
              <a:latin typeface="Calibri" pitchFamily="34" charset="0"/>
              <a:ea typeface="Times New Roman" pitchFamily="18" charset="0"/>
              <a:cs typeface="Times New Roman" pitchFamily="18" charset="0"/>
            </a:endParaRPr>
          </a:p>
          <a:p>
            <a:pPr lvl="0" algn="just" fontAlgn="base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endParaRPr lang="ru-RU" sz="2400" b="1" dirty="0" smtClean="0">
              <a:solidFill>
                <a:srgbClr val="000066"/>
              </a:solidFill>
              <a:latin typeface="Calibri" pitchFamily="34" charset="0"/>
              <a:ea typeface="Times New Roman" pitchFamily="18" charset="0"/>
              <a:cs typeface="Times New Roman" pitchFamily="18" charset="0"/>
            </a:endParaRPr>
          </a:p>
          <a:p>
            <a:pPr lvl="0" algn="just" fontAlgn="base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r>
              <a:rPr lang="ru-RU" sz="2400" dirty="0" smtClean="0">
                <a:solidFill>
                  <a:srgbClr val="000066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Летит ворон, весь окован,</a:t>
            </a:r>
            <a:endParaRPr lang="ru-RU" sz="2400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r>
              <a:rPr lang="ru-RU" sz="2400" dirty="0" smtClean="0">
                <a:solidFill>
                  <a:srgbClr val="000066"/>
                </a:solidFill>
                <a:latin typeface="Arial" pitchFamily="34" charset="0"/>
                <a:ea typeface="Times New Roman" pitchFamily="18" charset="0"/>
                <a:cs typeface="Arial" pitchFamily="34" charset="0"/>
              </a:rPr>
              <a:t>Кого клюнет, тому смерть</a:t>
            </a:r>
            <a:r>
              <a:rPr lang="ru-RU" sz="2400" b="1" dirty="0" smtClean="0">
                <a:solidFill>
                  <a:srgbClr val="000066"/>
                </a:solidFill>
                <a:latin typeface="Calibri" pitchFamily="34" charset="0"/>
                <a:ea typeface="Times New Roman" pitchFamily="18" charset="0"/>
                <a:cs typeface="Times New Roman" pitchFamily="18" charset="0"/>
              </a:rPr>
              <a:t>.</a:t>
            </a:r>
            <a:endParaRPr lang="ru-RU" sz="2400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" name="Загнутый угол 5"/>
          <p:cNvSpPr/>
          <p:nvPr/>
        </p:nvSpPr>
        <p:spPr>
          <a:xfrm>
            <a:off x="3995936" y="1484784"/>
            <a:ext cx="3096344" cy="1346448"/>
          </a:xfrm>
          <a:prstGeom prst="foldedCorner">
            <a:avLst>
              <a:gd name="adj" fmla="val 50000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endParaRPr lang="ru-RU" b="1" dirty="0" smtClean="0">
              <a:solidFill>
                <a:srgbClr val="000066"/>
              </a:solidFill>
              <a:latin typeface="Calibri" pitchFamily="34" charset="0"/>
              <a:ea typeface="Times New Roman" pitchFamily="18" charset="0"/>
              <a:cs typeface="Times New Roman" pitchFamily="18" charset="0"/>
            </a:endParaRP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endParaRPr lang="ru-RU" sz="2400" b="1" dirty="0" smtClean="0">
              <a:solidFill>
                <a:srgbClr val="000066"/>
              </a:solidFill>
              <a:latin typeface="Calibri" pitchFamily="34" charset="0"/>
              <a:ea typeface="Times New Roman" pitchFamily="18" charset="0"/>
              <a:cs typeface="Times New Roman" pitchFamily="18" charset="0"/>
            </a:endParaRPr>
          </a:p>
          <a:p>
            <a:pPr lvl="0" algn="just" eaLnBrk="0" fontAlgn="base" hangingPunct="0">
              <a:spcBef>
                <a:spcPct val="0"/>
              </a:spcBef>
              <a:spcAft>
                <a:spcPct val="0"/>
              </a:spcAft>
              <a:tabLst>
                <a:tab pos="581025" algn="l"/>
                <a:tab pos="1163638" algn="l"/>
                <a:tab pos="1744663" algn="l"/>
                <a:tab pos="2327275" algn="l"/>
                <a:tab pos="2908300" algn="l"/>
                <a:tab pos="3489325" algn="l"/>
                <a:tab pos="4071938" algn="l"/>
                <a:tab pos="4652963" algn="l"/>
                <a:tab pos="5235575" algn="l"/>
                <a:tab pos="5816600" algn="l"/>
                <a:tab pos="6397625" algn="l"/>
                <a:tab pos="6980238" algn="l"/>
                <a:tab pos="7561263" algn="l"/>
                <a:tab pos="8143875" algn="l"/>
                <a:tab pos="8724900" algn="l"/>
                <a:tab pos="9305925" algn="l"/>
              </a:tabLst>
            </a:pPr>
            <a:endParaRPr lang="ru-RU" sz="1100" dirty="0" smtClean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139952" y="1700808"/>
            <a:ext cx="30647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400" dirty="0" smtClean="0">
                <a:latin typeface="Arial" pitchFamily="34" charset="0"/>
                <a:cs typeface="Arial" pitchFamily="34" charset="0"/>
              </a:rPr>
              <a:t>На пушку непохоже,</a:t>
            </a:r>
          </a:p>
          <a:p>
            <a:r>
              <a:rPr lang="ru-RU" sz="2400" dirty="0" smtClean="0">
                <a:latin typeface="Arial" pitchFamily="34" charset="0"/>
                <a:cs typeface="Arial" pitchFamily="34" charset="0"/>
              </a:rPr>
              <a:t>а палит – дай Боже!</a:t>
            </a:r>
            <a:endParaRPr lang="ru-RU" sz="24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Управляющая кнопка: домой 10">
            <a:hlinkClick r:id="rId9" action="ppaction://hlinksldjump" highlightClick="1"/>
          </p:cNvPr>
          <p:cNvSpPr/>
          <p:nvPr/>
        </p:nvSpPr>
        <p:spPr>
          <a:xfrm>
            <a:off x="8783960" y="6237312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6778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6778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6778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6778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3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778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778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677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Прямоугольник 8"/>
          <p:cNvSpPr/>
          <p:nvPr/>
        </p:nvSpPr>
        <p:spPr>
          <a:xfrm>
            <a:off x="107504" y="3356992"/>
            <a:ext cx="6624736" cy="33855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b="1" spc="50" dirty="0" smtClean="0">
                <a:ln w="12700" cmpd="sng">
                  <a:solidFill>
                    <a:schemeClr val="accent6">
                      <a:satMod val="120000"/>
                      <a:shade val="80000"/>
                    </a:schemeClr>
                  </a:solidFill>
                  <a:prstDash val="solid"/>
                </a:ln>
                <a:solidFill>
                  <a:schemeClr val="accent6">
                    <a:tint val="1000"/>
                  </a:schemeClr>
                </a:solidFill>
                <a:effectLst>
                  <a:glow rad="53100">
                    <a:schemeClr val="accent6">
                      <a:satMod val="180000"/>
                      <a:alpha val="30000"/>
                    </a:schemeClr>
                  </a:glow>
                </a:effectLst>
              </a:rPr>
              <a:t>      </a:t>
            </a:r>
            <a:r>
              <a:rPr lang="ru-RU" sz="2000" b="1" spc="50" dirty="0" smtClean="0">
                <a:ln w="12700" cmpd="sng">
                  <a:solidFill>
                    <a:schemeClr val="accent6">
                      <a:satMod val="120000"/>
                      <a:shade val="80000"/>
                    </a:schemeClr>
                  </a:solidFill>
                  <a:prstDash val="solid"/>
                </a:ln>
                <a:solidFill>
                  <a:schemeClr val="accent6">
                    <a:tint val="1000"/>
                  </a:schemeClr>
                </a:solidFill>
                <a:effectLst>
                  <a:glow rad="53100">
                    <a:schemeClr val="accent6">
                      <a:satMod val="180000"/>
                      <a:alpha val="30000"/>
                    </a:schemeClr>
                  </a:glow>
                </a:effectLst>
                <a:latin typeface="Arial" pitchFamily="34" charset="0"/>
                <a:cs typeface="Arial" pitchFamily="34" charset="0"/>
              </a:rPr>
              <a:t>Грандиозная композиция в честь Победы состоит из трех монументальных скульптурных групп, связанных одной идеей:  «Тыл -фронту» в Магнитогорске , «Воин-освободитель» в берлинском </a:t>
            </a:r>
            <a:r>
              <a:rPr lang="ru-RU" sz="2000" b="1" spc="50" dirty="0" err="1" smtClean="0">
                <a:ln w="12700" cmpd="sng">
                  <a:solidFill>
                    <a:schemeClr val="accent6">
                      <a:satMod val="120000"/>
                      <a:shade val="80000"/>
                    </a:schemeClr>
                  </a:solidFill>
                  <a:prstDash val="solid"/>
                </a:ln>
                <a:solidFill>
                  <a:schemeClr val="accent6">
                    <a:tint val="1000"/>
                  </a:schemeClr>
                </a:solidFill>
                <a:effectLst>
                  <a:glow rad="53100">
                    <a:schemeClr val="accent6">
                      <a:satMod val="180000"/>
                      <a:alpha val="30000"/>
                    </a:schemeClr>
                  </a:glow>
                </a:effectLst>
                <a:latin typeface="Arial" pitchFamily="34" charset="0"/>
                <a:cs typeface="Arial" pitchFamily="34" charset="0"/>
              </a:rPr>
              <a:t>Трептов</a:t>
            </a:r>
            <a:r>
              <a:rPr lang="ru-RU" sz="2000" b="1" spc="50" dirty="0" smtClean="0">
                <a:ln w="12700" cmpd="sng">
                  <a:solidFill>
                    <a:schemeClr val="accent6">
                      <a:satMod val="120000"/>
                      <a:shade val="80000"/>
                    </a:schemeClr>
                  </a:solidFill>
                  <a:prstDash val="solid"/>
                </a:ln>
                <a:solidFill>
                  <a:schemeClr val="accent6">
                    <a:tint val="1000"/>
                  </a:schemeClr>
                </a:solidFill>
                <a:effectLst>
                  <a:glow rad="53100">
                    <a:schemeClr val="accent6">
                      <a:satMod val="180000"/>
                      <a:alpha val="30000"/>
                    </a:schemeClr>
                  </a:glow>
                </a:effectLst>
                <a:latin typeface="Arial" pitchFamily="34" charset="0"/>
                <a:cs typeface="Arial" pitchFamily="34" charset="0"/>
              </a:rPr>
              <a:t>- парке и ……………….</a:t>
            </a:r>
          </a:p>
          <a:p>
            <a:r>
              <a:rPr lang="ru-RU" sz="2000" b="1" spc="50" dirty="0" smtClean="0">
                <a:ln w="12700" cmpd="sng">
                  <a:solidFill>
                    <a:schemeClr val="accent6">
                      <a:satMod val="120000"/>
                      <a:shade val="80000"/>
                    </a:schemeClr>
                  </a:solidFill>
                  <a:prstDash val="solid"/>
                </a:ln>
                <a:solidFill>
                  <a:schemeClr val="accent6">
                    <a:tint val="1000"/>
                  </a:schemeClr>
                </a:solidFill>
                <a:effectLst>
                  <a:glow rad="53100">
                    <a:schemeClr val="accent6">
                      <a:satMod val="180000"/>
                      <a:alpha val="30000"/>
                    </a:schemeClr>
                  </a:glow>
                </a:effectLst>
                <a:latin typeface="Arial" pitchFamily="34" charset="0"/>
                <a:cs typeface="Arial" pitchFamily="34" charset="0"/>
              </a:rPr>
              <a:t>      Подразумевается, что меч, выкованный на берегу Урала, потом был поднят в ……………….и опущен после Победы в Берлине.</a:t>
            </a:r>
            <a:r>
              <a:rPr lang="ru-RU" sz="2000" b="1" spc="50" baseline="30000" dirty="0" smtClean="0">
                <a:ln w="12700" cmpd="sng">
                  <a:solidFill>
                    <a:schemeClr val="accent6">
                      <a:satMod val="120000"/>
                      <a:shade val="80000"/>
                    </a:schemeClr>
                  </a:solidFill>
                  <a:prstDash val="solid"/>
                </a:ln>
                <a:solidFill>
                  <a:schemeClr val="accent6">
                    <a:tint val="1000"/>
                  </a:schemeClr>
                </a:solidFill>
                <a:effectLst>
                  <a:glow rad="53100">
                    <a:schemeClr val="accent6">
                      <a:satMod val="180000"/>
                      <a:alpha val="30000"/>
                    </a:schemeClr>
                  </a:glow>
                </a:effectLst>
                <a:latin typeface="Arial" pitchFamily="34" charset="0"/>
                <a:cs typeface="Arial" pitchFamily="34" charset="0"/>
              </a:rPr>
              <a:t> </a:t>
            </a:r>
          </a:p>
          <a:p>
            <a:r>
              <a:rPr lang="ru-RU" baseline="30000" dirty="0" smtClean="0"/>
              <a:t> </a:t>
            </a:r>
            <a:r>
              <a:rPr lang="ru-RU" dirty="0" smtClean="0"/>
              <a:t>     </a:t>
            </a:r>
            <a:r>
              <a:rPr lang="ru-RU" b="1" i="1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Какой знаменитой скульптуры не хватает</a:t>
            </a:r>
          </a:p>
          <a:p>
            <a:r>
              <a:rPr lang="ru-RU" b="1" i="1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     между  двумя этими памятниками? </a:t>
            </a:r>
          </a:p>
          <a:p>
            <a:r>
              <a:rPr lang="ru-RU" b="1" i="1" dirty="0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     Где находится этот монумент?</a:t>
            </a:r>
            <a:endParaRPr lang="ru-RU" b="1" i="1" dirty="0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7" name="Picture 8" descr="Картинка 5 из 134">
            <a:hlinkClick r:id="rId2"/>
          </p:cNvPr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179515" y="188640"/>
            <a:ext cx="4320477" cy="3240360"/>
          </a:xfrm>
          <a:prstGeom prst="rect">
            <a:avLst/>
          </a:prstGeom>
          <a:ln>
            <a:noFill/>
          </a:ln>
          <a:effectLst>
            <a:outerShdw blurRad="107950" dist="12700" dir="5400000" algn="ctr">
              <a:srgbClr val="000000"/>
            </a:outerShdw>
            <a:softEdge rad="112500"/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</p:pic>
      <p:pic>
        <p:nvPicPr>
          <p:cNvPr id="8" name="Picture 10" descr="Картинка 31 из 7002">
            <a:hlinkClick r:id="rId4"/>
          </p:cNvPr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6516216" y="2547525"/>
            <a:ext cx="2627784" cy="4017188"/>
          </a:xfrm>
          <a:prstGeom prst="rect">
            <a:avLst/>
          </a:prstGeom>
          <a:noFill/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</p:pic>
      <p:pic>
        <p:nvPicPr>
          <p:cNvPr id="6" name="Picture 6" descr="Картинка 51 из 30469">
            <a:hlinkClick r:id="rId6"/>
          </p:cNvPr>
          <p:cNvPicPr>
            <a:picLocks noChangeAspect="1" noChangeArrowheads="1"/>
          </p:cNvPicPr>
          <p:nvPr/>
        </p:nvPicPr>
        <p:blipFill>
          <a:blip r:embed="rId7" cstate="email"/>
          <a:srcRect/>
          <a:stretch>
            <a:fillRect/>
          </a:stretch>
        </p:blipFill>
        <p:spPr bwMode="auto">
          <a:xfrm>
            <a:off x="3779912" y="476672"/>
            <a:ext cx="3096344" cy="4128459"/>
          </a:xfrm>
          <a:prstGeom prst="rect">
            <a:avLst/>
          </a:prstGeom>
          <a:noFill/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</p:pic>
      <p:sp>
        <p:nvSpPr>
          <p:cNvPr id="10" name="Управляющая кнопка: домой 9">
            <a:hlinkClick r:id="rId8" action="ppaction://hlinksldjump" highlightClick="1"/>
          </p:cNvPr>
          <p:cNvSpPr/>
          <p:nvPr/>
        </p:nvSpPr>
        <p:spPr>
          <a:xfrm>
            <a:off x="8783960" y="6535664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 descr="1304146616_in_days_of_war_21457_2.jpg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3" name="Управляющая кнопка: домой 2">
            <a:hlinkClick r:id="rId3" action="ppaction://hlinksldjump" highlightClick="1"/>
          </p:cNvPr>
          <p:cNvSpPr/>
          <p:nvPr/>
        </p:nvSpPr>
        <p:spPr>
          <a:xfrm>
            <a:off x="8783960" y="6309320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slow">
    <p:dissolve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 descr="Картинка 17 из 182372"/>
          <p:cNvPicPr/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5436096" y="1412776"/>
            <a:ext cx="3419872" cy="4559829"/>
          </a:xfrm>
          <a:prstGeom prst="rect">
            <a:avLst/>
          </a:prstGeom>
          <a:noFill/>
          <a:ln w="38100">
            <a:solidFill>
              <a:srgbClr val="FF9966"/>
            </a:solidFill>
          </a:ln>
        </p:spPr>
      </p:pic>
      <p:pic>
        <p:nvPicPr>
          <p:cNvPr id="3" name="Рисунок 2" descr="Рисунок1.jpg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323528" y="476672"/>
            <a:ext cx="4691157" cy="3528392"/>
          </a:xfrm>
          <a:prstGeom prst="rect">
            <a:avLst/>
          </a:prstGeom>
          <a:ln w="38100">
            <a:solidFill>
              <a:srgbClr val="FF9966"/>
            </a:solidFill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>
              <a:rot lat="300000" lon="19800000" rev="0"/>
            </a:camera>
            <a:lightRig rig="threePt" dir="t">
              <a:rot lat="0" lon="0" rev="2700000"/>
            </a:lightRig>
          </a:scene3d>
          <a:sp3d>
            <a:bevelT w="63500" h="50800"/>
          </a:sp3d>
        </p:spPr>
      </p:pic>
      <p:sp>
        <p:nvSpPr>
          <p:cNvPr id="5" name="Управляющая кнопка: домой 4">
            <a:hlinkClick r:id="rId4" action="ppaction://hlinksldjump" highlightClick="1"/>
          </p:cNvPr>
          <p:cNvSpPr/>
          <p:nvPr/>
        </p:nvSpPr>
        <p:spPr>
          <a:xfrm>
            <a:off x="8783960" y="638132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slow">
    <p:dissolve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187624" y="1052736"/>
            <a:ext cx="4896544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b="1" dirty="0" smtClean="0"/>
              <a:t>Редактировать </a:t>
            </a:r>
          </a:p>
          <a:p>
            <a:r>
              <a:rPr lang="ru-RU" dirty="0" smtClean="0"/>
              <a:t>1 - Парад победы Жуков</a:t>
            </a:r>
          </a:p>
          <a:p>
            <a:endParaRPr lang="ru-RU" dirty="0" smtClean="0"/>
          </a:p>
          <a:p>
            <a:r>
              <a:rPr lang="ru-RU" dirty="0" smtClean="0"/>
              <a:t>2 - Музыка защитники Москвы</a:t>
            </a:r>
          </a:p>
          <a:p>
            <a:endParaRPr lang="ru-RU" dirty="0" smtClean="0"/>
          </a:p>
          <a:p>
            <a:r>
              <a:rPr lang="ru-RU" b="1" dirty="0" smtClean="0"/>
              <a:t>Написать</a:t>
            </a:r>
            <a:r>
              <a:rPr lang="ru-RU" dirty="0" smtClean="0"/>
              <a:t> </a:t>
            </a:r>
          </a:p>
          <a:p>
            <a:r>
              <a:rPr lang="ru-RU" dirty="0" smtClean="0"/>
              <a:t>1 - тексты к слайдам</a:t>
            </a:r>
          </a:p>
          <a:p>
            <a:r>
              <a:rPr lang="ru-RU" dirty="0" smtClean="0"/>
              <a:t>2- Рекомендации</a:t>
            </a:r>
            <a:endParaRPr lang="ru-RU" dirty="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Файл:Die deutschen Kaiser Friedrich I.jpg">
            <a:hlinkClick r:id="rId2"/>
          </p:cNvPr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179512" y="908720"/>
            <a:ext cx="2808312" cy="477413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</p:pic>
      <p:pic>
        <p:nvPicPr>
          <p:cNvPr id="1028" name="Picture 4" descr="C:\Users\Пользователь\Pictures\ВОВ\barbarossa.GIF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6084168" y="2852936"/>
            <a:ext cx="2857500" cy="3885431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</p:pic>
      <p:sp>
        <p:nvSpPr>
          <p:cNvPr id="3" name="Прямоугольник 2"/>
          <p:cNvSpPr/>
          <p:nvPr/>
        </p:nvSpPr>
        <p:spPr>
          <a:xfrm>
            <a:off x="3059832" y="2564904"/>
            <a:ext cx="2952328" cy="41549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Имя этого воинственного средневекового немецкого короля стало названием плана германского вермахта по вторжению на территорию СССР</a:t>
            </a:r>
            <a:endParaRPr lang="ru-RU" sz="24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Прямоугольник 4"/>
          <p:cNvSpPr/>
          <p:nvPr/>
        </p:nvSpPr>
        <p:spPr>
          <a:xfrm>
            <a:off x="3059832" y="404664"/>
            <a:ext cx="5868144" cy="19442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dirty="0" smtClean="0"/>
              <a:t>Фридрих I ……………..(Рыжебородый) – Германский король , император  Священной Римской  империи в </a:t>
            </a:r>
            <a:r>
              <a:rPr lang="en-US" sz="2400" dirty="0" smtClean="0"/>
              <a:t>XII</a:t>
            </a:r>
            <a:r>
              <a:rPr lang="ru-RU" sz="2400" dirty="0" smtClean="0"/>
              <a:t> в., при котором империя достигла своего наивысшего расцвета и военной мощи. </a:t>
            </a:r>
            <a:endParaRPr lang="ru-RU" sz="2400" dirty="0"/>
          </a:p>
        </p:txBody>
      </p:sp>
      <p:sp>
        <p:nvSpPr>
          <p:cNvPr id="7" name="TextBox 6"/>
          <p:cNvSpPr txBox="1"/>
          <p:nvPr/>
        </p:nvSpPr>
        <p:spPr>
          <a:xfrm>
            <a:off x="4716016" y="404664"/>
            <a:ext cx="14061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>
                <a:solidFill>
                  <a:schemeClr val="tx2">
                    <a:lumMod val="75000"/>
                  </a:schemeClr>
                </a:solidFill>
              </a:rPr>
              <a:t>Барбаросса</a:t>
            </a:r>
            <a:endParaRPr lang="ru-RU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8" name="Управляющая кнопка: домой 7">
            <a:hlinkClick r:id="rId5" action="ppaction://hlinksldjump" highlightClick="1"/>
          </p:cNvPr>
          <p:cNvSpPr/>
          <p:nvPr/>
        </p:nvSpPr>
        <p:spPr>
          <a:xfrm>
            <a:off x="8783960" y="638132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blind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Крест 22"/>
          <p:cNvSpPr/>
          <p:nvPr/>
        </p:nvSpPr>
        <p:spPr>
          <a:xfrm>
            <a:off x="7092280" y="1772816"/>
            <a:ext cx="1800200" cy="1728192"/>
          </a:xfrm>
          <a:prstGeom prst="plus">
            <a:avLst>
              <a:gd name="adj" fmla="val 3104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" name="Крест 12"/>
          <p:cNvSpPr/>
          <p:nvPr/>
        </p:nvSpPr>
        <p:spPr>
          <a:xfrm>
            <a:off x="539552" y="1844824"/>
            <a:ext cx="1800200" cy="1728192"/>
          </a:xfrm>
          <a:prstGeom prst="plus">
            <a:avLst>
              <a:gd name="adj" fmla="val 3104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" name="TextBox 2"/>
          <p:cNvSpPr txBox="1"/>
          <p:nvPr/>
        </p:nvSpPr>
        <p:spPr>
          <a:xfrm>
            <a:off x="492938" y="2420888"/>
            <a:ext cx="185018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2800" dirty="0" smtClean="0"/>
              <a:t>«Тайфун»</a:t>
            </a:r>
          </a:p>
          <a:p>
            <a:pPr algn="ctr"/>
            <a:r>
              <a:rPr lang="ru-RU" sz="2000" dirty="0" smtClean="0"/>
              <a:t>Германия</a:t>
            </a:r>
            <a:endParaRPr lang="ru-RU" sz="2000" dirty="0"/>
          </a:p>
        </p:txBody>
      </p:sp>
      <p:sp>
        <p:nvSpPr>
          <p:cNvPr id="9" name="TextBox 8"/>
          <p:cNvSpPr txBox="1"/>
          <p:nvPr/>
        </p:nvSpPr>
        <p:spPr>
          <a:xfrm>
            <a:off x="251520" y="404664"/>
            <a:ext cx="842493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32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Соотнесите  кодовые названия операций и городов</a:t>
            </a:r>
            <a:endParaRPr lang="ru-RU" sz="3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5-конечная звезда 13"/>
          <p:cNvSpPr/>
          <p:nvPr/>
        </p:nvSpPr>
        <p:spPr>
          <a:xfrm>
            <a:off x="3851920" y="1628800"/>
            <a:ext cx="2232248" cy="1872208"/>
          </a:xfrm>
          <a:prstGeom prst="star5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" name="Лента лицом вниз 15"/>
          <p:cNvSpPr/>
          <p:nvPr/>
        </p:nvSpPr>
        <p:spPr>
          <a:xfrm>
            <a:off x="3131840" y="4149080"/>
            <a:ext cx="3240360" cy="828672"/>
          </a:xfrm>
          <a:prstGeom prst="ribbon">
            <a:avLst>
              <a:gd name="adj1" fmla="val 25299"/>
              <a:gd name="adj2" fmla="val 50000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8" name="Лента лицом вниз 17"/>
          <p:cNvSpPr/>
          <p:nvPr/>
        </p:nvSpPr>
        <p:spPr>
          <a:xfrm>
            <a:off x="179512" y="5589240"/>
            <a:ext cx="3240360" cy="828672"/>
          </a:xfrm>
          <a:prstGeom prst="ribbon">
            <a:avLst>
              <a:gd name="adj1" fmla="val 25299"/>
              <a:gd name="adj2" fmla="val 50000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9" name="Лента лицом вниз 18"/>
          <p:cNvSpPr/>
          <p:nvPr/>
        </p:nvSpPr>
        <p:spPr>
          <a:xfrm>
            <a:off x="5796136" y="5517232"/>
            <a:ext cx="3240360" cy="828672"/>
          </a:xfrm>
          <a:prstGeom prst="ribbon">
            <a:avLst>
              <a:gd name="adj1" fmla="val 25299"/>
              <a:gd name="adj2" fmla="val 50000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TextBox 5"/>
          <p:cNvSpPr txBox="1"/>
          <p:nvPr/>
        </p:nvSpPr>
        <p:spPr>
          <a:xfrm>
            <a:off x="1187624" y="5877272"/>
            <a:ext cx="11240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dirty="0" smtClean="0"/>
              <a:t>Курск</a:t>
            </a:r>
            <a:endParaRPr lang="ru-RU" sz="2800" dirty="0"/>
          </a:p>
        </p:txBody>
      </p:sp>
      <p:sp>
        <p:nvSpPr>
          <p:cNvPr id="8" name="TextBox 7"/>
          <p:cNvSpPr txBox="1"/>
          <p:nvPr/>
        </p:nvSpPr>
        <p:spPr>
          <a:xfrm>
            <a:off x="6372200" y="5805264"/>
            <a:ext cx="18245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400" dirty="0" smtClean="0"/>
              <a:t>Сталинград</a:t>
            </a:r>
            <a:endParaRPr lang="ru-RU" sz="2400" dirty="0"/>
          </a:p>
        </p:txBody>
      </p:sp>
      <p:sp>
        <p:nvSpPr>
          <p:cNvPr id="4" name="TextBox 3"/>
          <p:cNvSpPr txBox="1"/>
          <p:nvPr/>
        </p:nvSpPr>
        <p:spPr>
          <a:xfrm>
            <a:off x="6876256" y="2348880"/>
            <a:ext cx="21675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2800" dirty="0" smtClean="0"/>
              <a:t>«Цитадель»</a:t>
            </a:r>
          </a:p>
          <a:p>
            <a:pPr algn="ctr"/>
            <a:r>
              <a:rPr lang="ru-RU" sz="2000" dirty="0" smtClean="0"/>
              <a:t>Германия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4283968" y="2276872"/>
            <a:ext cx="139172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2800" dirty="0" smtClean="0"/>
              <a:t>«Уран»</a:t>
            </a:r>
          </a:p>
          <a:p>
            <a:pPr algn="ctr"/>
            <a:r>
              <a:rPr lang="ru-RU" sz="2000" dirty="0" smtClean="0"/>
              <a:t>СССР</a:t>
            </a:r>
            <a:endParaRPr lang="ru-RU" sz="2000" dirty="0"/>
          </a:p>
        </p:txBody>
      </p:sp>
      <p:sp>
        <p:nvSpPr>
          <p:cNvPr id="7" name="TextBox 6"/>
          <p:cNvSpPr txBox="1"/>
          <p:nvPr/>
        </p:nvSpPr>
        <p:spPr>
          <a:xfrm>
            <a:off x="4139952" y="4437112"/>
            <a:ext cx="137890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dirty="0" smtClean="0"/>
              <a:t>Москва</a:t>
            </a:r>
            <a:endParaRPr lang="ru-RU" sz="2800" dirty="0"/>
          </a:p>
        </p:txBody>
      </p:sp>
      <p:sp>
        <p:nvSpPr>
          <p:cNvPr id="21" name="TextBox 20"/>
          <p:cNvSpPr txBox="1"/>
          <p:nvPr/>
        </p:nvSpPr>
        <p:spPr>
          <a:xfrm>
            <a:off x="3707904" y="3501008"/>
            <a:ext cx="254749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/>
              <a:t>19.11.42г. - 02.02.43г.</a:t>
            </a:r>
            <a:endParaRPr lang="ru-RU" dirty="0"/>
          </a:p>
        </p:txBody>
      </p:sp>
      <p:sp>
        <p:nvSpPr>
          <p:cNvPr id="24" name="TextBox 23"/>
          <p:cNvSpPr txBox="1"/>
          <p:nvPr/>
        </p:nvSpPr>
        <p:spPr>
          <a:xfrm>
            <a:off x="7164288" y="3645024"/>
            <a:ext cx="19311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/>
              <a:t>05.07.-12.07.43г.</a:t>
            </a:r>
            <a:endParaRPr lang="ru-RU" dirty="0"/>
          </a:p>
        </p:txBody>
      </p:sp>
      <p:sp>
        <p:nvSpPr>
          <p:cNvPr id="25" name="TextBox 24"/>
          <p:cNvSpPr txBox="1"/>
          <p:nvPr/>
        </p:nvSpPr>
        <p:spPr>
          <a:xfrm>
            <a:off x="323528" y="3789040"/>
            <a:ext cx="19627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/>
              <a:t>30.09.-04.12.41г.</a:t>
            </a:r>
            <a:endParaRPr lang="ru-RU" dirty="0"/>
          </a:p>
        </p:txBody>
      </p:sp>
      <p:sp>
        <p:nvSpPr>
          <p:cNvPr id="20" name="Управляющая кнопка: домой 19">
            <a:hlinkClick r:id="rId2" action="ppaction://hlinksldjump" highlightClick="1"/>
          </p:cNvPr>
          <p:cNvSpPr/>
          <p:nvPr/>
        </p:nvSpPr>
        <p:spPr>
          <a:xfrm>
            <a:off x="8676456" y="638132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split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11111E-6 -3.7037E-6 L -0.33855 0.21018 " pathEditMode="relative" ptsTypes="AA">
                                      <p:cBhvr>
                                        <p:cTn id="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5.18519E-6 L 0.60643 -0.01065 " pathEditMode="relative" ptsTypes="AA">
                                      <p:cBhvr>
                                        <p:cTn id="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3.33333E-6 L -0.26771 -0.18912 " pathEditMode="relative" ptsTypes="AA">
                                      <p:cBhvr>
                                        <p:cTn id="10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  <p:bldP spid="7" grpId="0"/>
      <p:bldP spid="21" grpId="0"/>
      <p:bldP spid="24" grpId="0"/>
      <p:bldP spid="2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79512" y="4303455"/>
            <a:ext cx="4032448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000" dirty="0" smtClean="0">
                <a:latin typeface="Arial" pitchFamily="34" charset="0"/>
                <a:cs typeface="Arial" pitchFamily="34" charset="0"/>
              </a:rPr>
              <a:t>Бои за перевалы Главного Кавказского хребта.</a:t>
            </a:r>
            <a:br>
              <a:rPr lang="ru-RU" sz="2000" dirty="0" smtClean="0">
                <a:latin typeface="Arial" pitchFamily="34" charset="0"/>
                <a:cs typeface="Arial" pitchFamily="34" charset="0"/>
              </a:rPr>
            </a:br>
            <a:r>
              <a:rPr lang="ru-RU" sz="2000" dirty="0" smtClean="0">
                <a:latin typeface="Arial" pitchFamily="34" charset="0"/>
                <a:cs typeface="Arial" pitchFamily="34" charset="0"/>
              </a:rPr>
              <a:t>Несмотря на то что врагу удалось захватить некоторые из них, немецкие войска не смогли развить успех и проникнуть в Закавказье.</a:t>
            </a:r>
            <a:br>
              <a:rPr lang="ru-RU" sz="2000" dirty="0" smtClean="0">
                <a:latin typeface="Arial" pitchFamily="34" charset="0"/>
                <a:cs typeface="Arial" pitchFamily="34" charset="0"/>
              </a:rPr>
            </a:br>
            <a:endParaRPr lang="ru-RU" sz="20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6" name="Прямоугольник 5"/>
          <p:cNvSpPr/>
          <p:nvPr/>
        </p:nvSpPr>
        <p:spPr>
          <a:xfrm>
            <a:off x="4283968" y="3140968"/>
            <a:ext cx="4752528" cy="3293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600" b="1" dirty="0" smtClean="0"/>
              <a:t>Фашисты рвались через горные долины к Туапсе, в Грузию, к нефтяным районам Баку и Грозного.  Для продолжения войны Германии нужна была нефть Кавказа . В это же самое время шла битва за Сталинград.</a:t>
            </a:r>
            <a:endParaRPr lang="ru-RU" sz="2600" b="1" dirty="0"/>
          </a:p>
        </p:txBody>
      </p:sp>
      <p:sp>
        <p:nvSpPr>
          <p:cNvPr id="8" name="Прямоугольник 7"/>
          <p:cNvSpPr/>
          <p:nvPr/>
        </p:nvSpPr>
        <p:spPr>
          <a:xfrm>
            <a:off x="179512" y="764704"/>
            <a:ext cx="485902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25 июля 1942  — 9 октября 1943</a:t>
            </a:r>
            <a:endParaRPr lang="ru-RU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0" name="Picture 4" descr="Картинка 1 из 16">
            <a:hlinkClick r:id="rId2"/>
          </p:cNvPr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5148064" y="620688"/>
            <a:ext cx="3762769" cy="2520280"/>
          </a:xfrm>
          <a:prstGeom prst="rect">
            <a:avLst/>
          </a:prstGeom>
          <a:noFill/>
        </p:spPr>
      </p:pic>
      <p:sp>
        <p:nvSpPr>
          <p:cNvPr id="14" name="Стрелка вправо 13"/>
          <p:cNvSpPr/>
          <p:nvPr/>
        </p:nvSpPr>
        <p:spPr>
          <a:xfrm>
            <a:off x="7812360" y="6309320"/>
            <a:ext cx="1050416" cy="54868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>
                <a:solidFill>
                  <a:srgbClr val="FFFF00"/>
                </a:solidFill>
              </a:rPr>
              <a:t>вопрос</a:t>
            </a:r>
            <a:endParaRPr lang="ru-RU" dirty="0">
              <a:solidFill>
                <a:srgbClr val="FFFF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79512" y="116632"/>
            <a:ext cx="739176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32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Битва за Кавказ – битва за нефть</a:t>
            </a:r>
            <a:endParaRPr lang="ru-RU" sz="32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6" name="Picture 161" descr="M9FJYCAOU2O0RCACGY8LBCAV7GN2LCA2YNDPQCATPY4DKCASHH14TCAJ1FBL1CA41PTB1CA6ELJ81CA4GKLX0CALBG86VCAM0PP9ZCAGXN7WJCAMZTXNVCAHO1E4UCA5EF8DICA2D2X39CAJNVAFH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611560" y="1484784"/>
            <a:ext cx="3569132" cy="2592288"/>
          </a:xfrm>
          <a:prstGeom prst="rect">
            <a:avLst/>
          </a:prstGeom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>
              <a:rot lat="300000" lon="19800000" rev="0"/>
            </a:camera>
            <a:lightRig rig="threePt" dir="t">
              <a:rot lat="0" lon="0" rev="2700000"/>
            </a:lightRig>
          </a:scene3d>
          <a:sp3d>
            <a:bevelT w="63500" h="50800"/>
          </a:sp3d>
        </p:spPr>
      </p:pic>
    </p:spTree>
  </p:cSld>
  <p:clrMapOvr>
    <a:masterClrMapping/>
  </p:clrMapOvr>
  <p:transition spd="med">
    <p:checker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899592" y="2996952"/>
            <a:ext cx="501015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Операция «Эдельвейс»</a:t>
            </a:r>
            <a:endParaRPr lang="ru-RU" sz="32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pic>
        <p:nvPicPr>
          <p:cNvPr id="14" name="Рисунок 13" descr="Рисунок1.jpg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pic>
        <p:nvPicPr>
          <p:cNvPr id="4098" name="Picture 2" descr="Картинка 21 из 439">
            <a:hlinkClick r:id="rId3"/>
          </p:cNvPr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899592" y="332656"/>
            <a:ext cx="2448272" cy="3400378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4100" name="Picture 4" descr="Картинка 32 из 934">
            <a:hlinkClick r:id="rId5"/>
          </p:cNvPr>
          <p:cNvPicPr>
            <a:picLocks noChangeAspect="1" noChangeArrowheads="1"/>
          </p:cNvPicPr>
          <p:nvPr/>
        </p:nvPicPr>
        <p:blipFill>
          <a:blip r:embed="rId6" cstate="email"/>
          <a:srcRect/>
          <a:stretch>
            <a:fillRect/>
          </a:stretch>
        </p:blipFill>
        <p:spPr bwMode="auto">
          <a:xfrm>
            <a:off x="2987824" y="3284984"/>
            <a:ext cx="3528392" cy="2641330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pic>
        <p:nvPicPr>
          <p:cNvPr id="4102" name="Picture 6" descr="Картинка 5 из 104775">
            <a:hlinkClick r:id="rId7"/>
          </p:cNvPr>
          <p:cNvPicPr>
            <a:picLocks noChangeAspect="1" noChangeArrowheads="1"/>
          </p:cNvPicPr>
          <p:nvPr/>
        </p:nvPicPr>
        <p:blipFill>
          <a:blip r:embed="rId8" cstate="email"/>
          <a:srcRect/>
          <a:stretch>
            <a:fillRect/>
          </a:stretch>
        </p:blipFill>
        <p:spPr bwMode="auto">
          <a:xfrm>
            <a:off x="6163868" y="260648"/>
            <a:ext cx="2584596" cy="3816424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sp>
        <p:nvSpPr>
          <p:cNvPr id="8" name="TextBox 7"/>
          <p:cNvSpPr txBox="1"/>
          <p:nvPr/>
        </p:nvSpPr>
        <p:spPr>
          <a:xfrm>
            <a:off x="6876256" y="4293096"/>
            <a:ext cx="182838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b="1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Эдельвейс</a:t>
            </a:r>
            <a:endParaRPr lang="ru-RU" sz="2800" b="1" dirty="0">
              <a:solidFill>
                <a:srgbClr val="0000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779912" y="6021288"/>
            <a:ext cx="231486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b="1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Рододендрон</a:t>
            </a:r>
            <a:endParaRPr lang="ru-RU" sz="2800" b="1" dirty="0">
              <a:solidFill>
                <a:srgbClr val="0000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419872" y="404664"/>
            <a:ext cx="158165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b="1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Примула</a:t>
            </a:r>
            <a:endParaRPr lang="ru-RU" sz="2800" b="1" dirty="0">
              <a:solidFill>
                <a:srgbClr val="0000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07504" y="4005064"/>
            <a:ext cx="288032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Гитлеровцы назвали операцию по захвату Кавказа именем редчайшего горного цветка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827584" y="764704"/>
            <a:ext cx="501015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32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Операция «Эдельвейс»</a:t>
            </a:r>
            <a:endParaRPr lang="ru-RU" sz="32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pic>
        <p:nvPicPr>
          <p:cNvPr id="8194" name="Picture 2" descr="Картинка 12 из 10189">
            <a:hlinkClick r:id="rId9"/>
          </p:cNvPr>
          <p:cNvPicPr>
            <a:picLocks noChangeAspect="1" noChangeArrowheads="1"/>
          </p:cNvPicPr>
          <p:nvPr/>
        </p:nvPicPr>
        <p:blipFill>
          <a:blip r:embed="rId10" cstate="email"/>
          <a:srcRect/>
          <a:stretch>
            <a:fillRect/>
          </a:stretch>
        </p:blipFill>
        <p:spPr bwMode="auto">
          <a:xfrm>
            <a:off x="179512" y="2492896"/>
            <a:ext cx="5410627" cy="4170040"/>
          </a:xfrm>
          <a:prstGeom prst="rect">
            <a:avLst/>
          </a:prstGeom>
          <a:noFill/>
          <a:ln w="19050">
            <a:solidFill>
              <a:srgbClr val="FF3300"/>
            </a:solidFill>
          </a:ln>
        </p:spPr>
      </p:pic>
      <p:sp>
        <p:nvSpPr>
          <p:cNvPr id="16" name="Управляющая кнопка: домой 15">
            <a:hlinkClick r:id="rId11" action="ppaction://hlinksldjump" highlightClick="1"/>
          </p:cNvPr>
          <p:cNvSpPr/>
          <p:nvPr/>
        </p:nvSpPr>
        <p:spPr>
          <a:xfrm>
            <a:off x="8676456" y="638132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8" presetClass="exit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in)">
                                      <p:cBhvr>
                                        <p:cTn id="11" dur="5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8" presetClass="exit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in)">
                                      <p:cBhvr>
                                        <p:cTn id="14" dur="500"/>
                                        <p:tgtEl>
                                          <p:spTgt spid="41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8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8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8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0" grpId="0"/>
      <p:bldP spid="11" grpId="0"/>
      <p:bldP spid="1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Управляющая кнопка: домой 8">
            <a:hlinkClick r:id="rId3" action="ppaction://hlinksldjump" highlightClick="1"/>
          </p:cNvPr>
          <p:cNvSpPr/>
          <p:nvPr/>
        </p:nvSpPr>
        <p:spPr>
          <a:xfrm>
            <a:off x="8388424" y="6237312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3078" name="Picture 6" descr="Картинка 69 из 599">
            <a:hlinkClick r:id="rId4"/>
          </p:cNvPr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323528" y="3284578"/>
            <a:ext cx="4464496" cy="3342089"/>
          </a:xfrm>
          <a:prstGeom prst="rect">
            <a:avLst/>
          </a:prstGeom>
          <a:noFill/>
        </p:spPr>
      </p:pic>
      <p:sp>
        <p:nvSpPr>
          <p:cNvPr id="7" name="TextBox 6"/>
          <p:cNvSpPr txBox="1"/>
          <p:nvPr/>
        </p:nvSpPr>
        <p:spPr>
          <a:xfrm>
            <a:off x="251520" y="188640"/>
            <a:ext cx="3816424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Бесствольная система полевой реактивной артиллерии БМ-13. </a:t>
            </a:r>
          </a:p>
          <a:p>
            <a:r>
              <a:rPr lang="ru-RU" sz="28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Гвардейский реактивный миномет «Катюша»</a:t>
            </a:r>
            <a:endParaRPr lang="ru-RU" sz="28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pic>
        <p:nvPicPr>
          <p:cNvPr id="3076" name="Picture 4" descr="Картинка 30 из 598">
            <a:hlinkClick r:id="rId6"/>
          </p:cNvPr>
          <p:cNvPicPr>
            <a:picLocks noChangeAspect="1" noChangeArrowheads="1"/>
          </p:cNvPicPr>
          <p:nvPr/>
        </p:nvPicPr>
        <p:blipFill>
          <a:blip r:embed="rId7" cstate="email"/>
          <a:srcRect/>
          <a:stretch>
            <a:fillRect/>
          </a:stretch>
        </p:blipFill>
        <p:spPr bwMode="auto">
          <a:xfrm>
            <a:off x="3923928" y="476672"/>
            <a:ext cx="5076825" cy="2667000"/>
          </a:xfrm>
          <a:prstGeom prst="rect">
            <a:avLst/>
          </a:prstGeom>
          <a:noFill/>
        </p:spPr>
      </p:pic>
      <p:pic>
        <p:nvPicPr>
          <p:cNvPr id="3080" name="Picture 8" descr="Картинка 44 из 28202">
            <a:hlinkClick r:id="rId8"/>
          </p:cNvPr>
          <p:cNvPicPr>
            <a:picLocks noChangeAspect="1" noChangeArrowheads="1"/>
          </p:cNvPicPr>
          <p:nvPr/>
        </p:nvPicPr>
        <p:blipFill>
          <a:blip r:embed="rId9" cstate="email"/>
          <a:srcRect/>
          <a:stretch>
            <a:fillRect/>
          </a:stretch>
        </p:blipFill>
        <p:spPr bwMode="auto">
          <a:xfrm>
            <a:off x="179512" y="188640"/>
            <a:ext cx="8803184" cy="6480719"/>
          </a:xfrm>
          <a:prstGeom prst="rect">
            <a:avLst/>
          </a:prstGeom>
          <a:noFill/>
        </p:spPr>
      </p:pic>
      <p:pic>
        <p:nvPicPr>
          <p:cNvPr id="8" name="- - Катюша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10" cstate="email">
            <a:lum bright="20000"/>
          </a:blip>
          <a:stretch>
            <a:fillRect/>
          </a:stretch>
        </p:blipFill>
        <p:spPr>
          <a:xfrm>
            <a:off x="6588224" y="6093296"/>
            <a:ext cx="520824" cy="520824"/>
          </a:xfrm>
          <a:prstGeom prst="rect">
            <a:avLst/>
          </a:prstGeom>
        </p:spPr>
      </p:pic>
      <p:sp>
        <p:nvSpPr>
          <p:cNvPr id="5" name="Прямоугольник 4"/>
          <p:cNvSpPr/>
          <p:nvPr/>
        </p:nvSpPr>
        <p:spPr>
          <a:xfrm>
            <a:off x="4716016" y="3356992"/>
            <a:ext cx="4211960" cy="28315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dirty="0" smtClean="0"/>
          </a:p>
          <a:p>
            <a:r>
              <a:rPr lang="ru-RU" sz="3200" b="1" dirty="0" smtClean="0">
                <a:latin typeface="Arial" pitchFamily="34" charset="0"/>
                <a:cs typeface="Arial" pitchFamily="34" charset="0"/>
              </a:rPr>
              <a:t>Какое грозное советское оружие было названо этим нежным девичьим именем? </a:t>
            </a:r>
            <a:endParaRPr lang="ru-RU" sz="3200" b="1" dirty="0"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2000"/>
                                        <p:tgtEl>
                                          <p:spTgt spid="30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141976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>
                <p:cTn id="1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</p:childTnLst>
        </p:cTn>
      </p:par>
    </p:tnLst>
    <p:bldLst>
      <p:bldP spid="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Управляющая кнопка: домой 11">
            <a:hlinkClick r:id="rId3" action="ppaction://hlinksldjump" highlightClick="1"/>
          </p:cNvPr>
          <p:cNvSpPr/>
          <p:nvPr/>
        </p:nvSpPr>
        <p:spPr>
          <a:xfrm>
            <a:off x="8783960" y="6535664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Rectangle 5"/>
          <p:cNvSpPr>
            <a:spLocks noChangeArrowheads="1"/>
          </p:cNvSpPr>
          <p:nvPr/>
        </p:nvSpPr>
        <p:spPr bwMode="auto">
          <a:xfrm>
            <a:off x="4654848" y="260648"/>
            <a:ext cx="4238083" cy="8925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«Лучший танк мира»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ru-RU" sz="2400" dirty="0" smtClean="0">
                <a:latin typeface="Arial" pitchFamily="34" charset="0"/>
                <a:cs typeface="Arial" pitchFamily="34" charset="0"/>
              </a:rPr>
              <a:t>(фельдмаршал фон Клейст)</a:t>
            </a:r>
            <a:endParaRPr kumimoji="0" lang="ru-RU" sz="2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pic>
        <p:nvPicPr>
          <p:cNvPr id="7" name="Picture 2" descr="Картинка 16 из 88566">
            <a:hlinkClick r:id="rId4"/>
          </p:cNvPr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179512" y="1052736"/>
            <a:ext cx="5588562" cy="3145532"/>
          </a:xfrm>
          <a:prstGeom prst="rect">
            <a:avLst/>
          </a:prstGeom>
          <a:noFill/>
        </p:spPr>
      </p:pic>
      <p:pic>
        <p:nvPicPr>
          <p:cNvPr id="1324034" name="Picture 2" descr="Картинка 10 из 54055">
            <a:hlinkClick r:id="rId6"/>
          </p:cNvPr>
          <p:cNvPicPr>
            <a:picLocks noChangeAspect="1" noChangeArrowheads="1"/>
          </p:cNvPicPr>
          <p:nvPr/>
        </p:nvPicPr>
        <p:blipFill>
          <a:blip r:embed="rId7" cstate="email"/>
          <a:srcRect/>
          <a:stretch>
            <a:fillRect/>
          </a:stretch>
        </p:blipFill>
        <p:spPr bwMode="auto">
          <a:xfrm>
            <a:off x="107505" y="188640"/>
            <a:ext cx="4608512" cy="3017582"/>
          </a:xfrm>
          <a:prstGeom prst="rect">
            <a:avLst/>
          </a:prstGeom>
          <a:noFill/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1324036" name="Picture 4" descr="Картинка 46 из 17771">
            <a:hlinkClick r:id="rId8"/>
          </p:cNvPr>
          <p:cNvPicPr>
            <a:picLocks noChangeAspect="1" noChangeArrowheads="1"/>
          </p:cNvPicPr>
          <p:nvPr/>
        </p:nvPicPr>
        <p:blipFill>
          <a:blip r:embed="rId9" cstate="email"/>
          <a:srcRect/>
          <a:stretch>
            <a:fillRect/>
          </a:stretch>
        </p:blipFill>
        <p:spPr bwMode="auto">
          <a:xfrm>
            <a:off x="3995936" y="2276872"/>
            <a:ext cx="3693753" cy="2307730"/>
          </a:xfrm>
          <a:prstGeom prst="rect">
            <a:avLst/>
          </a:prstGeom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  <a:reflection blurRad="12700" stA="30000" endPos="30000" dist="5000" dir="5400000" sy="-100000" algn="bl" rotWithShape="0"/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pic>
        <p:nvPicPr>
          <p:cNvPr id="1324038" name="Picture 6" descr="Картинка 1 из 13631">
            <a:hlinkClick r:id="rId10"/>
          </p:cNvPr>
          <p:cNvPicPr>
            <a:picLocks noChangeAspect="1" noChangeArrowheads="1"/>
          </p:cNvPicPr>
          <p:nvPr/>
        </p:nvPicPr>
        <p:blipFill>
          <a:blip r:embed="rId11" cstate="email"/>
          <a:srcRect/>
          <a:stretch>
            <a:fillRect/>
          </a:stretch>
        </p:blipFill>
        <p:spPr bwMode="auto">
          <a:xfrm rot="537268">
            <a:off x="5621660" y="415403"/>
            <a:ext cx="3046687" cy="1697685"/>
          </a:xfrm>
          <a:prstGeom prst="rect">
            <a:avLst/>
          </a:prstGeom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  <a:reflection blurRad="12700" stA="30000" endPos="30000" dist="5000" dir="5400000" sy="-100000" algn="bl" rotWithShape="0"/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  <p:sp>
        <p:nvSpPr>
          <p:cNvPr id="9" name="Прямоугольник 8"/>
          <p:cNvSpPr/>
          <p:nvPr/>
        </p:nvSpPr>
        <p:spPr>
          <a:xfrm>
            <a:off x="0" y="4149080"/>
            <a:ext cx="9144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dirty="0" smtClean="0"/>
              <a:t>По рейтингу «</a:t>
            </a:r>
            <a:r>
              <a:rPr lang="ru-RU" sz="2400" dirty="0" err="1" smtClean="0"/>
              <a:t>Top</a:t>
            </a:r>
            <a:r>
              <a:rPr lang="ru-RU" sz="2400" dirty="0" smtClean="0"/>
              <a:t> </a:t>
            </a:r>
            <a:r>
              <a:rPr lang="ru-RU" sz="2400" dirty="0" err="1" smtClean="0"/>
              <a:t>Ten</a:t>
            </a:r>
            <a:r>
              <a:rPr lang="ru-RU" sz="2400" dirty="0" smtClean="0"/>
              <a:t> </a:t>
            </a:r>
            <a:r>
              <a:rPr lang="ru-RU" sz="2400" dirty="0" err="1" smtClean="0"/>
              <a:t>Tanks</a:t>
            </a:r>
            <a:r>
              <a:rPr lang="ru-RU" sz="2400" dirty="0" smtClean="0"/>
              <a:t>»,составленному телеканалом </a:t>
            </a:r>
            <a:r>
              <a:rPr lang="ru-RU" sz="2400" dirty="0" err="1" smtClean="0"/>
              <a:t>Military</a:t>
            </a:r>
            <a:r>
              <a:rPr lang="ru-RU" sz="2400" dirty="0" smtClean="0"/>
              <a:t> </a:t>
            </a:r>
            <a:r>
              <a:rPr lang="ru-RU" sz="2400" dirty="0" err="1" smtClean="0"/>
              <a:t>Channel</a:t>
            </a:r>
            <a:r>
              <a:rPr lang="ru-RU" sz="2400" dirty="0" smtClean="0"/>
              <a:t> в 2007 г. на основе результатов опросов британских и американских военнослужащих и экспертов</a:t>
            </a:r>
            <a:r>
              <a:rPr lang="ru-RU" sz="2400" b="1" dirty="0" smtClean="0"/>
              <a:t>, лучшим танком XX в. стал советский Т-34. </a:t>
            </a:r>
            <a:r>
              <a:rPr lang="ru-RU" sz="2400" dirty="0" smtClean="0"/>
              <a:t>Он получил близкие к предельным оценки за огневую мощь, защищённость, подвижность, высшую оценку за освоение промышленностью. </a:t>
            </a:r>
            <a:endParaRPr lang="ru-RU" sz="2400" dirty="0"/>
          </a:p>
        </p:txBody>
      </p:sp>
      <p:sp>
        <p:nvSpPr>
          <p:cNvPr id="6" name="TextBox 5"/>
          <p:cNvSpPr txBox="1"/>
          <p:nvPr/>
        </p:nvSpPr>
        <p:spPr>
          <a:xfrm>
            <a:off x="-1016" y="4549676"/>
            <a:ext cx="9145016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dirty="0" smtClean="0">
                <a:latin typeface="Arial" pitchFamily="34" charset="0"/>
                <a:cs typeface="Arial" pitchFamily="34" charset="0"/>
              </a:rPr>
              <a:t>Для борьбы с </a:t>
            </a:r>
            <a:r>
              <a:rPr lang="ru-RU" sz="2400" i="1" dirty="0" smtClean="0">
                <a:latin typeface="Arial" pitchFamily="34" charset="0"/>
                <a:cs typeface="Arial" pitchFamily="34" charset="0"/>
              </a:rPr>
              <a:t>ним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 немецкие конструкторы создали танк Пантера». Но </a:t>
            </a:r>
            <a:r>
              <a:rPr lang="ru-RU" sz="2400" i="1" dirty="0" smtClean="0">
                <a:latin typeface="Arial" pitchFamily="34" charset="0"/>
                <a:cs typeface="Arial" pitchFamily="34" charset="0"/>
              </a:rPr>
              <a:t>он</a:t>
            </a:r>
            <a:r>
              <a:rPr lang="ru-RU" sz="2400" dirty="0" smtClean="0">
                <a:latin typeface="Arial" pitchFamily="34" charset="0"/>
                <a:cs typeface="Arial" pitchFamily="34" charset="0"/>
              </a:rPr>
              <a:t> успешно противостоял  вражеским и «Пантерам», и «Тиграм» и   «Леопардам».   Самими немцами он  был признан лучшим оружием Второй мировой войны. О каком советском оружии идет речь? </a:t>
            </a:r>
          </a:p>
          <a:p>
            <a:endParaRPr lang="ru-RU" sz="2400" dirty="0"/>
          </a:p>
        </p:txBody>
      </p:sp>
      <p:sp>
        <p:nvSpPr>
          <p:cNvPr id="10" name="TextBox 9"/>
          <p:cNvSpPr txBox="1"/>
          <p:nvPr/>
        </p:nvSpPr>
        <p:spPr>
          <a:xfrm>
            <a:off x="7020272" y="2132856"/>
            <a:ext cx="160813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5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Т-34</a:t>
            </a:r>
            <a:endParaRPr lang="ru-RU" sz="5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</p:spTree>
  </p:cSld>
  <p:clrMapOvr>
    <a:overrideClrMapping bg1="dk2" tx1="lt1" bg2="dk1" tx2="lt2" accent1="accent1" accent2="accent2" accent3="accent3" accent4="accent4" accent5="accent5" accent6="accent6" hlink="hlink" folHlink="folHlink"/>
  </p:clrMapOvr>
  <p:transition spd="med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4)">
                                      <p:cBhvr>
                                        <p:cTn id="6" dur="500"/>
                                        <p:tgtEl>
                                          <p:spTgt spid="13240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4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21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4)">
                                      <p:cBhvr>
                                        <p:cTn id="9" dur="500"/>
                                        <p:tgtEl>
                                          <p:spTgt spid="13240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21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4)">
                                      <p:cBhvr>
                                        <p:cTn id="12" dur="500"/>
                                        <p:tgtEl>
                                          <p:spTgt spid="13240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4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3266" name="Picture 2" descr="C:\Users\73B5~1\AppData\Local\Temp\Rar$DI22.393\001bz.jpg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899592" y="188640"/>
            <a:ext cx="7416824" cy="3930917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</p:pic>
      <p:pic>
        <p:nvPicPr>
          <p:cNvPr id="523267" name="Picture 3" descr="C:\Users\73B5~1\AppData\Local\Temp\Rar$DI25.863\002b.jpg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179512" y="3429000"/>
            <a:ext cx="4355976" cy="3270332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</p:pic>
      <p:sp>
        <p:nvSpPr>
          <p:cNvPr id="523268" name="Rectangle 4"/>
          <p:cNvSpPr>
            <a:spLocks noChangeArrowheads="1"/>
          </p:cNvSpPr>
          <p:nvPr/>
        </p:nvSpPr>
        <p:spPr bwMode="auto">
          <a:xfrm>
            <a:off x="4391472" y="4077072"/>
            <a:ext cx="4752528" cy="31393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Их много было, обгоревших,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В разбитой крепости бойцов,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В аду кромешном поседевших,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Тогда еще совсем юнцов.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  Их много было, жизнь отдавших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Над Бугом в яростном бою,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Своей отвагой смерть поправших...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Им славу вечную пою!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ru-RU" sz="2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  </a:t>
            </a:r>
            <a:endParaRPr kumimoji="0" lang="ru-RU" sz="20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" name="Прямоугольник 5"/>
          <p:cNvSpPr/>
          <p:nvPr/>
        </p:nvSpPr>
        <p:spPr>
          <a:xfrm>
            <a:off x="4572000" y="4077072"/>
            <a:ext cx="4572000" cy="2677656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ru-RU" sz="2400" b="1" dirty="0" smtClean="0">
                <a:latin typeface="Cambria" pitchFamily="18" charset="0"/>
              </a:rPr>
              <a:t>Командование немецких войск планировало закончить войну с СССР за 6-8 недель. Но только у этих стен враг был задержан на месяц. Где и когда произошло это героическое сражение?</a:t>
            </a:r>
            <a:endParaRPr lang="ru-RU" sz="2400" b="1" dirty="0">
              <a:latin typeface="Cambria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 rot="20539304">
            <a:off x="-12311" y="766319"/>
            <a:ext cx="388600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b="1" dirty="0" smtClean="0">
                <a:solidFill>
                  <a:srgbClr val="FF0000"/>
                </a:solidFill>
              </a:rPr>
              <a:t>Брестская крепость</a:t>
            </a:r>
            <a:endParaRPr lang="ru-RU" sz="2800" b="1" dirty="0">
              <a:solidFill>
                <a:srgbClr val="FF0000"/>
              </a:solidFill>
            </a:endParaRPr>
          </a:p>
        </p:txBody>
      </p:sp>
      <p:sp>
        <p:nvSpPr>
          <p:cNvPr id="8" name="Управляющая кнопка: домой 7">
            <a:hlinkClick r:id="rId4" action="ppaction://hlinksldjump" highlightClick="1"/>
          </p:cNvPr>
          <p:cNvSpPr/>
          <p:nvPr/>
        </p:nvSpPr>
        <p:spPr>
          <a:xfrm>
            <a:off x="8676456" y="6381328"/>
            <a:ext cx="360040" cy="322336"/>
          </a:xfrm>
          <a:prstGeom prst="actionButtonHom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  <p:transition spd="med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523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3268" grpId="0"/>
      <p:bldP spid="6" grpId="0"/>
      <p:bldP spid="7" grpId="0"/>
    </p:bldLst>
  </p:timing>
</p:sld>
</file>

<file path=ppt/theme/_rels/theme84.xml.rels><?xml version="1.0" encoding="UTF-8" standalone="yes"?>
<Relationships xmlns="http://schemas.openxmlformats.org/package/2006/relationships"><Relationship Id="rId1" Type="http://schemas.openxmlformats.org/officeDocument/2006/relationships/image" Target="../media/image5.jpeg"/></Relationships>
</file>

<file path=ppt/theme/theme1.xml><?xml version="1.0" encoding="utf-8"?>
<a:theme xmlns:a="http://schemas.openxmlformats.org/drawingml/2006/main" name="Тема1">
  <a:themeElements>
    <a:clrScheme name="Разрез 1">
      <a:dk1>
        <a:srgbClr val="8C0000"/>
      </a:dk1>
      <a:lt1>
        <a:srgbClr val="FFFFFF"/>
      </a:lt1>
      <a:dk2>
        <a:srgbClr val="720000"/>
      </a:dk2>
      <a:lt2>
        <a:srgbClr val="FFFFCC"/>
      </a:lt2>
      <a:accent1>
        <a:srgbClr val="FF3300"/>
      </a:accent1>
      <a:accent2>
        <a:srgbClr val="BE7960"/>
      </a:accent2>
      <a:accent3>
        <a:srgbClr val="BCAAAA"/>
      </a:accent3>
      <a:accent4>
        <a:srgbClr val="DADADA"/>
      </a:accent4>
      <a:accent5>
        <a:srgbClr val="FFADAA"/>
      </a:accent5>
      <a:accent6>
        <a:srgbClr val="AC6D56"/>
      </a:accent6>
      <a:hlink>
        <a:srgbClr val="FFCC66"/>
      </a:hlink>
      <a:folHlink>
        <a:srgbClr val="FF9900"/>
      </a:folHlink>
    </a:clrScheme>
    <a:fontScheme name="Разрез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Разрез 1">
        <a:dk1>
          <a:srgbClr val="8C0000"/>
        </a:dk1>
        <a:lt1>
          <a:srgbClr val="FFFFFF"/>
        </a:lt1>
        <a:dk2>
          <a:srgbClr val="720000"/>
        </a:dk2>
        <a:lt2>
          <a:srgbClr val="FFFFCC"/>
        </a:lt2>
        <a:accent1>
          <a:srgbClr val="FF3300"/>
        </a:accent1>
        <a:accent2>
          <a:srgbClr val="BE7960"/>
        </a:accent2>
        <a:accent3>
          <a:srgbClr val="BCAAAA"/>
        </a:accent3>
        <a:accent4>
          <a:srgbClr val="DADADA"/>
        </a:accent4>
        <a:accent5>
          <a:srgbClr val="FFADAA"/>
        </a:accent5>
        <a:accent6>
          <a:srgbClr val="AC6D56"/>
        </a:accent6>
        <a:hlink>
          <a:srgbClr val="FFCC66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Разрез 2">
        <a:dk1>
          <a:srgbClr val="674E2F"/>
        </a:dk1>
        <a:lt1>
          <a:srgbClr val="FFFFFF"/>
        </a:lt1>
        <a:dk2>
          <a:srgbClr val="533F27"/>
        </a:dk2>
        <a:lt2>
          <a:srgbClr val="D8B274"/>
        </a:lt2>
        <a:accent1>
          <a:srgbClr val="CC990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E2CAAA"/>
        </a:accent5>
        <a:accent6>
          <a:srgbClr val="81552A"/>
        </a:accent6>
        <a:hlink>
          <a:srgbClr val="FFCC00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Разрез 3">
        <a:dk1>
          <a:srgbClr val="646464"/>
        </a:dk1>
        <a:lt1>
          <a:srgbClr val="FFFFFF"/>
        </a:lt1>
        <a:dk2>
          <a:srgbClr val="545454"/>
        </a:dk2>
        <a:lt2>
          <a:srgbClr val="D4D4CE"/>
        </a:lt2>
        <a:accent1>
          <a:srgbClr val="49747D"/>
        </a:accent1>
        <a:accent2>
          <a:srgbClr val="8F9699"/>
        </a:accent2>
        <a:accent3>
          <a:srgbClr val="B3B3B3"/>
        </a:accent3>
        <a:accent4>
          <a:srgbClr val="DADADA"/>
        </a:accent4>
        <a:accent5>
          <a:srgbClr val="B1BCBF"/>
        </a:accent5>
        <a:accent6>
          <a:srgbClr val="81878A"/>
        </a:accent6>
        <a:hlink>
          <a:srgbClr val="8DC4D7"/>
        </a:hlink>
        <a:folHlink>
          <a:srgbClr val="7FB97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Разрез 4">
        <a:dk1>
          <a:srgbClr val="3A7400"/>
        </a:dk1>
        <a:lt1>
          <a:srgbClr val="FFFFFF"/>
        </a:lt1>
        <a:dk2>
          <a:srgbClr val="2E5C00"/>
        </a:dk2>
        <a:lt2>
          <a:srgbClr val="FFFFFF"/>
        </a:lt2>
        <a:accent1>
          <a:srgbClr val="79CA02"/>
        </a:accent1>
        <a:accent2>
          <a:srgbClr val="008080"/>
        </a:accent2>
        <a:accent3>
          <a:srgbClr val="ADB5AA"/>
        </a:accent3>
        <a:accent4>
          <a:srgbClr val="DADADA"/>
        </a:accent4>
        <a:accent5>
          <a:srgbClr val="BEE1AA"/>
        </a:accent5>
        <a:accent6>
          <a:srgbClr val="007373"/>
        </a:accent6>
        <a:hlink>
          <a:srgbClr val="A8DE0E"/>
        </a:hlink>
        <a:folHlink>
          <a:srgbClr val="00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Разрез 5">
        <a:dk1>
          <a:srgbClr val="008885"/>
        </a:dk1>
        <a:lt1>
          <a:srgbClr val="FFFFFF"/>
        </a:lt1>
        <a:dk2>
          <a:srgbClr val="007572"/>
        </a:dk2>
        <a:lt2>
          <a:srgbClr val="FFFF99"/>
        </a:lt2>
        <a:accent1>
          <a:srgbClr val="33CCCC"/>
        </a:accent1>
        <a:accent2>
          <a:srgbClr val="6D6FC7"/>
        </a:accent2>
        <a:accent3>
          <a:srgbClr val="AABDBC"/>
        </a:accent3>
        <a:accent4>
          <a:srgbClr val="DADADA"/>
        </a:accent4>
        <a:accent5>
          <a:srgbClr val="ADE2E2"/>
        </a:accent5>
        <a:accent6>
          <a:srgbClr val="6264B4"/>
        </a:accent6>
        <a:hlink>
          <a:srgbClr val="FFFFCC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Разрез 6">
        <a:dk1>
          <a:srgbClr val="0000AC"/>
        </a:dk1>
        <a:lt1>
          <a:srgbClr val="FFFFFF"/>
        </a:lt1>
        <a:dk2>
          <a:srgbClr val="000086"/>
        </a:dk2>
        <a:lt2>
          <a:srgbClr val="CCFFFF"/>
        </a:lt2>
        <a:accent1>
          <a:srgbClr val="0099FF"/>
        </a:accent1>
        <a:accent2>
          <a:srgbClr val="00B000"/>
        </a:accent2>
        <a:accent3>
          <a:srgbClr val="AAAAC3"/>
        </a:accent3>
        <a:accent4>
          <a:srgbClr val="DADADA"/>
        </a:accent4>
        <a:accent5>
          <a:srgbClr val="AACAFF"/>
        </a:accent5>
        <a:accent6>
          <a:srgbClr val="009F00"/>
        </a:accent6>
        <a:hlink>
          <a:srgbClr val="FFE701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Разрез 7">
        <a:dk1>
          <a:srgbClr val="7474A2"/>
        </a:dk1>
        <a:lt1>
          <a:srgbClr val="FFFFFF"/>
        </a:lt1>
        <a:dk2>
          <a:srgbClr val="5E5E8E"/>
        </a:dk2>
        <a:lt2>
          <a:srgbClr val="D1D1DF"/>
        </a:lt2>
        <a:accent1>
          <a:srgbClr val="CC66FF"/>
        </a:accent1>
        <a:accent2>
          <a:srgbClr val="6666FF"/>
        </a:accent2>
        <a:accent3>
          <a:srgbClr val="B6B6C6"/>
        </a:accent3>
        <a:accent4>
          <a:srgbClr val="DADADA"/>
        </a:accent4>
        <a:accent5>
          <a:srgbClr val="E2B8FF"/>
        </a:accent5>
        <a:accent6>
          <a:srgbClr val="5C5CE7"/>
        </a:accent6>
        <a:hlink>
          <a:srgbClr val="FFCC99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Разрез 8">
        <a:dk1>
          <a:srgbClr val="000000"/>
        </a:dk1>
        <a:lt1>
          <a:srgbClr val="D0DAE2"/>
        </a:lt1>
        <a:dk2>
          <a:srgbClr val="000000"/>
        </a:dk2>
        <a:lt2>
          <a:srgbClr val="E7EDF1"/>
        </a:lt2>
        <a:accent1>
          <a:srgbClr val="33CCCC"/>
        </a:accent1>
        <a:accent2>
          <a:srgbClr val="0099CC"/>
        </a:accent2>
        <a:accent3>
          <a:srgbClr val="E4EAEE"/>
        </a:accent3>
        <a:accent4>
          <a:srgbClr val="000000"/>
        </a:accent4>
        <a:accent5>
          <a:srgbClr val="ADE2E2"/>
        </a:accent5>
        <a:accent6>
          <a:srgbClr val="008AB9"/>
        </a:accent6>
        <a:hlink>
          <a:srgbClr val="3333CC"/>
        </a:hlink>
        <a:folHlink>
          <a:srgbClr val="00808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Разрез 9">
        <a:dk1>
          <a:srgbClr val="000000"/>
        </a:dk1>
        <a:lt1>
          <a:srgbClr val="FFFFFF"/>
        </a:lt1>
        <a:dk2>
          <a:srgbClr val="000000"/>
        </a:dk2>
        <a:lt2>
          <a:srgbClr val="E6E6E6"/>
        </a:lt2>
        <a:accent1>
          <a:srgbClr val="66CCFF"/>
        </a:accent1>
        <a:accent2>
          <a:srgbClr val="9999FF"/>
        </a:accent2>
        <a:accent3>
          <a:srgbClr val="FFFFFF"/>
        </a:accent3>
        <a:accent4>
          <a:srgbClr val="000000"/>
        </a:accent4>
        <a:accent5>
          <a:srgbClr val="B8E2FF"/>
        </a:accent5>
        <a:accent6>
          <a:srgbClr val="8A8AE7"/>
        </a:accent6>
        <a:hlink>
          <a:srgbClr val="3333CC"/>
        </a:hlink>
        <a:folHlink>
          <a:srgbClr val="00808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Граница">
  <a:themeElements>
    <a:clrScheme name="Граница 2">
      <a:dk1>
        <a:srgbClr val="5B5D6B"/>
      </a:dk1>
      <a:lt1>
        <a:srgbClr val="FFFFFF"/>
      </a:lt1>
      <a:dk2>
        <a:srgbClr val="5A5C6C"/>
      </a:dk2>
      <a:lt2>
        <a:srgbClr val="FFFFCC"/>
      </a:lt2>
      <a:accent1>
        <a:srgbClr val="9966FF"/>
      </a:accent1>
      <a:accent2>
        <a:srgbClr val="9383B3"/>
      </a:accent2>
      <a:accent3>
        <a:srgbClr val="B5B5BA"/>
      </a:accent3>
      <a:accent4>
        <a:srgbClr val="DADADA"/>
      </a:accent4>
      <a:accent5>
        <a:srgbClr val="CAB8FF"/>
      </a:accent5>
      <a:accent6>
        <a:srgbClr val="8576A2"/>
      </a:accent6>
      <a:hlink>
        <a:srgbClr val="A3C145"/>
      </a:hlink>
      <a:folHlink>
        <a:srgbClr val="6FA9B7"/>
      </a:folHlink>
    </a:clrScheme>
    <a:fontScheme name="Граница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раница 1">
        <a:dk1>
          <a:srgbClr val="00007A"/>
        </a:dk1>
        <a:lt1>
          <a:srgbClr val="FFFFFF"/>
        </a:lt1>
        <a:dk2>
          <a:srgbClr val="000066"/>
        </a:dk2>
        <a:lt2>
          <a:srgbClr val="CCECFF"/>
        </a:lt2>
        <a:accent1>
          <a:srgbClr val="6F64C2"/>
        </a:accent1>
        <a:accent2>
          <a:srgbClr val="0089BA"/>
        </a:accent2>
        <a:accent3>
          <a:srgbClr val="AAAAB8"/>
        </a:accent3>
        <a:accent4>
          <a:srgbClr val="DADADA"/>
        </a:accent4>
        <a:accent5>
          <a:srgbClr val="BBB8DD"/>
        </a:accent5>
        <a:accent6>
          <a:srgbClr val="007CA8"/>
        </a:accent6>
        <a:hlink>
          <a:srgbClr val="66CCFF"/>
        </a:hlink>
        <a:folHlink>
          <a:srgbClr val="00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2">
        <a:dk1>
          <a:srgbClr val="5B5D6B"/>
        </a:dk1>
        <a:lt1>
          <a:srgbClr val="FFFFFF"/>
        </a:lt1>
        <a:dk2>
          <a:srgbClr val="5A5C6C"/>
        </a:dk2>
        <a:lt2>
          <a:srgbClr val="FFFFCC"/>
        </a:lt2>
        <a:accent1>
          <a:srgbClr val="9966FF"/>
        </a:accent1>
        <a:accent2>
          <a:srgbClr val="9383B3"/>
        </a:accent2>
        <a:accent3>
          <a:srgbClr val="B5B5BA"/>
        </a:accent3>
        <a:accent4>
          <a:srgbClr val="DADADA"/>
        </a:accent4>
        <a:accent5>
          <a:srgbClr val="CAB8FF"/>
        </a:accent5>
        <a:accent6>
          <a:srgbClr val="8576A2"/>
        </a:accent6>
        <a:hlink>
          <a:srgbClr val="A3C145"/>
        </a:hlink>
        <a:folHlink>
          <a:srgbClr val="6FA9B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3">
        <a:dk1>
          <a:srgbClr val="86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6600"/>
        </a:accent1>
        <a:accent2>
          <a:srgbClr val="FF9933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4">
        <a:dk1>
          <a:srgbClr val="676A5C"/>
        </a:dk1>
        <a:lt1>
          <a:srgbClr val="FFFFFF"/>
        </a:lt1>
        <a:dk2>
          <a:srgbClr val="686B5D"/>
        </a:dk2>
        <a:lt2>
          <a:srgbClr val="FFFFCC"/>
        </a:lt2>
        <a:accent1>
          <a:srgbClr val="CC6600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E2B8AA"/>
        </a:accent5>
        <a:accent6>
          <a:srgbClr val="738F98"/>
        </a:accent6>
        <a:hlink>
          <a:srgbClr val="DDBF4F"/>
        </a:hlink>
        <a:folHlink>
          <a:srgbClr val="B7B6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5">
        <a:dk1>
          <a:srgbClr val="AC835E"/>
        </a:dk1>
        <a:lt1>
          <a:srgbClr val="FFFFFF"/>
        </a:lt1>
        <a:dk2>
          <a:srgbClr val="AE8764"/>
        </a:dk2>
        <a:lt2>
          <a:srgbClr val="FFFFCC"/>
        </a:lt2>
        <a:accent1>
          <a:srgbClr val="CC6600"/>
        </a:accent1>
        <a:accent2>
          <a:srgbClr val="FF5050"/>
        </a:accent2>
        <a:accent3>
          <a:srgbClr val="D3C3B8"/>
        </a:accent3>
        <a:accent4>
          <a:srgbClr val="DADADA"/>
        </a:accent4>
        <a:accent5>
          <a:srgbClr val="E2B8AA"/>
        </a:accent5>
        <a:accent6>
          <a:srgbClr val="E74848"/>
        </a:accent6>
        <a:hlink>
          <a:srgbClr val="FFCC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6">
        <a:dk1>
          <a:srgbClr val="526133"/>
        </a:dk1>
        <a:lt1>
          <a:srgbClr val="FFFFFF"/>
        </a:lt1>
        <a:dk2>
          <a:srgbClr val="4E5D31"/>
        </a:dk2>
        <a:lt2>
          <a:srgbClr val="FFFFCC"/>
        </a:lt2>
        <a:accent1>
          <a:srgbClr val="99CC00"/>
        </a:accent1>
        <a:accent2>
          <a:srgbClr val="7A9505"/>
        </a:accent2>
        <a:accent3>
          <a:srgbClr val="B2B6AD"/>
        </a:accent3>
        <a:accent4>
          <a:srgbClr val="DADADA"/>
        </a:accent4>
        <a:accent5>
          <a:srgbClr val="CAE2AA"/>
        </a:accent5>
        <a:accent6>
          <a:srgbClr val="6E8704"/>
        </a:accent6>
        <a:hlink>
          <a:srgbClr val="FFCC00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7">
        <a:dk1>
          <a:srgbClr val="000000"/>
        </a:dk1>
        <a:lt1>
          <a:srgbClr val="DDDCC5"/>
        </a:lt1>
        <a:dk2>
          <a:srgbClr val="95934B"/>
        </a:dk2>
        <a:lt2>
          <a:srgbClr val="DBDAC3"/>
        </a:lt2>
        <a:accent1>
          <a:srgbClr val="EAEBE1"/>
        </a:accent1>
        <a:accent2>
          <a:srgbClr val="9DB0B7"/>
        </a:accent2>
        <a:accent3>
          <a:srgbClr val="EBEBDF"/>
        </a:accent3>
        <a:accent4>
          <a:srgbClr val="000000"/>
        </a:accent4>
        <a:accent5>
          <a:srgbClr val="F3F3EE"/>
        </a:accent5>
        <a:accent6>
          <a:srgbClr val="8E9FA6"/>
        </a:accent6>
        <a:hlink>
          <a:srgbClr val="0099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Граница 8">
        <a:dk1>
          <a:srgbClr val="007E7B"/>
        </a:dk1>
        <a:lt1>
          <a:srgbClr val="FFFFFF"/>
        </a:lt1>
        <a:dk2>
          <a:srgbClr val="008080"/>
        </a:dk2>
        <a:lt2>
          <a:srgbClr val="FFFF99"/>
        </a:lt2>
        <a:accent1>
          <a:srgbClr val="33CCCC"/>
        </a:accent1>
        <a:accent2>
          <a:srgbClr val="00CC66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00B95C"/>
        </a:accent6>
        <a:hlink>
          <a:srgbClr val="CCFFCC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9">
        <a:dk1>
          <a:srgbClr val="000000"/>
        </a:dk1>
        <a:lt1>
          <a:srgbClr val="FFFFFF"/>
        </a:lt1>
        <a:dk2>
          <a:srgbClr val="000000"/>
        </a:dk2>
        <a:lt2>
          <a:srgbClr val="FEFEFE"/>
        </a:lt2>
        <a:accent1>
          <a:srgbClr val="E1E1FF"/>
        </a:accent1>
        <a:accent2>
          <a:srgbClr val="D9FFF8"/>
        </a:accent2>
        <a:accent3>
          <a:srgbClr val="FFFFFF"/>
        </a:accent3>
        <a:accent4>
          <a:srgbClr val="000000"/>
        </a:accent4>
        <a:accent5>
          <a:srgbClr val="EEEEFF"/>
        </a:accent5>
        <a:accent6>
          <a:srgbClr val="C4E7E1"/>
        </a:accent6>
        <a:hlink>
          <a:srgbClr val="9966FF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1_Клен">
  <a:themeElements>
    <a:clrScheme name="1_Клен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1_Клен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Клен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Клен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Слои">
  <a:themeElements>
    <a:clrScheme name="Слои 6">
      <a:dk1>
        <a:srgbClr val="000000"/>
      </a:dk1>
      <a:lt1>
        <a:srgbClr val="FFFFE1"/>
      </a:lt1>
      <a:dk2>
        <a:srgbClr val="330033"/>
      </a:dk2>
      <a:lt2>
        <a:srgbClr val="330033"/>
      </a:lt2>
      <a:accent1>
        <a:srgbClr val="CCCC99"/>
      </a:accent1>
      <a:accent2>
        <a:srgbClr val="FF0000"/>
      </a:accent2>
      <a:accent3>
        <a:srgbClr val="FFFFEE"/>
      </a:accent3>
      <a:accent4>
        <a:srgbClr val="000000"/>
      </a:accent4>
      <a:accent5>
        <a:srgbClr val="E2E2CA"/>
      </a:accent5>
      <a:accent6>
        <a:srgbClr val="E70000"/>
      </a:accent6>
      <a:hlink>
        <a:srgbClr val="990033"/>
      </a:hlink>
      <a:folHlink>
        <a:srgbClr val="B2B2B2"/>
      </a:folHlink>
    </a:clrScheme>
    <a:fontScheme name="Слои">
      <a:majorFont>
        <a:latin typeface="Times New Roman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лои 1">
        <a:dk1>
          <a:srgbClr val="993300"/>
        </a:dk1>
        <a:lt1>
          <a:srgbClr val="CCCCCC"/>
        </a:lt1>
        <a:dk2>
          <a:srgbClr val="000000"/>
        </a:dk2>
        <a:lt2>
          <a:srgbClr val="FFFFFF"/>
        </a:lt2>
        <a:accent1>
          <a:srgbClr val="576F2B"/>
        </a:accent1>
        <a:accent2>
          <a:srgbClr val="666699"/>
        </a:accent2>
        <a:accent3>
          <a:srgbClr val="AAAAAA"/>
        </a:accent3>
        <a:accent4>
          <a:srgbClr val="AEAEAE"/>
        </a:accent4>
        <a:accent5>
          <a:srgbClr val="B4BBAC"/>
        </a:accent5>
        <a:accent6>
          <a:srgbClr val="5C5C8A"/>
        </a:accent6>
        <a:hlink>
          <a:srgbClr val="99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2">
        <a:dk1>
          <a:srgbClr val="993300"/>
        </a:dk1>
        <a:lt1>
          <a:srgbClr val="CCCCCC"/>
        </a:lt1>
        <a:dk2>
          <a:srgbClr val="330000"/>
        </a:dk2>
        <a:lt2>
          <a:srgbClr val="FFFFFF"/>
        </a:lt2>
        <a:accent1>
          <a:srgbClr val="996633"/>
        </a:accent1>
        <a:accent2>
          <a:srgbClr val="FF0000"/>
        </a:accent2>
        <a:accent3>
          <a:srgbClr val="ADAAAA"/>
        </a:accent3>
        <a:accent4>
          <a:srgbClr val="AEAEAE"/>
        </a:accent4>
        <a:accent5>
          <a:srgbClr val="CAB8AD"/>
        </a:accent5>
        <a:accent6>
          <a:srgbClr val="E70000"/>
        </a:accent6>
        <a:hlink>
          <a:srgbClr val="FF3300"/>
        </a:hlink>
        <a:folHlink>
          <a:srgbClr val="CC99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3">
        <a:dk1>
          <a:srgbClr val="79788A"/>
        </a:dk1>
        <a:lt1>
          <a:srgbClr val="FFFFFF"/>
        </a:lt1>
        <a:dk2>
          <a:srgbClr val="21203C"/>
        </a:dk2>
        <a:lt2>
          <a:srgbClr val="FFFFCC"/>
        </a:lt2>
        <a:accent1>
          <a:srgbClr val="476077"/>
        </a:accent1>
        <a:accent2>
          <a:srgbClr val="676C5A"/>
        </a:accent2>
        <a:accent3>
          <a:srgbClr val="ABABAF"/>
        </a:accent3>
        <a:accent4>
          <a:srgbClr val="DADADA"/>
        </a:accent4>
        <a:accent5>
          <a:srgbClr val="B1B6BD"/>
        </a:accent5>
        <a:accent6>
          <a:srgbClr val="5D6151"/>
        </a:accent6>
        <a:hlink>
          <a:srgbClr val="666699"/>
        </a:hlink>
        <a:folHlink>
          <a:srgbClr val="8CB0A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4">
        <a:dk1>
          <a:srgbClr val="455B41"/>
        </a:dk1>
        <a:lt1>
          <a:srgbClr val="FFFFCC"/>
        </a:lt1>
        <a:dk2>
          <a:srgbClr val="79A994"/>
        </a:dk2>
        <a:lt2>
          <a:srgbClr val="FFFFCC"/>
        </a:lt2>
        <a:accent1>
          <a:srgbClr val="517087"/>
        </a:accent1>
        <a:accent2>
          <a:srgbClr val="666699"/>
        </a:accent2>
        <a:accent3>
          <a:srgbClr val="BED1C8"/>
        </a:accent3>
        <a:accent4>
          <a:srgbClr val="DADAAE"/>
        </a:accent4>
        <a:accent5>
          <a:srgbClr val="B3BBC3"/>
        </a:accent5>
        <a:accent6>
          <a:srgbClr val="5C5C8A"/>
        </a:accent6>
        <a:hlink>
          <a:srgbClr val="993300"/>
        </a:hlink>
        <a:folHlink>
          <a:srgbClr val="A4AF6B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5">
        <a:dk1>
          <a:srgbClr val="330000"/>
        </a:dk1>
        <a:lt1>
          <a:srgbClr val="FF9900"/>
        </a:lt1>
        <a:dk2>
          <a:srgbClr val="FFFFFF"/>
        </a:dk2>
        <a:lt2>
          <a:srgbClr val="8B3111"/>
        </a:lt2>
        <a:accent1>
          <a:srgbClr val="DD6D07"/>
        </a:accent1>
        <a:accent2>
          <a:srgbClr val="CC9900"/>
        </a:accent2>
        <a:accent3>
          <a:srgbClr val="FFCAAA"/>
        </a:accent3>
        <a:accent4>
          <a:srgbClr val="2A0000"/>
        </a:accent4>
        <a:accent5>
          <a:srgbClr val="EBBAAA"/>
        </a:accent5>
        <a:accent6>
          <a:srgbClr val="B98A00"/>
        </a:accent6>
        <a:hlink>
          <a:srgbClr val="CC3300"/>
        </a:hlink>
        <a:folHlink>
          <a:srgbClr val="CC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6">
        <a:dk1>
          <a:srgbClr val="000000"/>
        </a:dk1>
        <a:lt1>
          <a:srgbClr val="FFFFE1"/>
        </a:lt1>
        <a:dk2>
          <a:srgbClr val="330033"/>
        </a:dk2>
        <a:lt2>
          <a:srgbClr val="330033"/>
        </a:lt2>
        <a:accent1>
          <a:srgbClr val="CCCC99"/>
        </a:accent1>
        <a:accent2>
          <a:srgbClr val="FF0000"/>
        </a:accent2>
        <a:accent3>
          <a:srgbClr val="FFFFEE"/>
        </a:accent3>
        <a:accent4>
          <a:srgbClr val="000000"/>
        </a:accent4>
        <a:accent5>
          <a:srgbClr val="E2E2CA"/>
        </a:accent5>
        <a:accent6>
          <a:srgbClr val="E70000"/>
        </a:accent6>
        <a:hlink>
          <a:srgbClr val="990033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7">
        <a:dk1>
          <a:srgbClr val="000000"/>
        </a:dk1>
        <a:lt1>
          <a:srgbClr val="FFFFFF"/>
        </a:lt1>
        <a:dk2>
          <a:srgbClr val="000000"/>
        </a:dk2>
        <a:lt2>
          <a:srgbClr val="891411"/>
        </a:lt2>
        <a:accent1>
          <a:srgbClr val="4F917E"/>
        </a:accent1>
        <a:accent2>
          <a:srgbClr val="CC9900"/>
        </a:accent2>
        <a:accent3>
          <a:srgbClr val="FFFFFF"/>
        </a:accent3>
        <a:accent4>
          <a:srgbClr val="000000"/>
        </a:accent4>
        <a:accent5>
          <a:srgbClr val="B2C7C0"/>
        </a:accent5>
        <a:accent6>
          <a:srgbClr val="B98A00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8">
        <a:dk1>
          <a:srgbClr val="000000"/>
        </a:dk1>
        <a:lt1>
          <a:srgbClr val="FFFFFF"/>
        </a:lt1>
        <a:dk2>
          <a:srgbClr val="CC0000"/>
        </a:dk2>
        <a:lt2>
          <a:srgbClr val="999966"/>
        </a:lt2>
        <a:accent1>
          <a:srgbClr val="CCCCCC"/>
        </a:accent1>
        <a:accent2>
          <a:srgbClr val="CCCC6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B9B95C"/>
        </a:accent6>
        <a:hlink>
          <a:srgbClr val="666699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9">
        <a:dk1>
          <a:srgbClr val="000000"/>
        </a:dk1>
        <a:lt1>
          <a:srgbClr val="FFFFFF"/>
        </a:lt1>
        <a:dk2>
          <a:srgbClr val="FF0000"/>
        </a:dk2>
        <a:lt2>
          <a:srgbClr val="009999"/>
        </a:lt2>
        <a:accent1>
          <a:srgbClr val="C7B505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E0D7AA"/>
        </a:accent5>
        <a:accent6>
          <a:srgbClr val="E7E75C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10">
        <a:dk1>
          <a:srgbClr val="000000"/>
        </a:dk1>
        <a:lt1>
          <a:srgbClr val="FFFFFF"/>
        </a:lt1>
        <a:dk2>
          <a:srgbClr val="660033"/>
        </a:dk2>
        <a:lt2>
          <a:srgbClr val="666699"/>
        </a:lt2>
        <a:accent1>
          <a:srgbClr val="95A3D1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C8CEE5"/>
        </a:accent5>
        <a:accent6>
          <a:srgbClr val="E7E75C"/>
        </a:accent6>
        <a:hlink>
          <a:srgbClr val="5A84D8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4.xml><?xml version="1.0" encoding="utf-8"?>
<a:theme xmlns:a="http://schemas.openxmlformats.org/drawingml/2006/main" name="1_Лучи">
  <a:themeElements>
    <a:clrScheme name="Лучи 2">
      <a:dk1>
        <a:srgbClr val="000080"/>
      </a:dk1>
      <a:lt1>
        <a:srgbClr val="FFFFFF"/>
      </a:lt1>
      <a:dk2>
        <a:srgbClr val="000099"/>
      </a:dk2>
      <a:lt2>
        <a:srgbClr val="FFFFFF"/>
      </a:lt2>
      <a:accent1>
        <a:srgbClr val="3366FF"/>
      </a:accent1>
      <a:accent2>
        <a:srgbClr val="7B46D0"/>
      </a:accent2>
      <a:accent3>
        <a:srgbClr val="AAAACA"/>
      </a:accent3>
      <a:accent4>
        <a:srgbClr val="DADADA"/>
      </a:accent4>
      <a:accent5>
        <a:srgbClr val="ADB8FF"/>
      </a:accent5>
      <a:accent6>
        <a:srgbClr val="6F3FBC"/>
      </a:accent6>
      <a:hlink>
        <a:srgbClr val="86D1EC"/>
      </a:hlink>
      <a:folHlink>
        <a:srgbClr val="45C984"/>
      </a:folHlink>
    </a:clrScheme>
    <a:fontScheme name="Лучи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Лучи 1">
        <a:dk1>
          <a:srgbClr val="1A006C"/>
        </a:dk1>
        <a:lt1>
          <a:srgbClr val="FFFFFF"/>
        </a:lt1>
        <a:dk2>
          <a:srgbClr val="000066"/>
        </a:dk2>
        <a:lt2>
          <a:srgbClr val="CCCCFF"/>
        </a:lt2>
        <a:accent1>
          <a:srgbClr val="0099CC"/>
        </a:accent1>
        <a:accent2>
          <a:srgbClr val="6600CC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5C00B9"/>
        </a:accent6>
        <a:hlink>
          <a:srgbClr val="9999FF"/>
        </a:hlink>
        <a:folHlink>
          <a:srgbClr val="33CC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2">
        <a:dk1>
          <a:srgbClr val="000080"/>
        </a:dk1>
        <a:lt1>
          <a:srgbClr val="FFFFFF"/>
        </a:lt1>
        <a:dk2>
          <a:srgbClr val="000099"/>
        </a:dk2>
        <a:lt2>
          <a:srgbClr val="FFFFFF"/>
        </a:lt2>
        <a:accent1>
          <a:srgbClr val="3366FF"/>
        </a:accent1>
        <a:accent2>
          <a:srgbClr val="7B46D0"/>
        </a:accent2>
        <a:accent3>
          <a:srgbClr val="AAAACA"/>
        </a:accent3>
        <a:accent4>
          <a:srgbClr val="DADADA"/>
        </a:accent4>
        <a:accent5>
          <a:srgbClr val="ADB8FF"/>
        </a:accent5>
        <a:accent6>
          <a:srgbClr val="6F3FBC"/>
        </a:accent6>
        <a:hlink>
          <a:srgbClr val="86D1EC"/>
        </a:hlink>
        <a:folHlink>
          <a:srgbClr val="45C98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3">
        <a:dk1>
          <a:srgbClr val="3F4873"/>
        </a:dk1>
        <a:lt1>
          <a:srgbClr val="FFFFFF"/>
        </a:lt1>
        <a:dk2>
          <a:srgbClr val="4F598D"/>
        </a:dk2>
        <a:lt2>
          <a:srgbClr val="CCECFF"/>
        </a:lt2>
        <a:accent1>
          <a:srgbClr val="0099CC"/>
        </a:accent1>
        <a:accent2>
          <a:srgbClr val="4C8470"/>
        </a:accent2>
        <a:accent3>
          <a:srgbClr val="B2B5C5"/>
        </a:accent3>
        <a:accent4>
          <a:srgbClr val="DADADA"/>
        </a:accent4>
        <a:accent5>
          <a:srgbClr val="AACAE2"/>
        </a:accent5>
        <a:accent6>
          <a:srgbClr val="447765"/>
        </a:accent6>
        <a:hlink>
          <a:srgbClr val="99CC00"/>
        </a:hlink>
        <a:folHlink>
          <a:srgbClr val="96A4C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4">
        <a:dk1>
          <a:srgbClr val="006E6B"/>
        </a:dk1>
        <a:lt1>
          <a:srgbClr val="FFFFFF"/>
        </a:lt1>
        <a:dk2>
          <a:srgbClr val="008080"/>
        </a:dk2>
        <a:lt2>
          <a:srgbClr val="E2EFCD"/>
        </a:lt2>
        <a:accent1>
          <a:srgbClr val="33CCCC"/>
        </a:accent1>
        <a:accent2>
          <a:srgbClr val="6352B8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5949A6"/>
        </a:accent6>
        <a:hlink>
          <a:srgbClr val="CCFF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5">
        <a:dk1>
          <a:srgbClr val="48562C"/>
        </a:dk1>
        <a:lt1>
          <a:srgbClr val="FFFFFF"/>
        </a:lt1>
        <a:dk2>
          <a:srgbClr val="546434"/>
        </a:dk2>
        <a:lt2>
          <a:srgbClr val="FFFFCC"/>
        </a:lt2>
        <a:accent1>
          <a:srgbClr val="7B8A6E"/>
        </a:accent1>
        <a:accent2>
          <a:srgbClr val="527C3A"/>
        </a:accent2>
        <a:accent3>
          <a:srgbClr val="B3B8AE"/>
        </a:accent3>
        <a:accent4>
          <a:srgbClr val="DADADA"/>
        </a:accent4>
        <a:accent5>
          <a:srgbClr val="BFC4BA"/>
        </a:accent5>
        <a:accent6>
          <a:srgbClr val="497034"/>
        </a:accent6>
        <a:hlink>
          <a:srgbClr val="55B55E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6">
        <a:dk1>
          <a:srgbClr val="96B29E"/>
        </a:dk1>
        <a:lt1>
          <a:srgbClr val="FFFFFF"/>
        </a:lt1>
        <a:dk2>
          <a:srgbClr val="A5BDAC"/>
        </a:dk2>
        <a:lt2>
          <a:srgbClr val="FFFFCC"/>
        </a:lt2>
        <a:accent1>
          <a:srgbClr val="4E8880"/>
        </a:accent1>
        <a:accent2>
          <a:srgbClr val="2F71B9"/>
        </a:accent2>
        <a:accent3>
          <a:srgbClr val="CFDBD2"/>
        </a:accent3>
        <a:accent4>
          <a:srgbClr val="DADADA"/>
        </a:accent4>
        <a:accent5>
          <a:srgbClr val="B2C3C0"/>
        </a:accent5>
        <a:accent6>
          <a:srgbClr val="2A66A7"/>
        </a:accent6>
        <a:hlink>
          <a:srgbClr val="9DC0E7"/>
        </a:hlink>
        <a:folHlink>
          <a:srgbClr val="54CA8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7">
        <a:dk1>
          <a:srgbClr val="D49C00"/>
        </a:dk1>
        <a:lt1>
          <a:srgbClr val="FFFFFF"/>
        </a:lt1>
        <a:dk2>
          <a:srgbClr val="CC9900"/>
        </a:dk2>
        <a:lt2>
          <a:srgbClr val="CEBD40"/>
        </a:lt2>
        <a:accent1>
          <a:srgbClr val="CC6600"/>
        </a:accent1>
        <a:accent2>
          <a:srgbClr val="808000"/>
        </a:accent2>
        <a:accent3>
          <a:srgbClr val="E2CAAA"/>
        </a:accent3>
        <a:accent4>
          <a:srgbClr val="DADADA"/>
        </a:accent4>
        <a:accent5>
          <a:srgbClr val="E2B8AA"/>
        </a:accent5>
        <a:accent6>
          <a:srgbClr val="737300"/>
        </a:accent6>
        <a:hlink>
          <a:srgbClr val="FF99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8">
        <a:dk1>
          <a:srgbClr val="881700"/>
        </a:dk1>
        <a:lt1>
          <a:srgbClr val="FAF9E6"/>
        </a:lt1>
        <a:dk2>
          <a:srgbClr val="990000"/>
        </a:dk2>
        <a:lt2>
          <a:srgbClr val="EADC78"/>
        </a:lt2>
        <a:accent1>
          <a:srgbClr val="FF6600"/>
        </a:accent1>
        <a:accent2>
          <a:srgbClr val="B86D52"/>
        </a:accent2>
        <a:accent3>
          <a:srgbClr val="CAAAAA"/>
        </a:accent3>
        <a:accent4>
          <a:srgbClr val="D6D5C4"/>
        </a:accent4>
        <a:accent5>
          <a:srgbClr val="FFB8AA"/>
        </a:accent5>
        <a:accent6>
          <a:srgbClr val="A66249"/>
        </a:accent6>
        <a:hlink>
          <a:srgbClr val="D78D15"/>
        </a:hlink>
        <a:folHlink>
          <a:srgbClr val="C6B37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9">
        <a:dk1>
          <a:srgbClr val="000000"/>
        </a:dk1>
        <a:lt1>
          <a:srgbClr val="FFFFFF"/>
        </a:lt1>
        <a:dk2>
          <a:srgbClr val="000000"/>
        </a:dk2>
        <a:lt2>
          <a:srgbClr val="DDDDDD"/>
        </a:lt2>
        <a:accent1>
          <a:srgbClr val="E6F5F6"/>
        </a:accent1>
        <a:accent2>
          <a:srgbClr val="A5E1A8"/>
        </a:accent2>
        <a:accent3>
          <a:srgbClr val="FFFFFF"/>
        </a:accent3>
        <a:accent4>
          <a:srgbClr val="000000"/>
        </a:accent4>
        <a:accent5>
          <a:srgbClr val="F0F9FA"/>
        </a:accent5>
        <a:accent6>
          <a:srgbClr val="95CC98"/>
        </a:accent6>
        <a:hlink>
          <a:srgbClr val="5B00B6"/>
        </a:hlink>
        <a:folHlink>
          <a:srgbClr val="34988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2_Клен">
  <a:themeElements>
    <a:clrScheme name="Клен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Клен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Клен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Клен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1_Склон">
  <a:themeElements>
    <a:clrScheme name="Склон 5">
      <a:dk1>
        <a:srgbClr val="009999"/>
      </a:dk1>
      <a:lt1>
        <a:srgbClr val="EAEAEA"/>
      </a:lt1>
      <a:dk2>
        <a:srgbClr val="006666"/>
      </a:dk2>
      <a:lt2>
        <a:srgbClr val="FFFFCC"/>
      </a:lt2>
      <a:accent1>
        <a:srgbClr val="339966"/>
      </a:accent1>
      <a:accent2>
        <a:srgbClr val="5E855B"/>
      </a:accent2>
      <a:accent3>
        <a:srgbClr val="AAB8B8"/>
      </a:accent3>
      <a:accent4>
        <a:srgbClr val="C8C8C8"/>
      </a:accent4>
      <a:accent5>
        <a:srgbClr val="ADCAB8"/>
      </a:accent5>
      <a:accent6>
        <a:srgbClr val="547852"/>
      </a:accent6>
      <a:hlink>
        <a:srgbClr val="EEC85E"/>
      </a:hlink>
      <a:folHlink>
        <a:srgbClr val="AA8456"/>
      </a:folHlink>
    </a:clrScheme>
    <a:fontScheme name="Склон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клон 1">
        <a:dk1>
          <a:srgbClr val="5B5B49"/>
        </a:dk1>
        <a:lt1>
          <a:srgbClr val="DDDDDD"/>
        </a:lt1>
        <a:dk2>
          <a:srgbClr val="2B2A00"/>
        </a:dk2>
        <a:lt2>
          <a:srgbClr val="E0DFBE"/>
        </a:lt2>
        <a:accent1>
          <a:srgbClr val="878543"/>
        </a:accent1>
        <a:accent2>
          <a:srgbClr val="716E00"/>
        </a:accent2>
        <a:accent3>
          <a:srgbClr val="ACACAA"/>
        </a:accent3>
        <a:accent4>
          <a:srgbClr val="BDBDBD"/>
        </a:accent4>
        <a:accent5>
          <a:srgbClr val="C3C2B0"/>
        </a:accent5>
        <a:accent6>
          <a:srgbClr val="666300"/>
        </a:accent6>
        <a:hlink>
          <a:srgbClr val="CC9900"/>
        </a:hlink>
        <a:folHlink>
          <a:srgbClr val="9966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2">
        <a:dk1>
          <a:srgbClr val="746354"/>
        </a:dk1>
        <a:lt1>
          <a:srgbClr val="FFFFFF"/>
        </a:lt1>
        <a:dk2>
          <a:srgbClr val="523E26"/>
        </a:dk2>
        <a:lt2>
          <a:srgbClr val="E1DFAF"/>
        </a:lt2>
        <a:accent1>
          <a:srgbClr val="CC9900"/>
        </a:accent1>
        <a:accent2>
          <a:srgbClr val="669900"/>
        </a:accent2>
        <a:accent3>
          <a:srgbClr val="B3AFAC"/>
        </a:accent3>
        <a:accent4>
          <a:srgbClr val="DADADA"/>
        </a:accent4>
        <a:accent5>
          <a:srgbClr val="E2CAAA"/>
        </a:accent5>
        <a:accent6>
          <a:srgbClr val="5C8A00"/>
        </a:accent6>
        <a:hlink>
          <a:srgbClr val="CCCC00"/>
        </a:hlink>
        <a:folHlink>
          <a:srgbClr val="AC793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3">
        <a:dk1>
          <a:srgbClr val="667B5B"/>
        </a:dk1>
        <a:lt1>
          <a:srgbClr val="E6E6DA"/>
        </a:lt1>
        <a:dk2>
          <a:srgbClr val="295200"/>
        </a:dk2>
        <a:lt2>
          <a:srgbClr val="F3F2D9"/>
        </a:lt2>
        <a:accent1>
          <a:srgbClr val="808000"/>
        </a:accent1>
        <a:accent2>
          <a:srgbClr val="838D75"/>
        </a:accent2>
        <a:accent3>
          <a:srgbClr val="ACB3AA"/>
        </a:accent3>
        <a:accent4>
          <a:srgbClr val="C4C4BA"/>
        </a:accent4>
        <a:accent5>
          <a:srgbClr val="C0C0AA"/>
        </a:accent5>
        <a:accent6>
          <a:srgbClr val="767F69"/>
        </a:accent6>
        <a:hlink>
          <a:srgbClr val="33CC33"/>
        </a:hlink>
        <a:folHlink>
          <a:srgbClr val="33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4">
        <a:dk1>
          <a:srgbClr val="86615A"/>
        </a:dk1>
        <a:lt1>
          <a:srgbClr val="FFFFFF"/>
        </a:lt1>
        <a:dk2>
          <a:srgbClr val="633427"/>
        </a:dk2>
        <a:lt2>
          <a:srgbClr val="E9DDCD"/>
        </a:lt2>
        <a:accent1>
          <a:srgbClr val="A34545"/>
        </a:accent1>
        <a:accent2>
          <a:srgbClr val="C86400"/>
        </a:accent2>
        <a:accent3>
          <a:srgbClr val="B7AEAC"/>
        </a:accent3>
        <a:accent4>
          <a:srgbClr val="DADADA"/>
        </a:accent4>
        <a:accent5>
          <a:srgbClr val="CEB0B0"/>
        </a:accent5>
        <a:accent6>
          <a:srgbClr val="B55A00"/>
        </a:accent6>
        <a:hlink>
          <a:srgbClr val="ECAE00"/>
        </a:hlink>
        <a:folHlink>
          <a:srgbClr val="BAA88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5">
        <a:dk1>
          <a:srgbClr val="009999"/>
        </a:dk1>
        <a:lt1>
          <a:srgbClr val="EAEAEA"/>
        </a:lt1>
        <a:dk2>
          <a:srgbClr val="006666"/>
        </a:dk2>
        <a:lt2>
          <a:srgbClr val="FFFFCC"/>
        </a:lt2>
        <a:accent1>
          <a:srgbClr val="339966"/>
        </a:accent1>
        <a:accent2>
          <a:srgbClr val="5E855B"/>
        </a:accent2>
        <a:accent3>
          <a:srgbClr val="AAB8B8"/>
        </a:accent3>
        <a:accent4>
          <a:srgbClr val="C8C8C8"/>
        </a:accent4>
        <a:accent5>
          <a:srgbClr val="ADCAB8"/>
        </a:accent5>
        <a:accent6>
          <a:srgbClr val="547852"/>
        </a:accent6>
        <a:hlink>
          <a:srgbClr val="EEC85E"/>
        </a:hlink>
        <a:folHlink>
          <a:srgbClr val="AA845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6">
        <a:dk1>
          <a:srgbClr val="B8A47C"/>
        </a:dk1>
        <a:lt1>
          <a:srgbClr val="FFFFFF"/>
        </a:lt1>
        <a:dk2>
          <a:srgbClr val="A68A58"/>
        </a:dk2>
        <a:lt2>
          <a:srgbClr val="DAD79C"/>
        </a:lt2>
        <a:accent1>
          <a:srgbClr val="816B35"/>
        </a:accent1>
        <a:accent2>
          <a:srgbClr val="FFCC00"/>
        </a:accent2>
        <a:accent3>
          <a:srgbClr val="D0C4B4"/>
        </a:accent3>
        <a:accent4>
          <a:srgbClr val="DADADA"/>
        </a:accent4>
        <a:accent5>
          <a:srgbClr val="C1BAAE"/>
        </a:accent5>
        <a:accent6>
          <a:srgbClr val="E7B900"/>
        </a:accent6>
        <a:hlink>
          <a:srgbClr val="0066CC"/>
        </a:hlink>
        <a:folHlink>
          <a:srgbClr val="00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7">
        <a:dk1>
          <a:srgbClr val="336699"/>
        </a:dk1>
        <a:lt1>
          <a:srgbClr val="F8F8F8"/>
        </a:lt1>
        <a:dk2>
          <a:srgbClr val="003366"/>
        </a:dk2>
        <a:lt2>
          <a:srgbClr val="D1DDD4"/>
        </a:lt2>
        <a:accent1>
          <a:srgbClr val="3399FF"/>
        </a:accent1>
        <a:accent2>
          <a:srgbClr val="006699"/>
        </a:accent2>
        <a:accent3>
          <a:srgbClr val="AAADB8"/>
        </a:accent3>
        <a:accent4>
          <a:srgbClr val="D4D4D4"/>
        </a:accent4>
        <a:accent5>
          <a:srgbClr val="ADCAFF"/>
        </a:accent5>
        <a:accent6>
          <a:srgbClr val="005C8A"/>
        </a:accent6>
        <a:hlink>
          <a:srgbClr val="86C0CE"/>
        </a:hlink>
        <a:folHlink>
          <a:srgbClr val="00808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7.xml><?xml version="1.0" encoding="utf-8"?>
<a:theme xmlns:a="http://schemas.openxmlformats.org/drawingml/2006/main" name="1_Занавес">
  <a:themeElements>
    <a:clrScheme name="Занавес 1">
      <a:dk1>
        <a:srgbClr val="602000"/>
      </a:dk1>
      <a:lt1>
        <a:srgbClr val="FFFFFF"/>
      </a:lt1>
      <a:dk2>
        <a:srgbClr val="800000"/>
      </a:dk2>
      <a:lt2>
        <a:srgbClr val="FFFFCC"/>
      </a:lt2>
      <a:accent1>
        <a:srgbClr val="FF3300"/>
      </a:accent1>
      <a:accent2>
        <a:srgbClr val="000000"/>
      </a:accent2>
      <a:accent3>
        <a:srgbClr val="C0AAAA"/>
      </a:accent3>
      <a:accent4>
        <a:srgbClr val="DADADA"/>
      </a:accent4>
      <a:accent5>
        <a:srgbClr val="FFADAA"/>
      </a:accent5>
      <a:accent6>
        <a:srgbClr val="000000"/>
      </a:accent6>
      <a:hlink>
        <a:srgbClr val="EBF25A"/>
      </a:hlink>
      <a:folHlink>
        <a:srgbClr val="F2AA68"/>
      </a:folHlink>
    </a:clrScheme>
    <a:fontScheme name="Занавес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Занавес 1">
        <a:dk1>
          <a:srgbClr val="602000"/>
        </a:dk1>
        <a:lt1>
          <a:srgbClr val="FFFFFF"/>
        </a:lt1>
        <a:dk2>
          <a:srgbClr val="800000"/>
        </a:dk2>
        <a:lt2>
          <a:srgbClr val="FFFFCC"/>
        </a:lt2>
        <a:accent1>
          <a:srgbClr val="FF3300"/>
        </a:accent1>
        <a:accent2>
          <a:srgbClr val="000000"/>
        </a:accent2>
        <a:accent3>
          <a:srgbClr val="C0AAAA"/>
        </a:accent3>
        <a:accent4>
          <a:srgbClr val="DADADA"/>
        </a:accent4>
        <a:accent5>
          <a:srgbClr val="FFADAA"/>
        </a:accent5>
        <a:accent6>
          <a:srgbClr val="000000"/>
        </a:accent6>
        <a:hlink>
          <a:srgbClr val="EBF25A"/>
        </a:hlink>
        <a:folHlink>
          <a:srgbClr val="F2AA6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2">
        <a:dk1>
          <a:srgbClr val="000066"/>
        </a:dk1>
        <a:lt1>
          <a:srgbClr val="FFFFFF"/>
        </a:lt1>
        <a:dk2>
          <a:srgbClr val="000099"/>
        </a:dk2>
        <a:lt2>
          <a:srgbClr val="D8F6F8"/>
        </a:lt2>
        <a:accent1>
          <a:srgbClr val="0099FF"/>
        </a:accent1>
        <a:accent2>
          <a:srgbClr val="00003A"/>
        </a:accent2>
        <a:accent3>
          <a:srgbClr val="AAAACA"/>
        </a:accent3>
        <a:accent4>
          <a:srgbClr val="DADADA"/>
        </a:accent4>
        <a:accent5>
          <a:srgbClr val="AACAFF"/>
        </a:accent5>
        <a:accent6>
          <a:srgbClr val="000034"/>
        </a:accent6>
        <a:hlink>
          <a:srgbClr val="DDD925"/>
        </a:hlink>
        <a:folHlink>
          <a:srgbClr val="72C67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3">
        <a:dk1>
          <a:srgbClr val="4C3D57"/>
        </a:dk1>
        <a:lt1>
          <a:srgbClr val="FFFFFF"/>
        </a:lt1>
        <a:dk2>
          <a:srgbClr val="660066"/>
        </a:dk2>
        <a:lt2>
          <a:srgbClr val="FDFBE3"/>
        </a:lt2>
        <a:accent1>
          <a:srgbClr val="976C9E"/>
        </a:accent1>
        <a:accent2>
          <a:srgbClr val="1E1822"/>
        </a:accent2>
        <a:accent3>
          <a:srgbClr val="B8AAB8"/>
        </a:accent3>
        <a:accent4>
          <a:srgbClr val="DADADA"/>
        </a:accent4>
        <a:accent5>
          <a:srgbClr val="C9BACC"/>
        </a:accent5>
        <a:accent6>
          <a:srgbClr val="1A151E"/>
        </a:accent6>
        <a:hlink>
          <a:srgbClr val="D8C460"/>
        </a:hlink>
        <a:folHlink>
          <a:srgbClr val="C3C2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4">
        <a:dk1>
          <a:srgbClr val="334D3F"/>
        </a:dk1>
        <a:lt1>
          <a:srgbClr val="FFFFFF"/>
        </a:lt1>
        <a:dk2>
          <a:srgbClr val="008000"/>
        </a:dk2>
        <a:lt2>
          <a:srgbClr val="D3F1DB"/>
        </a:lt2>
        <a:accent1>
          <a:srgbClr val="4A6D84"/>
        </a:accent1>
        <a:accent2>
          <a:srgbClr val="213329"/>
        </a:accent2>
        <a:accent3>
          <a:srgbClr val="AAC0AA"/>
        </a:accent3>
        <a:accent4>
          <a:srgbClr val="DADADA"/>
        </a:accent4>
        <a:accent5>
          <a:srgbClr val="B1BAC2"/>
        </a:accent5>
        <a:accent6>
          <a:srgbClr val="1D2D24"/>
        </a:accent6>
        <a:hlink>
          <a:srgbClr val="F0B100"/>
        </a:hlink>
        <a:folHlink>
          <a:srgbClr val="C3710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5">
        <a:dk1>
          <a:srgbClr val="566858"/>
        </a:dk1>
        <a:lt1>
          <a:srgbClr val="FFFFFF"/>
        </a:lt1>
        <a:dk2>
          <a:srgbClr val="6D8771"/>
        </a:dk2>
        <a:lt2>
          <a:srgbClr val="ECECB2"/>
        </a:lt2>
        <a:accent1>
          <a:srgbClr val="76A571"/>
        </a:accent1>
        <a:accent2>
          <a:srgbClr val="465648"/>
        </a:accent2>
        <a:accent3>
          <a:srgbClr val="BAC3BB"/>
        </a:accent3>
        <a:accent4>
          <a:srgbClr val="DADADA"/>
        </a:accent4>
        <a:accent5>
          <a:srgbClr val="BDCFBB"/>
        </a:accent5>
        <a:accent6>
          <a:srgbClr val="3F4D40"/>
        </a:accent6>
        <a:hlink>
          <a:srgbClr val="FFDC0B"/>
        </a:hlink>
        <a:folHlink>
          <a:srgbClr val="FC991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6">
        <a:dk1>
          <a:srgbClr val="0A6866"/>
        </a:dk1>
        <a:lt1>
          <a:srgbClr val="FFFFFF"/>
        </a:lt1>
        <a:dk2>
          <a:srgbClr val="0D8784"/>
        </a:dk2>
        <a:lt2>
          <a:srgbClr val="B8DEC6"/>
        </a:lt2>
        <a:accent1>
          <a:srgbClr val="3C7652"/>
        </a:accent1>
        <a:accent2>
          <a:srgbClr val="005250"/>
        </a:accent2>
        <a:accent3>
          <a:srgbClr val="AAC3C2"/>
        </a:accent3>
        <a:accent4>
          <a:srgbClr val="DADADA"/>
        </a:accent4>
        <a:accent5>
          <a:srgbClr val="AFBDB3"/>
        </a:accent5>
        <a:accent6>
          <a:srgbClr val="004948"/>
        </a:accent6>
        <a:hlink>
          <a:srgbClr val="00E0A5"/>
        </a:hlink>
        <a:folHlink>
          <a:srgbClr val="00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7">
        <a:dk1>
          <a:srgbClr val="50688C"/>
        </a:dk1>
        <a:lt1>
          <a:srgbClr val="FFFFFF"/>
        </a:lt1>
        <a:dk2>
          <a:srgbClr val="6E87AC"/>
        </a:dk2>
        <a:lt2>
          <a:srgbClr val="FFFFFF"/>
        </a:lt2>
        <a:accent1>
          <a:srgbClr val="376EA5"/>
        </a:accent1>
        <a:accent2>
          <a:srgbClr val="445876"/>
        </a:accent2>
        <a:accent3>
          <a:srgbClr val="BAC3D2"/>
        </a:accent3>
        <a:accent4>
          <a:srgbClr val="DADADA"/>
        </a:accent4>
        <a:accent5>
          <a:srgbClr val="AEBACF"/>
        </a:accent5>
        <a:accent6>
          <a:srgbClr val="3D4F6A"/>
        </a:accent6>
        <a:hlink>
          <a:srgbClr val="66CC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8">
        <a:dk1>
          <a:srgbClr val="000000"/>
        </a:dk1>
        <a:lt1>
          <a:srgbClr val="DDDCC5"/>
        </a:lt1>
        <a:dk2>
          <a:srgbClr val="000000"/>
        </a:dk2>
        <a:lt2>
          <a:srgbClr val="C9C6A5"/>
        </a:lt2>
        <a:accent1>
          <a:srgbClr val="C0C0C0"/>
        </a:accent1>
        <a:accent2>
          <a:srgbClr val="B0AC90"/>
        </a:accent2>
        <a:accent3>
          <a:srgbClr val="EBEBDF"/>
        </a:accent3>
        <a:accent4>
          <a:srgbClr val="000000"/>
        </a:accent4>
        <a:accent5>
          <a:srgbClr val="DCDCDC"/>
        </a:accent5>
        <a:accent6>
          <a:srgbClr val="9F9B82"/>
        </a:accent6>
        <a:hlink>
          <a:srgbClr val="666699"/>
        </a:hlink>
        <a:folHlink>
          <a:srgbClr val="905C8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Занавес 9">
        <a:dk1>
          <a:srgbClr val="000000"/>
        </a:dk1>
        <a:lt1>
          <a:srgbClr val="FFFFFF"/>
        </a:lt1>
        <a:dk2>
          <a:srgbClr val="000099"/>
        </a:dk2>
        <a:lt2>
          <a:srgbClr val="DDDDDD"/>
        </a:lt2>
        <a:accent1>
          <a:srgbClr val="C6D4D4"/>
        </a:accent1>
        <a:accent2>
          <a:srgbClr val="C0C0C0"/>
        </a:accent2>
        <a:accent3>
          <a:srgbClr val="FFFFFF"/>
        </a:accent3>
        <a:accent4>
          <a:srgbClr val="000000"/>
        </a:accent4>
        <a:accent5>
          <a:srgbClr val="DFE6E6"/>
        </a:accent5>
        <a:accent6>
          <a:srgbClr val="AEAEAE"/>
        </a:accent6>
        <a:hlink>
          <a:srgbClr val="6600FF"/>
        </a:hlink>
        <a:folHlink>
          <a:srgbClr val="9900C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.xml><?xml version="1.0" encoding="utf-8"?>
<a:theme xmlns:a="http://schemas.openxmlformats.org/drawingml/2006/main" name="1_Глобус">
  <a:themeElements>
    <a:clrScheme name="Глобус 3">
      <a:dk1>
        <a:srgbClr val="003B76"/>
      </a:dk1>
      <a:lt1>
        <a:srgbClr val="FFFFFF"/>
      </a:lt1>
      <a:dk2>
        <a:srgbClr val="0066CC"/>
      </a:dk2>
      <a:lt2>
        <a:srgbClr val="CCECFF"/>
      </a:lt2>
      <a:accent1>
        <a:srgbClr val="33CCCC"/>
      </a:accent1>
      <a:accent2>
        <a:srgbClr val="66CCFF"/>
      </a:accent2>
      <a:accent3>
        <a:srgbClr val="AAB8E2"/>
      </a:accent3>
      <a:accent4>
        <a:srgbClr val="DADADA"/>
      </a:accent4>
      <a:accent5>
        <a:srgbClr val="ADE2E2"/>
      </a:accent5>
      <a:accent6>
        <a:srgbClr val="5CB9E7"/>
      </a:accent6>
      <a:hlink>
        <a:srgbClr val="FFFFCC"/>
      </a:hlink>
      <a:folHlink>
        <a:srgbClr val="FFCC66"/>
      </a:folHlink>
    </a:clrScheme>
    <a:fontScheme name="Глобус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лобус 1">
        <a:dk1>
          <a:srgbClr val="622100"/>
        </a:dk1>
        <a:lt1>
          <a:srgbClr val="FFFFFF"/>
        </a:lt1>
        <a:dk2>
          <a:srgbClr val="800000"/>
        </a:dk2>
        <a:lt2>
          <a:srgbClr val="FFFFCC"/>
        </a:lt2>
        <a:accent1>
          <a:srgbClr val="E42B00"/>
        </a:accent1>
        <a:accent2>
          <a:srgbClr val="996600"/>
        </a:accent2>
        <a:accent3>
          <a:srgbClr val="C0AAAA"/>
        </a:accent3>
        <a:accent4>
          <a:srgbClr val="DADADA"/>
        </a:accent4>
        <a:accent5>
          <a:srgbClr val="EFACAA"/>
        </a:accent5>
        <a:accent6>
          <a:srgbClr val="8A5C00"/>
        </a:accent6>
        <a:hlink>
          <a:srgbClr val="FADF6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2">
        <a:dk1>
          <a:srgbClr val="5F4545"/>
        </a:dk1>
        <a:lt1>
          <a:srgbClr val="FFFFFF"/>
        </a:lt1>
        <a:dk2>
          <a:srgbClr val="8F6969"/>
        </a:dk2>
        <a:lt2>
          <a:srgbClr val="FFFFCC"/>
        </a:lt2>
        <a:accent1>
          <a:srgbClr val="CC6600"/>
        </a:accent1>
        <a:accent2>
          <a:srgbClr val="924C0C"/>
        </a:accent2>
        <a:accent3>
          <a:srgbClr val="C6B9B9"/>
        </a:accent3>
        <a:accent4>
          <a:srgbClr val="DADADA"/>
        </a:accent4>
        <a:accent5>
          <a:srgbClr val="E2B8AA"/>
        </a:accent5>
        <a:accent6>
          <a:srgbClr val="84440A"/>
        </a:accent6>
        <a:hlink>
          <a:srgbClr val="CFD375"/>
        </a:hlink>
        <a:folHlink>
          <a:srgbClr val="98BB9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3">
        <a:dk1>
          <a:srgbClr val="003B76"/>
        </a:dk1>
        <a:lt1>
          <a:srgbClr val="FFFFFF"/>
        </a:lt1>
        <a:dk2>
          <a:srgbClr val="0066CC"/>
        </a:dk2>
        <a:lt2>
          <a:srgbClr val="CCECFF"/>
        </a:lt2>
        <a:accent1>
          <a:srgbClr val="33CCCC"/>
        </a:accent1>
        <a:accent2>
          <a:srgbClr val="66CCFF"/>
        </a:accent2>
        <a:accent3>
          <a:srgbClr val="AAB8E2"/>
        </a:accent3>
        <a:accent4>
          <a:srgbClr val="DADADA"/>
        </a:accent4>
        <a:accent5>
          <a:srgbClr val="ADE2E2"/>
        </a:accent5>
        <a:accent6>
          <a:srgbClr val="5CB9E7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4">
        <a:dk1>
          <a:srgbClr val="005856"/>
        </a:dk1>
        <a:lt1>
          <a:srgbClr val="FFFFFF"/>
        </a:lt1>
        <a:dk2>
          <a:srgbClr val="008080"/>
        </a:dk2>
        <a:lt2>
          <a:srgbClr val="FFFFCC"/>
        </a:lt2>
        <a:accent1>
          <a:srgbClr val="0099CC"/>
        </a:accent1>
        <a:accent2>
          <a:srgbClr val="00CCFF"/>
        </a:accent2>
        <a:accent3>
          <a:srgbClr val="AAC0C0"/>
        </a:accent3>
        <a:accent4>
          <a:srgbClr val="DADADA"/>
        </a:accent4>
        <a:accent5>
          <a:srgbClr val="AACAE2"/>
        </a:accent5>
        <a:accent6>
          <a:srgbClr val="00B9E7"/>
        </a:accent6>
        <a:hlink>
          <a:srgbClr val="1ACE9F"/>
        </a:hlink>
        <a:folHlink>
          <a:srgbClr val="948CC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5">
        <a:dk1>
          <a:srgbClr val="3C5436"/>
        </a:dk1>
        <a:lt1>
          <a:srgbClr val="FFFFFF"/>
        </a:lt1>
        <a:dk2>
          <a:srgbClr val="5F8656"/>
        </a:dk2>
        <a:lt2>
          <a:srgbClr val="D6D8C0"/>
        </a:lt2>
        <a:accent1>
          <a:srgbClr val="61733D"/>
        </a:accent1>
        <a:accent2>
          <a:srgbClr val="324A39"/>
        </a:accent2>
        <a:accent3>
          <a:srgbClr val="B6C3B4"/>
        </a:accent3>
        <a:accent4>
          <a:srgbClr val="DADADA"/>
        </a:accent4>
        <a:accent5>
          <a:srgbClr val="B7BCAF"/>
        </a:accent5>
        <a:accent6>
          <a:srgbClr val="2C4233"/>
        </a:accent6>
        <a:hlink>
          <a:srgbClr val="73D588"/>
        </a:hlink>
        <a:folHlink>
          <a:srgbClr val="6F99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6">
        <a:dk1>
          <a:srgbClr val="5B7B65"/>
        </a:dk1>
        <a:lt1>
          <a:srgbClr val="FFFFFF"/>
        </a:lt1>
        <a:dk2>
          <a:srgbClr val="9ABE9D"/>
        </a:dk2>
        <a:lt2>
          <a:srgbClr val="336600"/>
        </a:lt2>
        <a:accent1>
          <a:srgbClr val="00CC66"/>
        </a:accent1>
        <a:accent2>
          <a:srgbClr val="4E7050"/>
        </a:accent2>
        <a:accent3>
          <a:srgbClr val="CADBCC"/>
        </a:accent3>
        <a:accent4>
          <a:srgbClr val="DADADA"/>
        </a:accent4>
        <a:accent5>
          <a:srgbClr val="AAE2B8"/>
        </a:accent5>
        <a:accent6>
          <a:srgbClr val="466548"/>
        </a:accent6>
        <a:hlink>
          <a:srgbClr val="FFFFCC"/>
        </a:hlink>
        <a:folHlink>
          <a:srgbClr val="9CE8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7">
        <a:dk1>
          <a:srgbClr val="4C4E44"/>
        </a:dk1>
        <a:lt1>
          <a:srgbClr val="FFFFFF"/>
        </a:lt1>
        <a:dk2>
          <a:srgbClr val="686B5D"/>
        </a:dk2>
        <a:lt2>
          <a:srgbClr val="D6D5C6"/>
        </a:lt2>
        <a:accent1>
          <a:srgbClr val="898D79"/>
        </a:accent1>
        <a:accent2>
          <a:srgbClr val="4D4F45"/>
        </a:accent2>
        <a:accent3>
          <a:srgbClr val="B9BAB6"/>
        </a:accent3>
        <a:accent4>
          <a:srgbClr val="DADADA"/>
        </a:accent4>
        <a:accent5>
          <a:srgbClr val="C4C5BE"/>
        </a:accent5>
        <a:accent6>
          <a:srgbClr val="45473E"/>
        </a:accent6>
        <a:hlink>
          <a:srgbClr val="58BE67"/>
        </a:hlink>
        <a:folHlink>
          <a:srgbClr val="C0C64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8">
        <a:dk1>
          <a:srgbClr val="000000"/>
        </a:dk1>
        <a:lt1>
          <a:srgbClr val="FFFFDD"/>
        </a:lt1>
        <a:dk2>
          <a:srgbClr val="000000"/>
        </a:dk2>
        <a:lt2>
          <a:srgbClr val="98977A"/>
        </a:lt2>
        <a:accent1>
          <a:srgbClr val="BDCDA7"/>
        </a:accent1>
        <a:accent2>
          <a:srgbClr val="A0D060"/>
        </a:accent2>
        <a:accent3>
          <a:srgbClr val="FFFFEB"/>
        </a:accent3>
        <a:accent4>
          <a:srgbClr val="000000"/>
        </a:accent4>
        <a:accent5>
          <a:srgbClr val="DBE3D0"/>
        </a:accent5>
        <a:accent6>
          <a:srgbClr val="91BC56"/>
        </a:accent6>
        <a:hlink>
          <a:srgbClr val="FADD4E"/>
        </a:hlink>
        <a:folHlink>
          <a:srgbClr val="CC99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.xml><?xml version="1.0" encoding="utf-8"?>
<a:theme xmlns:a="http://schemas.openxmlformats.org/drawingml/2006/main" name="1_Океан">
  <a:themeElements>
    <a:clrScheme name="Океан 1">
      <a:dk1>
        <a:srgbClr val="010199"/>
      </a:dk1>
      <a:lt1>
        <a:srgbClr val="FFFFFF"/>
      </a:lt1>
      <a:dk2>
        <a:srgbClr val="000099"/>
      </a:dk2>
      <a:lt2>
        <a:srgbClr val="FFFFFF"/>
      </a:lt2>
      <a:accent1>
        <a:srgbClr val="33CCCC"/>
      </a:accent1>
      <a:accent2>
        <a:srgbClr val="00C600"/>
      </a:accent2>
      <a:accent3>
        <a:srgbClr val="AAAACA"/>
      </a:accent3>
      <a:accent4>
        <a:srgbClr val="DADADA"/>
      </a:accent4>
      <a:accent5>
        <a:srgbClr val="ADE2E2"/>
      </a:accent5>
      <a:accent6>
        <a:srgbClr val="00B300"/>
      </a:accent6>
      <a:hlink>
        <a:srgbClr val="FFCC00"/>
      </a:hlink>
      <a:folHlink>
        <a:srgbClr val="6699FF"/>
      </a:folHlink>
    </a:clrScheme>
    <a:fontScheme name="Океан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кеан 1">
        <a:dk1>
          <a:srgbClr val="010199"/>
        </a:dk1>
        <a:lt1>
          <a:srgbClr val="FFFFFF"/>
        </a:lt1>
        <a:dk2>
          <a:srgbClr val="000099"/>
        </a:dk2>
        <a:lt2>
          <a:srgbClr val="FFFFFF"/>
        </a:lt2>
        <a:accent1>
          <a:srgbClr val="33CCCC"/>
        </a:accent1>
        <a:accent2>
          <a:srgbClr val="00C600"/>
        </a:accent2>
        <a:accent3>
          <a:srgbClr val="AAAACA"/>
        </a:accent3>
        <a:accent4>
          <a:srgbClr val="DADADA"/>
        </a:accent4>
        <a:accent5>
          <a:srgbClr val="ADE2E2"/>
        </a:accent5>
        <a:accent6>
          <a:srgbClr val="00B300"/>
        </a:accent6>
        <a:hlink>
          <a:srgbClr val="FFCC00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2">
        <a:dk1>
          <a:srgbClr val="000066"/>
        </a:dk1>
        <a:lt1>
          <a:srgbClr val="FFFFFF"/>
        </a:lt1>
        <a:dk2>
          <a:srgbClr val="5D93FF"/>
        </a:dk2>
        <a:lt2>
          <a:srgbClr val="FFFFFF"/>
        </a:lt2>
        <a:accent1>
          <a:srgbClr val="6666FF"/>
        </a:accent1>
        <a:accent2>
          <a:srgbClr val="9999FF"/>
        </a:accent2>
        <a:accent3>
          <a:srgbClr val="B6C8FF"/>
        </a:accent3>
        <a:accent4>
          <a:srgbClr val="DADADA"/>
        </a:accent4>
        <a:accent5>
          <a:srgbClr val="B8B8FF"/>
        </a:accent5>
        <a:accent6>
          <a:srgbClr val="8A8AE7"/>
        </a:accent6>
        <a:hlink>
          <a:srgbClr val="FF33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3">
        <a:dk1>
          <a:srgbClr val="000000"/>
        </a:dk1>
        <a:lt1>
          <a:srgbClr val="FFFFFF"/>
        </a:lt1>
        <a:dk2>
          <a:srgbClr val="572E88"/>
        </a:dk2>
        <a:lt2>
          <a:srgbClr val="FFFFFF"/>
        </a:lt2>
        <a:accent1>
          <a:srgbClr val="FF6600"/>
        </a:accent1>
        <a:accent2>
          <a:srgbClr val="FFCC00"/>
        </a:accent2>
        <a:accent3>
          <a:srgbClr val="B4ADC3"/>
        </a:accent3>
        <a:accent4>
          <a:srgbClr val="DADADA"/>
        </a:accent4>
        <a:accent5>
          <a:srgbClr val="FFB8AA"/>
        </a:accent5>
        <a:accent6>
          <a:srgbClr val="E7B900"/>
        </a:accent6>
        <a:hlink>
          <a:srgbClr val="33CCCC"/>
        </a:hlink>
        <a:folHlink>
          <a:srgbClr val="36CC6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4">
        <a:dk1>
          <a:srgbClr val="003366"/>
        </a:dk1>
        <a:lt1>
          <a:srgbClr val="FFFFFF"/>
        </a:lt1>
        <a:dk2>
          <a:srgbClr val="666699"/>
        </a:dk2>
        <a:lt2>
          <a:srgbClr val="FFFFFF"/>
        </a:lt2>
        <a:accent1>
          <a:srgbClr val="9966FF"/>
        </a:accent1>
        <a:accent2>
          <a:srgbClr val="00CC66"/>
        </a:accent2>
        <a:accent3>
          <a:srgbClr val="B8B8CA"/>
        </a:accent3>
        <a:accent4>
          <a:srgbClr val="DADADA"/>
        </a:accent4>
        <a:accent5>
          <a:srgbClr val="CAB8FF"/>
        </a:accent5>
        <a:accent6>
          <a:srgbClr val="00B95C"/>
        </a:accent6>
        <a:hlink>
          <a:srgbClr val="65C8FF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5">
        <a:dk1>
          <a:srgbClr val="000000"/>
        </a:dk1>
        <a:lt1>
          <a:srgbClr val="FFFFFF"/>
        </a:lt1>
        <a:dk2>
          <a:srgbClr val="336600"/>
        </a:dk2>
        <a:lt2>
          <a:srgbClr val="FFFFFF"/>
        </a:lt2>
        <a:accent1>
          <a:srgbClr val="B7C533"/>
        </a:accent1>
        <a:accent2>
          <a:srgbClr val="CCCCFF"/>
        </a:accent2>
        <a:accent3>
          <a:srgbClr val="ADB8AA"/>
        </a:accent3>
        <a:accent4>
          <a:srgbClr val="DADADA"/>
        </a:accent4>
        <a:accent5>
          <a:srgbClr val="D8DFAD"/>
        </a:accent5>
        <a:accent6>
          <a:srgbClr val="B9B9E7"/>
        </a:accent6>
        <a:hlink>
          <a:srgbClr val="FFFFC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6">
        <a:dk1>
          <a:srgbClr val="000000"/>
        </a:dk1>
        <a:lt1>
          <a:srgbClr val="FFFFFF"/>
        </a:lt1>
        <a:dk2>
          <a:srgbClr val="006B80"/>
        </a:dk2>
        <a:lt2>
          <a:srgbClr val="C1CB75"/>
        </a:lt2>
        <a:accent1>
          <a:srgbClr val="6F8406"/>
        </a:accent1>
        <a:accent2>
          <a:srgbClr val="D9E288"/>
        </a:accent2>
        <a:accent3>
          <a:srgbClr val="AABAC0"/>
        </a:accent3>
        <a:accent4>
          <a:srgbClr val="DADADA"/>
        </a:accent4>
        <a:accent5>
          <a:srgbClr val="BBC2AA"/>
        </a:accent5>
        <a:accent6>
          <a:srgbClr val="C4CD7B"/>
        </a:accent6>
        <a:hlink>
          <a:srgbClr val="00CC00"/>
        </a:hlink>
        <a:folHlink>
          <a:srgbClr val="C0FF7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7">
        <a:dk1>
          <a:srgbClr val="5F5F5F"/>
        </a:dk1>
        <a:lt1>
          <a:srgbClr val="FFFFFF"/>
        </a:lt1>
        <a:dk2>
          <a:srgbClr val="FF6600"/>
        </a:dk2>
        <a:lt2>
          <a:srgbClr val="FFFFFF"/>
        </a:lt2>
        <a:accent1>
          <a:srgbClr val="CC6600"/>
        </a:accent1>
        <a:accent2>
          <a:srgbClr val="FF6600"/>
        </a:accent2>
        <a:accent3>
          <a:srgbClr val="FFB8AA"/>
        </a:accent3>
        <a:accent4>
          <a:srgbClr val="DADADA"/>
        </a:accent4>
        <a:accent5>
          <a:srgbClr val="E2B8AA"/>
        </a:accent5>
        <a:accent6>
          <a:srgbClr val="E75C00"/>
        </a:accent6>
        <a:hlink>
          <a:srgbClr val="FFFF99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8">
        <a:dk1>
          <a:srgbClr val="000000"/>
        </a:dk1>
        <a:lt1>
          <a:srgbClr val="FFFFFF"/>
        </a:lt1>
        <a:dk2>
          <a:srgbClr val="FFBA2F"/>
        </a:dk2>
        <a:lt2>
          <a:srgbClr val="A50021"/>
        </a:lt2>
        <a:accent1>
          <a:srgbClr val="FF6600"/>
        </a:accent1>
        <a:accent2>
          <a:srgbClr val="CC6600"/>
        </a:accent2>
        <a:accent3>
          <a:srgbClr val="FFD9AD"/>
        </a:accent3>
        <a:accent4>
          <a:srgbClr val="DADADA"/>
        </a:accent4>
        <a:accent5>
          <a:srgbClr val="FFB8AA"/>
        </a:accent5>
        <a:accent6>
          <a:srgbClr val="B95C00"/>
        </a:accent6>
        <a:hlink>
          <a:srgbClr val="66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Лучи">
  <a:themeElements>
    <a:clrScheme name="Лучи 8">
      <a:dk1>
        <a:srgbClr val="881700"/>
      </a:dk1>
      <a:lt1>
        <a:srgbClr val="FAF9E6"/>
      </a:lt1>
      <a:dk2>
        <a:srgbClr val="990000"/>
      </a:dk2>
      <a:lt2>
        <a:srgbClr val="EADC78"/>
      </a:lt2>
      <a:accent1>
        <a:srgbClr val="FF6600"/>
      </a:accent1>
      <a:accent2>
        <a:srgbClr val="B86D52"/>
      </a:accent2>
      <a:accent3>
        <a:srgbClr val="CAAAAA"/>
      </a:accent3>
      <a:accent4>
        <a:srgbClr val="D6D5C4"/>
      </a:accent4>
      <a:accent5>
        <a:srgbClr val="FFB8AA"/>
      </a:accent5>
      <a:accent6>
        <a:srgbClr val="A66249"/>
      </a:accent6>
      <a:hlink>
        <a:srgbClr val="D78D15"/>
      </a:hlink>
      <a:folHlink>
        <a:srgbClr val="C6B37E"/>
      </a:folHlink>
    </a:clrScheme>
    <a:fontScheme name="Лучи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Лучи 1">
        <a:dk1>
          <a:srgbClr val="1A006C"/>
        </a:dk1>
        <a:lt1>
          <a:srgbClr val="FFFFFF"/>
        </a:lt1>
        <a:dk2>
          <a:srgbClr val="000066"/>
        </a:dk2>
        <a:lt2>
          <a:srgbClr val="CCCCFF"/>
        </a:lt2>
        <a:accent1>
          <a:srgbClr val="0099CC"/>
        </a:accent1>
        <a:accent2>
          <a:srgbClr val="6600CC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5C00B9"/>
        </a:accent6>
        <a:hlink>
          <a:srgbClr val="9999FF"/>
        </a:hlink>
        <a:folHlink>
          <a:srgbClr val="33CC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2">
        <a:dk1>
          <a:srgbClr val="000080"/>
        </a:dk1>
        <a:lt1>
          <a:srgbClr val="FFFFFF"/>
        </a:lt1>
        <a:dk2>
          <a:srgbClr val="000099"/>
        </a:dk2>
        <a:lt2>
          <a:srgbClr val="FFFFFF"/>
        </a:lt2>
        <a:accent1>
          <a:srgbClr val="3366FF"/>
        </a:accent1>
        <a:accent2>
          <a:srgbClr val="7B46D0"/>
        </a:accent2>
        <a:accent3>
          <a:srgbClr val="AAAACA"/>
        </a:accent3>
        <a:accent4>
          <a:srgbClr val="DADADA"/>
        </a:accent4>
        <a:accent5>
          <a:srgbClr val="ADB8FF"/>
        </a:accent5>
        <a:accent6>
          <a:srgbClr val="6F3FBC"/>
        </a:accent6>
        <a:hlink>
          <a:srgbClr val="86D1EC"/>
        </a:hlink>
        <a:folHlink>
          <a:srgbClr val="45C98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3">
        <a:dk1>
          <a:srgbClr val="3F4873"/>
        </a:dk1>
        <a:lt1>
          <a:srgbClr val="FFFFFF"/>
        </a:lt1>
        <a:dk2>
          <a:srgbClr val="4F598D"/>
        </a:dk2>
        <a:lt2>
          <a:srgbClr val="CCECFF"/>
        </a:lt2>
        <a:accent1>
          <a:srgbClr val="0099CC"/>
        </a:accent1>
        <a:accent2>
          <a:srgbClr val="4C8470"/>
        </a:accent2>
        <a:accent3>
          <a:srgbClr val="B2B5C5"/>
        </a:accent3>
        <a:accent4>
          <a:srgbClr val="DADADA"/>
        </a:accent4>
        <a:accent5>
          <a:srgbClr val="AACAE2"/>
        </a:accent5>
        <a:accent6>
          <a:srgbClr val="447765"/>
        </a:accent6>
        <a:hlink>
          <a:srgbClr val="99CC00"/>
        </a:hlink>
        <a:folHlink>
          <a:srgbClr val="96A4C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4">
        <a:dk1>
          <a:srgbClr val="006E6B"/>
        </a:dk1>
        <a:lt1>
          <a:srgbClr val="FFFFFF"/>
        </a:lt1>
        <a:dk2>
          <a:srgbClr val="008080"/>
        </a:dk2>
        <a:lt2>
          <a:srgbClr val="E2EFCD"/>
        </a:lt2>
        <a:accent1>
          <a:srgbClr val="33CCCC"/>
        </a:accent1>
        <a:accent2>
          <a:srgbClr val="6352B8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5949A6"/>
        </a:accent6>
        <a:hlink>
          <a:srgbClr val="CCFF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5">
        <a:dk1>
          <a:srgbClr val="48562C"/>
        </a:dk1>
        <a:lt1>
          <a:srgbClr val="FFFFFF"/>
        </a:lt1>
        <a:dk2>
          <a:srgbClr val="546434"/>
        </a:dk2>
        <a:lt2>
          <a:srgbClr val="FFFFCC"/>
        </a:lt2>
        <a:accent1>
          <a:srgbClr val="7B8A6E"/>
        </a:accent1>
        <a:accent2>
          <a:srgbClr val="527C3A"/>
        </a:accent2>
        <a:accent3>
          <a:srgbClr val="B3B8AE"/>
        </a:accent3>
        <a:accent4>
          <a:srgbClr val="DADADA"/>
        </a:accent4>
        <a:accent5>
          <a:srgbClr val="BFC4BA"/>
        </a:accent5>
        <a:accent6>
          <a:srgbClr val="497034"/>
        </a:accent6>
        <a:hlink>
          <a:srgbClr val="55B55E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6">
        <a:dk1>
          <a:srgbClr val="96B29E"/>
        </a:dk1>
        <a:lt1>
          <a:srgbClr val="FFFFFF"/>
        </a:lt1>
        <a:dk2>
          <a:srgbClr val="A5BDAC"/>
        </a:dk2>
        <a:lt2>
          <a:srgbClr val="FFFFCC"/>
        </a:lt2>
        <a:accent1>
          <a:srgbClr val="4E8880"/>
        </a:accent1>
        <a:accent2>
          <a:srgbClr val="2F71B9"/>
        </a:accent2>
        <a:accent3>
          <a:srgbClr val="CFDBD2"/>
        </a:accent3>
        <a:accent4>
          <a:srgbClr val="DADADA"/>
        </a:accent4>
        <a:accent5>
          <a:srgbClr val="B2C3C0"/>
        </a:accent5>
        <a:accent6>
          <a:srgbClr val="2A66A7"/>
        </a:accent6>
        <a:hlink>
          <a:srgbClr val="9DC0E7"/>
        </a:hlink>
        <a:folHlink>
          <a:srgbClr val="54CA8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7">
        <a:dk1>
          <a:srgbClr val="D49C00"/>
        </a:dk1>
        <a:lt1>
          <a:srgbClr val="FFFFFF"/>
        </a:lt1>
        <a:dk2>
          <a:srgbClr val="CC9900"/>
        </a:dk2>
        <a:lt2>
          <a:srgbClr val="CEBD40"/>
        </a:lt2>
        <a:accent1>
          <a:srgbClr val="CC6600"/>
        </a:accent1>
        <a:accent2>
          <a:srgbClr val="808000"/>
        </a:accent2>
        <a:accent3>
          <a:srgbClr val="E2CAAA"/>
        </a:accent3>
        <a:accent4>
          <a:srgbClr val="DADADA"/>
        </a:accent4>
        <a:accent5>
          <a:srgbClr val="E2B8AA"/>
        </a:accent5>
        <a:accent6>
          <a:srgbClr val="737300"/>
        </a:accent6>
        <a:hlink>
          <a:srgbClr val="FF99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8">
        <a:dk1>
          <a:srgbClr val="881700"/>
        </a:dk1>
        <a:lt1>
          <a:srgbClr val="FAF9E6"/>
        </a:lt1>
        <a:dk2>
          <a:srgbClr val="990000"/>
        </a:dk2>
        <a:lt2>
          <a:srgbClr val="EADC78"/>
        </a:lt2>
        <a:accent1>
          <a:srgbClr val="FF6600"/>
        </a:accent1>
        <a:accent2>
          <a:srgbClr val="B86D52"/>
        </a:accent2>
        <a:accent3>
          <a:srgbClr val="CAAAAA"/>
        </a:accent3>
        <a:accent4>
          <a:srgbClr val="D6D5C4"/>
        </a:accent4>
        <a:accent5>
          <a:srgbClr val="FFB8AA"/>
        </a:accent5>
        <a:accent6>
          <a:srgbClr val="A66249"/>
        </a:accent6>
        <a:hlink>
          <a:srgbClr val="D78D15"/>
        </a:hlink>
        <a:folHlink>
          <a:srgbClr val="C6B37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9">
        <a:dk1>
          <a:srgbClr val="000000"/>
        </a:dk1>
        <a:lt1>
          <a:srgbClr val="FFFFFF"/>
        </a:lt1>
        <a:dk2>
          <a:srgbClr val="000000"/>
        </a:dk2>
        <a:lt2>
          <a:srgbClr val="DDDDDD"/>
        </a:lt2>
        <a:accent1>
          <a:srgbClr val="E6F5F6"/>
        </a:accent1>
        <a:accent2>
          <a:srgbClr val="A5E1A8"/>
        </a:accent2>
        <a:accent3>
          <a:srgbClr val="FFFFFF"/>
        </a:accent3>
        <a:accent4>
          <a:srgbClr val="000000"/>
        </a:accent4>
        <a:accent5>
          <a:srgbClr val="F0F9FA"/>
        </a:accent5>
        <a:accent6>
          <a:srgbClr val="95CC98"/>
        </a:accent6>
        <a:hlink>
          <a:srgbClr val="5B00B6"/>
        </a:hlink>
        <a:folHlink>
          <a:srgbClr val="34988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.xml><?xml version="1.0" encoding="utf-8"?>
<a:theme xmlns:a="http://schemas.openxmlformats.org/drawingml/2006/main" name="1_Сотрудничество">
  <a:themeElements>
    <a:clrScheme name="Сотрудничество 4">
      <a:dk1>
        <a:srgbClr val="006E6B"/>
      </a:dk1>
      <a:lt1>
        <a:srgbClr val="FFFFFF"/>
      </a:lt1>
      <a:dk2>
        <a:srgbClr val="006666"/>
      </a:dk2>
      <a:lt2>
        <a:srgbClr val="B9EFEE"/>
      </a:lt2>
      <a:accent1>
        <a:srgbClr val="33CCCC"/>
      </a:accent1>
      <a:accent2>
        <a:srgbClr val="6AB475"/>
      </a:accent2>
      <a:accent3>
        <a:srgbClr val="AAB8B8"/>
      </a:accent3>
      <a:accent4>
        <a:srgbClr val="DADADA"/>
      </a:accent4>
      <a:accent5>
        <a:srgbClr val="ADE2E2"/>
      </a:accent5>
      <a:accent6>
        <a:srgbClr val="5FA369"/>
      </a:accent6>
      <a:hlink>
        <a:srgbClr val="00FF99"/>
      </a:hlink>
      <a:folHlink>
        <a:srgbClr val="CCFF66"/>
      </a:folHlink>
    </a:clrScheme>
    <a:fontScheme name="Сотрудничество">
      <a:majorFont>
        <a:latin typeface="Garamond"/>
        <a:ea typeface=""/>
        <a:cs typeface=""/>
      </a:majorFont>
      <a:minorFont>
        <a:latin typeface="Garamond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отрудничество 1">
        <a:dk1>
          <a:srgbClr val="000078"/>
        </a:dk1>
        <a:lt1>
          <a:srgbClr val="FFFFFF"/>
        </a:lt1>
        <a:dk2>
          <a:srgbClr val="000066"/>
        </a:dk2>
        <a:lt2>
          <a:srgbClr val="CCECFF"/>
        </a:lt2>
        <a:accent1>
          <a:srgbClr val="0099CC"/>
        </a:accent1>
        <a:accent2>
          <a:srgbClr val="008080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007373"/>
        </a:accent6>
        <a:hlink>
          <a:srgbClr val="00FFCC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2">
        <a:dk1>
          <a:srgbClr val="0000A6"/>
        </a:dk1>
        <a:lt1>
          <a:srgbClr val="FFFFFF"/>
        </a:lt1>
        <a:dk2>
          <a:srgbClr val="000099"/>
        </a:dk2>
        <a:lt2>
          <a:srgbClr val="CCFFFF"/>
        </a:lt2>
        <a:accent1>
          <a:srgbClr val="00CCFF"/>
        </a:accent1>
        <a:accent2>
          <a:srgbClr val="FFE701"/>
        </a:accent2>
        <a:accent3>
          <a:srgbClr val="AAAACA"/>
        </a:accent3>
        <a:accent4>
          <a:srgbClr val="DADADA"/>
        </a:accent4>
        <a:accent5>
          <a:srgbClr val="AAE2FF"/>
        </a:accent5>
        <a:accent6>
          <a:srgbClr val="E7D101"/>
        </a:accent6>
        <a:hlink>
          <a:srgbClr val="FFCC66"/>
        </a:hlink>
        <a:folHlink>
          <a:srgbClr val="00CA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3">
        <a:dk1>
          <a:srgbClr val="000000"/>
        </a:dk1>
        <a:lt1>
          <a:srgbClr val="E0EBF6"/>
        </a:lt1>
        <a:dk2>
          <a:srgbClr val="77A4AF"/>
        </a:dk2>
        <a:lt2>
          <a:srgbClr val="F3F7FB"/>
        </a:lt2>
        <a:accent1>
          <a:srgbClr val="B9C4D7"/>
        </a:accent1>
        <a:accent2>
          <a:srgbClr val="B1A1C5"/>
        </a:accent2>
        <a:accent3>
          <a:srgbClr val="EDF3FA"/>
        </a:accent3>
        <a:accent4>
          <a:srgbClr val="000000"/>
        </a:accent4>
        <a:accent5>
          <a:srgbClr val="D9DEE8"/>
        </a:accent5>
        <a:accent6>
          <a:srgbClr val="A091B2"/>
        </a:accent6>
        <a:hlink>
          <a:srgbClr val="3F2FB5"/>
        </a:hlink>
        <a:folHlink>
          <a:srgbClr val="318944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4">
        <a:dk1>
          <a:srgbClr val="006E6B"/>
        </a:dk1>
        <a:lt1>
          <a:srgbClr val="FFFFFF"/>
        </a:lt1>
        <a:dk2>
          <a:srgbClr val="006666"/>
        </a:dk2>
        <a:lt2>
          <a:srgbClr val="B9EFEE"/>
        </a:lt2>
        <a:accent1>
          <a:srgbClr val="33CCCC"/>
        </a:accent1>
        <a:accent2>
          <a:srgbClr val="6AB475"/>
        </a:accent2>
        <a:accent3>
          <a:srgbClr val="AAB8B8"/>
        </a:accent3>
        <a:accent4>
          <a:srgbClr val="DADADA"/>
        </a:accent4>
        <a:accent5>
          <a:srgbClr val="ADE2E2"/>
        </a:accent5>
        <a:accent6>
          <a:srgbClr val="5FA369"/>
        </a:accent6>
        <a:hlink>
          <a:srgbClr val="00FF99"/>
        </a:hlink>
        <a:folHlink>
          <a:srgbClr val="CCFF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5">
        <a:dk1>
          <a:srgbClr val="8ABA8D"/>
        </a:dk1>
        <a:lt1>
          <a:srgbClr val="FFFFFF"/>
        </a:lt1>
        <a:dk2>
          <a:srgbClr val="6FB56D"/>
        </a:dk2>
        <a:lt2>
          <a:srgbClr val="DCF1F4"/>
        </a:lt2>
        <a:accent1>
          <a:srgbClr val="2E7E2E"/>
        </a:accent1>
        <a:accent2>
          <a:srgbClr val="25735D"/>
        </a:accent2>
        <a:accent3>
          <a:srgbClr val="BBD7BA"/>
        </a:accent3>
        <a:accent4>
          <a:srgbClr val="DADADA"/>
        </a:accent4>
        <a:accent5>
          <a:srgbClr val="ADC0AD"/>
        </a:accent5>
        <a:accent6>
          <a:srgbClr val="206853"/>
        </a:accent6>
        <a:hlink>
          <a:srgbClr val="FFFF00"/>
        </a:hlink>
        <a:folHlink>
          <a:srgbClr val="FFF4B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6">
        <a:dk1>
          <a:srgbClr val="005400"/>
        </a:dk1>
        <a:lt1>
          <a:srgbClr val="FFFFFF"/>
        </a:lt1>
        <a:dk2>
          <a:srgbClr val="004800"/>
        </a:dk2>
        <a:lt2>
          <a:srgbClr val="D6D8C0"/>
        </a:lt2>
        <a:accent1>
          <a:srgbClr val="339933"/>
        </a:accent1>
        <a:accent2>
          <a:srgbClr val="7D8C70"/>
        </a:accent2>
        <a:accent3>
          <a:srgbClr val="AAB1AA"/>
        </a:accent3>
        <a:accent4>
          <a:srgbClr val="DADADA"/>
        </a:accent4>
        <a:accent5>
          <a:srgbClr val="ADCAAD"/>
        </a:accent5>
        <a:accent6>
          <a:srgbClr val="717E65"/>
        </a:accent6>
        <a:hlink>
          <a:srgbClr val="CCCC00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7">
        <a:dk1>
          <a:srgbClr val="000000"/>
        </a:dk1>
        <a:lt1>
          <a:srgbClr val="F5F0BD"/>
        </a:lt1>
        <a:dk2>
          <a:srgbClr val="BD9D69"/>
        </a:dk2>
        <a:lt2>
          <a:srgbClr val="FFFFCC"/>
        </a:lt2>
        <a:accent1>
          <a:srgbClr val="CDBB77"/>
        </a:accent1>
        <a:accent2>
          <a:srgbClr val="F8EBD0"/>
        </a:accent2>
        <a:accent3>
          <a:srgbClr val="F9F6DB"/>
        </a:accent3>
        <a:accent4>
          <a:srgbClr val="000000"/>
        </a:accent4>
        <a:accent5>
          <a:srgbClr val="E3DABD"/>
        </a:accent5>
        <a:accent6>
          <a:srgbClr val="E1D5BC"/>
        </a:accent6>
        <a:hlink>
          <a:srgbClr val="FF9900"/>
        </a:hlink>
        <a:folHlink>
          <a:srgbClr val="C64B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8">
        <a:dk1>
          <a:srgbClr val="000000"/>
        </a:dk1>
        <a:lt1>
          <a:srgbClr val="E2DDD4"/>
        </a:lt1>
        <a:dk2>
          <a:srgbClr val="000000"/>
        </a:dk2>
        <a:lt2>
          <a:srgbClr val="EFEBE3"/>
        </a:lt2>
        <a:accent1>
          <a:srgbClr val="F2F2F2"/>
        </a:accent1>
        <a:accent2>
          <a:srgbClr val="C4AD74"/>
        </a:accent2>
        <a:accent3>
          <a:srgbClr val="EEEBE6"/>
        </a:accent3>
        <a:accent4>
          <a:srgbClr val="000000"/>
        </a:accent4>
        <a:accent5>
          <a:srgbClr val="F7F7F7"/>
        </a:accent5>
        <a:accent6>
          <a:srgbClr val="B19C68"/>
        </a:accent6>
        <a:hlink>
          <a:srgbClr val="A46032"/>
        </a:hlink>
        <a:folHlink>
          <a:srgbClr val="8F8E73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9">
        <a:dk1>
          <a:srgbClr val="8A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5831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4AD"/>
        </a:accent5>
        <a:accent6>
          <a:srgbClr val="B24B36"/>
        </a:accent6>
        <a:hlink>
          <a:srgbClr val="FFFFC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1.xml><?xml version="1.0" encoding="utf-8"?>
<a:theme xmlns:a="http://schemas.openxmlformats.org/drawingml/2006/main" name="1_Орбита">
  <a:themeElements>
    <a:clrScheme name="Орбита 1">
      <a:dk1>
        <a:srgbClr val="010199"/>
      </a:dk1>
      <a:lt1>
        <a:srgbClr val="FFFFFF"/>
      </a:lt1>
      <a:dk2>
        <a:srgbClr val="000000"/>
      </a:dk2>
      <a:lt2>
        <a:srgbClr val="B2B2B2"/>
      </a:lt2>
      <a:accent1>
        <a:srgbClr val="3399FF"/>
      </a:accent1>
      <a:accent2>
        <a:srgbClr val="666699"/>
      </a:accent2>
      <a:accent3>
        <a:srgbClr val="AAAAAA"/>
      </a:accent3>
      <a:accent4>
        <a:srgbClr val="DADADA"/>
      </a:accent4>
      <a:accent5>
        <a:srgbClr val="ADCAFF"/>
      </a:accent5>
      <a:accent6>
        <a:srgbClr val="5C5C8A"/>
      </a:accent6>
      <a:hlink>
        <a:srgbClr val="FFFFCC"/>
      </a:hlink>
      <a:folHlink>
        <a:srgbClr val="FFCC66"/>
      </a:folHlink>
    </a:clrScheme>
    <a:fontScheme name="Орбита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рбита 1">
        <a:dk1>
          <a:srgbClr val="010199"/>
        </a:dk1>
        <a:lt1>
          <a:srgbClr val="FFFFFF"/>
        </a:lt1>
        <a:dk2>
          <a:srgbClr val="000000"/>
        </a:dk2>
        <a:lt2>
          <a:srgbClr val="B2B2B2"/>
        </a:lt2>
        <a:accent1>
          <a:srgbClr val="3399FF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ADCAFF"/>
        </a:accent5>
        <a:accent6>
          <a:srgbClr val="5C5C8A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2">
        <a:dk1>
          <a:srgbClr val="008000"/>
        </a:dk1>
        <a:lt1>
          <a:srgbClr val="FFFFFF"/>
        </a:lt1>
        <a:dk2>
          <a:srgbClr val="003300"/>
        </a:dk2>
        <a:lt2>
          <a:srgbClr val="C0C0C0"/>
        </a:lt2>
        <a:accent1>
          <a:srgbClr val="99CC00"/>
        </a:accent1>
        <a:accent2>
          <a:srgbClr val="527C3A"/>
        </a:accent2>
        <a:accent3>
          <a:srgbClr val="AAADAA"/>
        </a:accent3>
        <a:accent4>
          <a:srgbClr val="DADADA"/>
        </a:accent4>
        <a:accent5>
          <a:srgbClr val="CAE2AA"/>
        </a:accent5>
        <a:accent6>
          <a:srgbClr val="497034"/>
        </a:accent6>
        <a:hlink>
          <a:srgbClr val="33CC33"/>
        </a:hlink>
        <a:folHlink>
          <a:srgbClr val="C1FF8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3">
        <a:dk1>
          <a:srgbClr val="000066"/>
        </a:dk1>
        <a:lt1>
          <a:srgbClr val="FFFFFF"/>
        </a:lt1>
        <a:dk2>
          <a:srgbClr val="000099"/>
        </a:dk2>
        <a:lt2>
          <a:srgbClr val="9FBFFF"/>
        </a:lt2>
        <a:accent1>
          <a:srgbClr val="0099CC"/>
        </a:accent1>
        <a:accent2>
          <a:srgbClr val="00CC66"/>
        </a:accent2>
        <a:accent3>
          <a:srgbClr val="AAAACA"/>
        </a:accent3>
        <a:accent4>
          <a:srgbClr val="DADADA"/>
        </a:accent4>
        <a:accent5>
          <a:srgbClr val="AACAE2"/>
        </a:accent5>
        <a:accent6>
          <a:srgbClr val="00B95C"/>
        </a:accent6>
        <a:hlink>
          <a:srgbClr val="00FFFF"/>
        </a:hlink>
        <a:folHlink>
          <a:srgbClr val="CDE6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4">
        <a:dk1>
          <a:srgbClr val="00ACA8"/>
        </a:dk1>
        <a:lt1>
          <a:srgbClr val="FFFFFF"/>
        </a:lt1>
        <a:dk2>
          <a:srgbClr val="006666"/>
        </a:dk2>
        <a:lt2>
          <a:srgbClr val="FFFF99"/>
        </a:lt2>
        <a:accent1>
          <a:srgbClr val="0099CC"/>
        </a:accent1>
        <a:accent2>
          <a:srgbClr val="6D6FC7"/>
        </a:accent2>
        <a:accent3>
          <a:srgbClr val="AAB8B8"/>
        </a:accent3>
        <a:accent4>
          <a:srgbClr val="DADADA"/>
        </a:accent4>
        <a:accent5>
          <a:srgbClr val="AACAE2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5">
        <a:dk1>
          <a:srgbClr val="BA0023"/>
        </a:dk1>
        <a:lt1>
          <a:srgbClr val="FFFFFF"/>
        </a:lt1>
        <a:dk2>
          <a:srgbClr val="800000"/>
        </a:dk2>
        <a:lt2>
          <a:srgbClr val="FFFF99"/>
        </a:lt2>
        <a:accent1>
          <a:srgbClr val="FF6600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B24B36"/>
        </a:accent6>
        <a:hlink>
          <a:srgbClr val="FFFF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6">
        <a:dk1>
          <a:srgbClr val="6D776E"/>
        </a:dk1>
        <a:lt1>
          <a:srgbClr val="FFFFFF"/>
        </a:lt1>
        <a:dk2>
          <a:srgbClr val="575863"/>
        </a:dk2>
        <a:lt2>
          <a:srgbClr val="DDDDDD"/>
        </a:lt2>
        <a:accent1>
          <a:srgbClr val="0099CC"/>
        </a:accent1>
        <a:accent2>
          <a:srgbClr val="939EA9"/>
        </a:accent2>
        <a:accent3>
          <a:srgbClr val="B4B4B7"/>
        </a:accent3>
        <a:accent4>
          <a:srgbClr val="DADADA"/>
        </a:accent4>
        <a:accent5>
          <a:srgbClr val="AACAE2"/>
        </a:accent5>
        <a:accent6>
          <a:srgbClr val="858F99"/>
        </a:accent6>
        <a:hlink>
          <a:srgbClr val="FFCC00"/>
        </a:hlink>
        <a:folHlink>
          <a:srgbClr val="BD894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7">
        <a:dk1>
          <a:srgbClr val="A28A84"/>
        </a:dk1>
        <a:lt1>
          <a:srgbClr val="FFFFFF"/>
        </a:lt1>
        <a:dk2>
          <a:srgbClr val="765E58"/>
        </a:dk2>
        <a:lt2>
          <a:srgbClr val="DDDDDD"/>
        </a:lt2>
        <a:accent1>
          <a:srgbClr val="CC6600"/>
        </a:accent1>
        <a:accent2>
          <a:srgbClr val="CC9900"/>
        </a:accent2>
        <a:accent3>
          <a:srgbClr val="BDB6B4"/>
        </a:accent3>
        <a:accent4>
          <a:srgbClr val="DADADA"/>
        </a:accent4>
        <a:accent5>
          <a:srgbClr val="E2B8AA"/>
        </a:accent5>
        <a:accent6>
          <a:srgbClr val="B98A00"/>
        </a:accent6>
        <a:hlink>
          <a:srgbClr val="FFCC00"/>
        </a:hlink>
        <a:folHlink>
          <a:srgbClr val="FFFF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8">
        <a:dk1>
          <a:srgbClr val="000000"/>
        </a:dk1>
        <a:lt1>
          <a:srgbClr val="C5D9ED"/>
        </a:lt1>
        <a:dk2>
          <a:srgbClr val="000000"/>
        </a:dk2>
        <a:lt2>
          <a:srgbClr val="FFFFFF"/>
        </a:lt2>
        <a:accent1>
          <a:srgbClr val="F3F6FF"/>
        </a:accent1>
        <a:accent2>
          <a:srgbClr val="33CCCC"/>
        </a:accent2>
        <a:accent3>
          <a:srgbClr val="DFE9F4"/>
        </a:accent3>
        <a:accent4>
          <a:srgbClr val="000000"/>
        </a:accent4>
        <a:accent5>
          <a:srgbClr val="F8FAFF"/>
        </a:accent5>
        <a:accent6>
          <a:srgbClr val="2DB9B9"/>
        </a:accent6>
        <a:hlink>
          <a:srgbClr val="0000FF"/>
        </a:hlink>
        <a:folHlink>
          <a:srgbClr val="0066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рбита 9">
        <a:dk1>
          <a:srgbClr val="FFFFFF"/>
        </a:dk1>
        <a:lt1>
          <a:srgbClr val="FFFFFF"/>
        </a:lt1>
        <a:dk2>
          <a:srgbClr val="AAAAC6"/>
        </a:dk2>
        <a:lt2>
          <a:srgbClr val="FFFFCC"/>
        </a:lt2>
        <a:accent1>
          <a:srgbClr val="66667E"/>
        </a:accent1>
        <a:accent2>
          <a:srgbClr val="629157"/>
        </a:accent2>
        <a:accent3>
          <a:srgbClr val="D2D2DF"/>
        </a:accent3>
        <a:accent4>
          <a:srgbClr val="DADADA"/>
        </a:accent4>
        <a:accent5>
          <a:srgbClr val="B8B8C0"/>
        </a:accent5>
        <a:accent6>
          <a:srgbClr val="58834E"/>
        </a:accent6>
        <a:hlink>
          <a:srgbClr val="6600CC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2.xml><?xml version="1.0" encoding="utf-8"?>
<a:theme xmlns:a="http://schemas.openxmlformats.org/drawingml/2006/main" name="1_Граница">
  <a:themeElements>
    <a:clrScheme name="Граница 2">
      <a:dk1>
        <a:srgbClr val="5B5D6B"/>
      </a:dk1>
      <a:lt1>
        <a:srgbClr val="FFFFFF"/>
      </a:lt1>
      <a:dk2>
        <a:srgbClr val="5A5C6C"/>
      </a:dk2>
      <a:lt2>
        <a:srgbClr val="FFFFCC"/>
      </a:lt2>
      <a:accent1>
        <a:srgbClr val="9966FF"/>
      </a:accent1>
      <a:accent2>
        <a:srgbClr val="9383B3"/>
      </a:accent2>
      <a:accent3>
        <a:srgbClr val="B5B5BA"/>
      </a:accent3>
      <a:accent4>
        <a:srgbClr val="DADADA"/>
      </a:accent4>
      <a:accent5>
        <a:srgbClr val="CAB8FF"/>
      </a:accent5>
      <a:accent6>
        <a:srgbClr val="8576A2"/>
      </a:accent6>
      <a:hlink>
        <a:srgbClr val="A3C145"/>
      </a:hlink>
      <a:folHlink>
        <a:srgbClr val="6FA9B7"/>
      </a:folHlink>
    </a:clrScheme>
    <a:fontScheme name="Граница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раница 1">
        <a:dk1>
          <a:srgbClr val="00007A"/>
        </a:dk1>
        <a:lt1>
          <a:srgbClr val="FFFFFF"/>
        </a:lt1>
        <a:dk2>
          <a:srgbClr val="000066"/>
        </a:dk2>
        <a:lt2>
          <a:srgbClr val="CCECFF"/>
        </a:lt2>
        <a:accent1>
          <a:srgbClr val="6F64C2"/>
        </a:accent1>
        <a:accent2>
          <a:srgbClr val="0089BA"/>
        </a:accent2>
        <a:accent3>
          <a:srgbClr val="AAAAB8"/>
        </a:accent3>
        <a:accent4>
          <a:srgbClr val="DADADA"/>
        </a:accent4>
        <a:accent5>
          <a:srgbClr val="BBB8DD"/>
        </a:accent5>
        <a:accent6>
          <a:srgbClr val="007CA8"/>
        </a:accent6>
        <a:hlink>
          <a:srgbClr val="66CCFF"/>
        </a:hlink>
        <a:folHlink>
          <a:srgbClr val="00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2">
        <a:dk1>
          <a:srgbClr val="5B5D6B"/>
        </a:dk1>
        <a:lt1>
          <a:srgbClr val="FFFFFF"/>
        </a:lt1>
        <a:dk2>
          <a:srgbClr val="5A5C6C"/>
        </a:dk2>
        <a:lt2>
          <a:srgbClr val="FFFFCC"/>
        </a:lt2>
        <a:accent1>
          <a:srgbClr val="9966FF"/>
        </a:accent1>
        <a:accent2>
          <a:srgbClr val="9383B3"/>
        </a:accent2>
        <a:accent3>
          <a:srgbClr val="B5B5BA"/>
        </a:accent3>
        <a:accent4>
          <a:srgbClr val="DADADA"/>
        </a:accent4>
        <a:accent5>
          <a:srgbClr val="CAB8FF"/>
        </a:accent5>
        <a:accent6>
          <a:srgbClr val="8576A2"/>
        </a:accent6>
        <a:hlink>
          <a:srgbClr val="A3C145"/>
        </a:hlink>
        <a:folHlink>
          <a:srgbClr val="6FA9B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3">
        <a:dk1>
          <a:srgbClr val="86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6600"/>
        </a:accent1>
        <a:accent2>
          <a:srgbClr val="FF9933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4">
        <a:dk1>
          <a:srgbClr val="676A5C"/>
        </a:dk1>
        <a:lt1>
          <a:srgbClr val="FFFFFF"/>
        </a:lt1>
        <a:dk2>
          <a:srgbClr val="686B5D"/>
        </a:dk2>
        <a:lt2>
          <a:srgbClr val="FFFFCC"/>
        </a:lt2>
        <a:accent1>
          <a:srgbClr val="CC6600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E2B8AA"/>
        </a:accent5>
        <a:accent6>
          <a:srgbClr val="738F98"/>
        </a:accent6>
        <a:hlink>
          <a:srgbClr val="DDBF4F"/>
        </a:hlink>
        <a:folHlink>
          <a:srgbClr val="B7B6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5">
        <a:dk1>
          <a:srgbClr val="AC835E"/>
        </a:dk1>
        <a:lt1>
          <a:srgbClr val="FFFFFF"/>
        </a:lt1>
        <a:dk2>
          <a:srgbClr val="AE8764"/>
        </a:dk2>
        <a:lt2>
          <a:srgbClr val="FFFFCC"/>
        </a:lt2>
        <a:accent1>
          <a:srgbClr val="CC6600"/>
        </a:accent1>
        <a:accent2>
          <a:srgbClr val="FF5050"/>
        </a:accent2>
        <a:accent3>
          <a:srgbClr val="D3C3B8"/>
        </a:accent3>
        <a:accent4>
          <a:srgbClr val="DADADA"/>
        </a:accent4>
        <a:accent5>
          <a:srgbClr val="E2B8AA"/>
        </a:accent5>
        <a:accent6>
          <a:srgbClr val="E74848"/>
        </a:accent6>
        <a:hlink>
          <a:srgbClr val="FFCC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6">
        <a:dk1>
          <a:srgbClr val="526133"/>
        </a:dk1>
        <a:lt1>
          <a:srgbClr val="FFFFFF"/>
        </a:lt1>
        <a:dk2>
          <a:srgbClr val="4E5D31"/>
        </a:dk2>
        <a:lt2>
          <a:srgbClr val="FFFFCC"/>
        </a:lt2>
        <a:accent1>
          <a:srgbClr val="99CC00"/>
        </a:accent1>
        <a:accent2>
          <a:srgbClr val="7A9505"/>
        </a:accent2>
        <a:accent3>
          <a:srgbClr val="B2B6AD"/>
        </a:accent3>
        <a:accent4>
          <a:srgbClr val="DADADA"/>
        </a:accent4>
        <a:accent5>
          <a:srgbClr val="CAE2AA"/>
        </a:accent5>
        <a:accent6>
          <a:srgbClr val="6E8704"/>
        </a:accent6>
        <a:hlink>
          <a:srgbClr val="FFCC00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7">
        <a:dk1>
          <a:srgbClr val="000000"/>
        </a:dk1>
        <a:lt1>
          <a:srgbClr val="DDDCC5"/>
        </a:lt1>
        <a:dk2>
          <a:srgbClr val="95934B"/>
        </a:dk2>
        <a:lt2>
          <a:srgbClr val="DBDAC3"/>
        </a:lt2>
        <a:accent1>
          <a:srgbClr val="EAEBE1"/>
        </a:accent1>
        <a:accent2>
          <a:srgbClr val="9DB0B7"/>
        </a:accent2>
        <a:accent3>
          <a:srgbClr val="EBEBDF"/>
        </a:accent3>
        <a:accent4>
          <a:srgbClr val="000000"/>
        </a:accent4>
        <a:accent5>
          <a:srgbClr val="F3F3EE"/>
        </a:accent5>
        <a:accent6>
          <a:srgbClr val="8E9FA6"/>
        </a:accent6>
        <a:hlink>
          <a:srgbClr val="0099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Граница 8">
        <a:dk1>
          <a:srgbClr val="007E7B"/>
        </a:dk1>
        <a:lt1>
          <a:srgbClr val="FFFFFF"/>
        </a:lt1>
        <a:dk2>
          <a:srgbClr val="008080"/>
        </a:dk2>
        <a:lt2>
          <a:srgbClr val="FFFF99"/>
        </a:lt2>
        <a:accent1>
          <a:srgbClr val="33CCCC"/>
        </a:accent1>
        <a:accent2>
          <a:srgbClr val="00CC66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00B95C"/>
        </a:accent6>
        <a:hlink>
          <a:srgbClr val="CCFFCC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9">
        <a:dk1>
          <a:srgbClr val="000000"/>
        </a:dk1>
        <a:lt1>
          <a:srgbClr val="FFFFFF"/>
        </a:lt1>
        <a:dk2>
          <a:srgbClr val="000000"/>
        </a:dk2>
        <a:lt2>
          <a:srgbClr val="FEFEFE"/>
        </a:lt2>
        <a:accent1>
          <a:srgbClr val="E1E1FF"/>
        </a:accent1>
        <a:accent2>
          <a:srgbClr val="D9FFF8"/>
        </a:accent2>
        <a:accent3>
          <a:srgbClr val="FFFFFF"/>
        </a:accent3>
        <a:accent4>
          <a:srgbClr val="000000"/>
        </a:accent4>
        <a:accent5>
          <a:srgbClr val="EEEEFF"/>
        </a:accent5>
        <a:accent6>
          <a:srgbClr val="C4E7E1"/>
        </a:accent6>
        <a:hlink>
          <a:srgbClr val="9966FF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3.xml><?xml version="1.0" encoding="utf-8"?>
<a:theme xmlns:a="http://schemas.openxmlformats.org/drawingml/2006/main" name="3_Клен">
  <a:themeElements>
    <a:clrScheme name="1_Клен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1_Клен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Клен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Клен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4.xml><?xml version="1.0" encoding="utf-8"?>
<a:theme xmlns:a="http://schemas.openxmlformats.org/drawingml/2006/main" name="1_Слои">
  <a:themeElements>
    <a:clrScheme name="Слои 6">
      <a:dk1>
        <a:srgbClr val="000000"/>
      </a:dk1>
      <a:lt1>
        <a:srgbClr val="FFFFE1"/>
      </a:lt1>
      <a:dk2>
        <a:srgbClr val="330033"/>
      </a:dk2>
      <a:lt2>
        <a:srgbClr val="330033"/>
      </a:lt2>
      <a:accent1>
        <a:srgbClr val="CCCC99"/>
      </a:accent1>
      <a:accent2>
        <a:srgbClr val="FF0000"/>
      </a:accent2>
      <a:accent3>
        <a:srgbClr val="FFFFEE"/>
      </a:accent3>
      <a:accent4>
        <a:srgbClr val="000000"/>
      </a:accent4>
      <a:accent5>
        <a:srgbClr val="E2E2CA"/>
      </a:accent5>
      <a:accent6>
        <a:srgbClr val="E70000"/>
      </a:accent6>
      <a:hlink>
        <a:srgbClr val="990033"/>
      </a:hlink>
      <a:folHlink>
        <a:srgbClr val="B2B2B2"/>
      </a:folHlink>
    </a:clrScheme>
    <a:fontScheme name="Слои">
      <a:majorFont>
        <a:latin typeface="Times New Roman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лои 1">
        <a:dk1>
          <a:srgbClr val="993300"/>
        </a:dk1>
        <a:lt1>
          <a:srgbClr val="CCCCCC"/>
        </a:lt1>
        <a:dk2>
          <a:srgbClr val="000000"/>
        </a:dk2>
        <a:lt2>
          <a:srgbClr val="FFFFFF"/>
        </a:lt2>
        <a:accent1>
          <a:srgbClr val="576F2B"/>
        </a:accent1>
        <a:accent2>
          <a:srgbClr val="666699"/>
        </a:accent2>
        <a:accent3>
          <a:srgbClr val="AAAAAA"/>
        </a:accent3>
        <a:accent4>
          <a:srgbClr val="AEAEAE"/>
        </a:accent4>
        <a:accent5>
          <a:srgbClr val="B4BBAC"/>
        </a:accent5>
        <a:accent6>
          <a:srgbClr val="5C5C8A"/>
        </a:accent6>
        <a:hlink>
          <a:srgbClr val="99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2">
        <a:dk1>
          <a:srgbClr val="993300"/>
        </a:dk1>
        <a:lt1>
          <a:srgbClr val="CCCCCC"/>
        </a:lt1>
        <a:dk2>
          <a:srgbClr val="330000"/>
        </a:dk2>
        <a:lt2>
          <a:srgbClr val="FFFFFF"/>
        </a:lt2>
        <a:accent1>
          <a:srgbClr val="996633"/>
        </a:accent1>
        <a:accent2>
          <a:srgbClr val="FF0000"/>
        </a:accent2>
        <a:accent3>
          <a:srgbClr val="ADAAAA"/>
        </a:accent3>
        <a:accent4>
          <a:srgbClr val="AEAEAE"/>
        </a:accent4>
        <a:accent5>
          <a:srgbClr val="CAB8AD"/>
        </a:accent5>
        <a:accent6>
          <a:srgbClr val="E70000"/>
        </a:accent6>
        <a:hlink>
          <a:srgbClr val="FF3300"/>
        </a:hlink>
        <a:folHlink>
          <a:srgbClr val="CC99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3">
        <a:dk1>
          <a:srgbClr val="79788A"/>
        </a:dk1>
        <a:lt1>
          <a:srgbClr val="FFFFFF"/>
        </a:lt1>
        <a:dk2>
          <a:srgbClr val="21203C"/>
        </a:dk2>
        <a:lt2>
          <a:srgbClr val="FFFFCC"/>
        </a:lt2>
        <a:accent1>
          <a:srgbClr val="476077"/>
        </a:accent1>
        <a:accent2>
          <a:srgbClr val="676C5A"/>
        </a:accent2>
        <a:accent3>
          <a:srgbClr val="ABABAF"/>
        </a:accent3>
        <a:accent4>
          <a:srgbClr val="DADADA"/>
        </a:accent4>
        <a:accent5>
          <a:srgbClr val="B1B6BD"/>
        </a:accent5>
        <a:accent6>
          <a:srgbClr val="5D6151"/>
        </a:accent6>
        <a:hlink>
          <a:srgbClr val="666699"/>
        </a:hlink>
        <a:folHlink>
          <a:srgbClr val="8CB0A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4">
        <a:dk1>
          <a:srgbClr val="455B41"/>
        </a:dk1>
        <a:lt1>
          <a:srgbClr val="FFFFCC"/>
        </a:lt1>
        <a:dk2>
          <a:srgbClr val="79A994"/>
        </a:dk2>
        <a:lt2>
          <a:srgbClr val="FFFFCC"/>
        </a:lt2>
        <a:accent1>
          <a:srgbClr val="517087"/>
        </a:accent1>
        <a:accent2>
          <a:srgbClr val="666699"/>
        </a:accent2>
        <a:accent3>
          <a:srgbClr val="BED1C8"/>
        </a:accent3>
        <a:accent4>
          <a:srgbClr val="DADAAE"/>
        </a:accent4>
        <a:accent5>
          <a:srgbClr val="B3BBC3"/>
        </a:accent5>
        <a:accent6>
          <a:srgbClr val="5C5C8A"/>
        </a:accent6>
        <a:hlink>
          <a:srgbClr val="993300"/>
        </a:hlink>
        <a:folHlink>
          <a:srgbClr val="A4AF6B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5">
        <a:dk1>
          <a:srgbClr val="330000"/>
        </a:dk1>
        <a:lt1>
          <a:srgbClr val="FF9900"/>
        </a:lt1>
        <a:dk2>
          <a:srgbClr val="FFFFFF"/>
        </a:dk2>
        <a:lt2>
          <a:srgbClr val="8B3111"/>
        </a:lt2>
        <a:accent1>
          <a:srgbClr val="DD6D07"/>
        </a:accent1>
        <a:accent2>
          <a:srgbClr val="CC9900"/>
        </a:accent2>
        <a:accent3>
          <a:srgbClr val="FFCAAA"/>
        </a:accent3>
        <a:accent4>
          <a:srgbClr val="2A0000"/>
        </a:accent4>
        <a:accent5>
          <a:srgbClr val="EBBAAA"/>
        </a:accent5>
        <a:accent6>
          <a:srgbClr val="B98A00"/>
        </a:accent6>
        <a:hlink>
          <a:srgbClr val="CC3300"/>
        </a:hlink>
        <a:folHlink>
          <a:srgbClr val="CC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6">
        <a:dk1>
          <a:srgbClr val="000000"/>
        </a:dk1>
        <a:lt1>
          <a:srgbClr val="FFFFE1"/>
        </a:lt1>
        <a:dk2>
          <a:srgbClr val="330033"/>
        </a:dk2>
        <a:lt2>
          <a:srgbClr val="330033"/>
        </a:lt2>
        <a:accent1>
          <a:srgbClr val="CCCC99"/>
        </a:accent1>
        <a:accent2>
          <a:srgbClr val="FF0000"/>
        </a:accent2>
        <a:accent3>
          <a:srgbClr val="FFFFEE"/>
        </a:accent3>
        <a:accent4>
          <a:srgbClr val="000000"/>
        </a:accent4>
        <a:accent5>
          <a:srgbClr val="E2E2CA"/>
        </a:accent5>
        <a:accent6>
          <a:srgbClr val="E70000"/>
        </a:accent6>
        <a:hlink>
          <a:srgbClr val="990033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7">
        <a:dk1>
          <a:srgbClr val="000000"/>
        </a:dk1>
        <a:lt1>
          <a:srgbClr val="FFFFFF"/>
        </a:lt1>
        <a:dk2>
          <a:srgbClr val="000000"/>
        </a:dk2>
        <a:lt2>
          <a:srgbClr val="891411"/>
        </a:lt2>
        <a:accent1>
          <a:srgbClr val="4F917E"/>
        </a:accent1>
        <a:accent2>
          <a:srgbClr val="CC9900"/>
        </a:accent2>
        <a:accent3>
          <a:srgbClr val="FFFFFF"/>
        </a:accent3>
        <a:accent4>
          <a:srgbClr val="000000"/>
        </a:accent4>
        <a:accent5>
          <a:srgbClr val="B2C7C0"/>
        </a:accent5>
        <a:accent6>
          <a:srgbClr val="B98A00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8">
        <a:dk1>
          <a:srgbClr val="000000"/>
        </a:dk1>
        <a:lt1>
          <a:srgbClr val="FFFFFF"/>
        </a:lt1>
        <a:dk2>
          <a:srgbClr val="CC0000"/>
        </a:dk2>
        <a:lt2>
          <a:srgbClr val="999966"/>
        </a:lt2>
        <a:accent1>
          <a:srgbClr val="CCCCCC"/>
        </a:accent1>
        <a:accent2>
          <a:srgbClr val="CCCC6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B9B95C"/>
        </a:accent6>
        <a:hlink>
          <a:srgbClr val="666699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9">
        <a:dk1>
          <a:srgbClr val="000000"/>
        </a:dk1>
        <a:lt1>
          <a:srgbClr val="FFFFFF"/>
        </a:lt1>
        <a:dk2>
          <a:srgbClr val="FF0000"/>
        </a:dk2>
        <a:lt2>
          <a:srgbClr val="009999"/>
        </a:lt2>
        <a:accent1>
          <a:srgbClr val="C7B505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E0D7AA"/>
        </a:accent5>
        <a:accent6>
          <a:srgbClr val="E7E75C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10">
        <a:dk1>
          <a:srgbClr val="000000"/>
        </a:dk1>
        <a:lt1>
          <a:srgbClr val="FFFFFF"/>
        </a:lt1>
        <a:dk2>
          <a:srgbClr val="660033"/>
        </a:dk2>
        <a:lt2>
          <a:srgbClr val="666699"/>
        </a:lt2>
        <a:accent1>
          <a:srgbClr val="95A3D1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C8CEE5"/>
        </a:accent5>
        <a:accent6>
          <a:srgbClr val="E7E75C"/>
        </a:accent6>
        <a:hlink>
          <a:srgbClr val="5A84D8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5.xml><?xml version="1.0" encoding="utf-8"?>
<a:theme xmlns:a="http://schemas.openxmlformats.org/drawingml/2006/main" name="2_Лучи">
  <a:themeElements>
    <a:clrScheme name="Лучи 2">
      <a:dk1>
        <a:srgbClr val="000080"/>
      </a:dk1>
      <a:lt1>
        <a:srgbClr val="FFFFFF"/>
      </a:lt1>
      <a:dk2>
        <a:srgbClr val="000099"/>
      </a:dk2>
      <a:lt2>
        <a:srgbClr val="FFFFFF"/>
      </a:lt2>
      <a:accent1>
        <a:srgbClr val="3366FF"/>
      </a:accent1>
      <a:accent2>
        <a:srgbClr val="7B46D0"/>
      </a:accent2>
      <a:accent3>
        <a:srgbClr val="AAAACA"/>
      </a:accent3>
      <a:accent4>
        <a:srgbClr val="DADADA"/>
      </a:accent4>
      <a:accent5>
        <a:srgbClr val="ADB8FF"/>
      </a:accent5>
      <a:accent6>
        <a:srgbClr val="6F3FBC"/>
      </a:accent6>
      <a:hlink>
        <a:srgbClr val="86D1EC"/>
      </a:hlink>
      <a:folHlink>
        <a:srgbClr val="45C984"/>
      </a:folHlink>
    </a:clrScheme>
    <a:fontScheme name="Лучи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Лучи 1">
        <a:dk1>
          <a:srgbClr val="1A006C"/>
        </a:dk1>
        <a:lt1>
          <a:srgbClr val="FFFFFF"/>
        </a:lt1>
        <a:dk2>
          <a:srgbClr val="000066"/>
        </a:dk2>
        <a:lt2>
          <a:srgbClr val="CCCCFF"/>
        </a:lt2>
        <a:accent1>
          <a:srgbClr val="0099CC"/>
        </a:accent1>
        <a:accent2>
          <a:srgbClr val="6600CC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5C00B9"/>
        </a:accent6>
        <a:hlink>
          <a:srgbClr val="9999FF"/>
        </a:hlink>
        <a:folHlink>
          <a:srgbClr val="33CC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2">
        <a:dk1>
          <a:srgbClr val="000080"/>
        </a:dk1>
        <a:lt1>
          <a:srgbClr val="FFFFFF"/>
        </a:lt1>
        <a:dk2>
          <a:srgbClr val="000099"/>
        </a:dk2>
        <a:lt2>
          <a:srgbClr val="FFFFFF"/>
        </a:lt2>
        <a:accent1>
          <a:srgbClr val="3366FF"/>
        </a:accent1>
        <a:accent2>
          <a:srgbClr val="7B46D0"/>
        </a:accent2>
        <a:accent3>
          <a:srgbClr val="AAAACA"/>
        </a:accent3>
        <a:accent4>
          <a:srgbClr val="DADADA"/>
        </a:accent4>
        <a:accent5>
          <a:srgbClr val="ADB8FF"/>
        </a:accent5>
        <a:accent6>
          <a:srgbClr val="6F3FBC"/>
        </a:accent6>
        <a:hlink>
          <a:srgbClr val="86D1EC"/>
        </a:hlink>
        <a:folHlink>
          <a:srgbClr val="45C98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3">
        <a:dk1>
          <a:srgbClr val="3F4873"/>
        </a:dk1>
        <a:lt1>
          <a:srgbClr val="FFFFFF"/>
        </a:lt1>
        <a:dk2>
          <a:srgbClr val="4F598D"/>
        </a:dk2>
        <a:lt2>
          <a:srgbClr val="CCECFF"/>
        </a:lt2>
        <a:accent1>
          <a:srgbClr val="0099CC"/>
        </a:accent1>
        <a:accent2>
          <a:srgbClr val="4C8470"/>
        </a:accent2>
        <a:accent3>
          <a:srgbClr val="B2B5C5"/>
        </a:accent3>
        <a:accent4>
          <a:srgbClr val="DADADA"/>
        </a:accent4>
        <a:accent5>
          <a:srgbClr val="AACAE2"/>
        </a:accent5>
        <a:accent6>
          <a:srgbClr val="447765"/>
        </a:accent6>
        <a:hlink>
          <a:srgbClr val="99CC00"/>
        </a:hlink>
        <a:folHlink>
          <a:srgbClr val="96A4C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4">
        <a:dk1>
          <a:srgbClr val="006E6B"/>
        </a:dk1>
        <a:lt1>
          <a:srgbClr val="FFFFFF"/>
        </a:lt1>
        <a:dk2>
          <a:srgbClr val="008080"/>
        </a:dk2>
        <a:lt2>
          <a:srgbClr val="E2EFCD"/>
        </a:lt2>
        <a:accent1>
          <a:srgbClr val="33CCCC"/>
        </a:accent1>
        <a:accent2>
          <a:srgbClr val="6352B8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5949A6"/>
        </a:accent6>
        <a:hlink>
          <a:srgbClr val="CCFF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5">
        <a:dk1>
          <a:srgbClr val="48562C"/>
        </a:dk1>
        <a:lt1>
          <a:srgbClr val="FFFFFF"/>
        </a:lt1>
        <a:dk2>
          <a:srgbClr val="546434"/>
        </a:dk2>
        <a:lt2>
          <a:srgbClr val="FFFFCC"/>
        </a:lt2>
        <a:accent1>
          <a:srgbClr val="7B8A6E"/>
        </a:accent1>
        <a:accent2>
          <a:srgbClr val="527C3A"/>
        </a:accent2>
        <a:accent3>
          <a:srgbClr val="B3B8AE"/>
        </a:accent3>
        <a:accent4>
          <a:srgbClr val="DADADA"/>
        </a:accent4>
        <a:accent5>
          <a:srgbClr val="BFC4BA"/>
        </a:accent5>
        <a:accent6>
          <a:srgbClr val="497034"/>
        </a:accent6>
        <a:hlink>
          <a:srgbClr val="55B55E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6">
        <a:dk1>
          <a:srgbClr val="96B29E"/>
        </a:dk1>
        <a:lt1>
          <a:srgbClr val="FFFFFF"/>
        </a:lt1>
        <a:dk2>
          <a:srgbClr val="A5BDAC"/>
        </a:dk2>
        <a:lt2>
          <a:srgbClr val="FFFFCC"/>
        </a:lt2>
        <a:accent1>
          <a:srgbClr val="4E8880"/>
        </a:accent1>
        <a:accent2>
          <a:srgbClr val="2F71B9"/>
        </a:accent2>
        <a:accent3>
          <a:srgbClr val="CFDBD2"/>
        </a:accent3>
        <a:accent4>
          <a:srgbClr val="DADADA"/>
        </a:accent4>
        <a:accent5>
          <a:srgbClr val="B2C3C0"/>
        </a:accent5>
        <a:accent6>
          <a:srgbClr val="2A66A7"/>
        </a:accent6>
        <a:hlink>
          <a:srgbClr val="9DC0E7"/>
        </a:hlink>
        <a:folHlink>
          <a:srgbClr val="54CA8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7">
        <a:dk1>
          <a:srgbClr val="D49C00"/>
        </a:dk1>
        <a:lt1>
          <a:srgbClr val="FFFFFF"/>
        </a:lt1>
        <a:dk2>
          <a:srgbClr val="CC9900"/>
        </a:dk2>
        <a:lt2>
          <a:srgbClr val="CEBD40"/>
        </a:lt2>
        <a:accent1>
          <a:srgbClr val="CC6600"/>
        </a:accent1>
        <a:accent2>
          <a:srgbClr val="808000"/>
        </a:accent2>
        <a:accent3>
          <a:srgbClr val="E2CAAA"/>
        </a:accent3>
        <a:accent4>
          <a:srgbClr val="DADADA"/>
        </a:accent4>
        <a:accent5>
          <a:srgbClr val="E2B8AA"/>
        </a:accent5>
        <a:accent6>
          <a:srgbClr val="737300"/>
        </a:accent6>
        <a:hlink>
          <a:srgbClr val="FF99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8">
        <a:dk1>
          <a:srgbClr val="881700"/>
        </a:dk1>
        <a:lt1>
          <a:srgbClr val="FAF9E6"/>
        </a:lt1>
        <a:dk2>
          <a:srgbClr val="990000"/>
        </a:dk2>
        <a:lt2>
          <a:srgbClr val="EADC78"/>
        </a:lt2>
        <a:accent1>
          <a:srgbClr val="FF6600"/>
        </a:accent1>
        <a:accent2>
          <a:srgbClr val="B86D52"/>
        </a:accent2>
        <a:accent3>
          <a:srgbClr val="CAAAAA"/>
        </a:accent3>
        <a:accent4>
          <a:srgbClr val="D6D5C4"/>
        </a:accent4>
        <a:accent5>
          <a:srgbClr val="FFB8AA"/>
        </a:accent5>
        <a:accent6>
          <a:srgbClr val="A66249"/>
        </a:accent6>
        <a:hlink>
          <a:srgbClr val="D78D15"/>
        </a:hlink>
        <a:folHlink>
          <a:srgbClr val="C6B37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9">
        <a:dk1>
          <a:srgbClr val="000000"/>
        </a:dk1>
        <a:lt1>
          <a:srgbClr val="FFFFFF"/>
        </a:lt1>
        <a:dk2>
          <a:srgbClr val="000000"/>
        </a:dk2>
        <a:lt2>
          <a:srgbClr val="DDDDDD"/>
        </a:lt2>
        <a:accent1>
          <a:srgbClr val="E6F5F6"/>
        </a:accent1>
        <a:accent2>
          <a:srgbClr val="A5E1A8"/>
        </a:accent2>
        <a:accent3>
          <a:srgbClr val="FFFFFF"/>
        </a:accent3>
        <a:accent4>
          <a:srgbClr val="000000"/>
        </a:accent4>
        <a:accent5>
          <a:srgbClr val="F0F9FA"/>
        </a:accent5>
        <a:accent6>
          <a:srgbClr val="95CC98"/>
        </a:accent6>
        <a:hlink>
          <a:srgbClr val="5B00B6"/>
        </a:hlink>
        <a:folHlink>
          <a:srgbClr val="34988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6.xml><?xml version="1.0" encoding="utf-8"?>
<a:theme xmlns:a="http://schemas.openxmlformats.org/drawingml/2006/main" name="4_Клен">
  <a:themeElements>
    <a:clrScheme name="Клен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Клен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Клен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Клен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7.xml><?xml version="1.0" encoding="utf-8"?>
<a:theme xmlns:a="http://schemas.openxmlformats.org/drawingml/2006/main" name="2_Склон">
  <a:themeElements>
    <a:clrScheme name="Склон 5">
      <a:dk1>
        <a:srgbClr val="009999"/>
      </a:dk1>
      <a:lt1>
        <a:srgbClr val="EAEAEA"/>
      </a:lt1>
      <a:dk2>
        <a:srgbClr val="006666"/>
      </a:dk2>
      <a:lt2>
        <a:srgbClr val="FFFFCC"/>
      </a:lt2>
      <a:accent1>
        <a:srgbClr val="339966"/>
      </a:accent1>
      <a:accent2>
        <a:srgbClr val="5E855B"/>
      </a:accent2>
      <a:accent3>
        <a:srgbClr val="AAB8B8"/>
      </a:accent3>
      <a:accent4>
        <a:srgbClr val="C8C8C8"/>
      </a:accent4>
      <a:accent5>
        <a:srgbClr val="ADCAB8"/>
      </a:accent5>
      <a:accent6>
        <a:srgbClr val="547852"/>
      </a:accent6>
      <a:hlink>
        <a:srgbClr val="EEC85E"/>
      </a:hlink>
      <a:folHlink>
        <a:srgbClr val="AA8456"/>
      </a:folHlink>
    </a:clrScheme>
    <a:fontScheme name="Склон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клон 1">
        <a:dk1>
          <a:srgbClr val="5B5B49"/>
        </a:dk1>
        <a:lt1>
          <a:srgbClr val="DDDDDD"/>
        </a:lt1>
        <a:dk2>
          <a:srgbClr val="2B2A00"/>
        </a:dk2>
        <a:lt2>
          <a:srgbClr val="E0DFBE"/>
        </a:lt2>
        <a:accent1>
          <a:srgbClr val="878543"/>
        </a:accent1>
        <a:accent2>
          <a:srgbClr val="716E00"/>
        </a:accent2>
        <a:accent3>
          <a:srgbClr val="ACACAA"/>
        </a:accent3>
        <a:accent4>
          <a:srgbClr val="BDBDBD"/>
        </a:accent4>
        <a:accent5>
          <a:srgbClr val="C3C2B0"/>
        </a:accent5>
        <a:accent6>
          <a:srgbClr val="666300"/>
        </a:accent6>
        <a:hlink>
          <a:srgbClr val="CC9900"/>
        </a:hlink>
        <a:folHlink>
          <a:srgbClr val="9966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2">
        <a:dk1>
          <a:srgbClr val="746354"/>
        </a:dk1>
        <a:lt1>
          <a:srgbClr val="FFFFFF"/>
        </a:lt1>
        <a:dk2>
          <a:srgbClr val="523E26"/>
        </a:dk2>
        <a:lt2>
          <a:srgbClr val="E1DFAF"/>
        </a:lt2>
        <a:accent1>
          <a:srgbClr val="CC9900"/>
        </a:accent1>
        <a:accent2>
          <a:srgbClr val="669900"/>
        </a:accent2>
        <a:accent3>
          <a:srgbClr val="B3AFAC"/>
        </a:accent3>
        <a:accent4>
          <a:srgbClr val="DADADA"/>
        </a:accent4>
        <a:accent5>
          <a:srgbClr val="E2CAAA"/>
        </a:accent5>
        <a:accent6>
          <a:srgbClr val="5C8A00"/>
        </a:accent6>
        <a:hlink>
          <a:srgbClr val="CCCC00"/>
        </a:hlink>
        <a:folHlink>
          <a:srgbClr val="AC793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3">
        <a:dk1>
          <a:srgbClr val="667B5B"/>
        </a:dk1>
        <a:lt1>
          <a:srgbClr val="E6E6DA"/>
        </a:lt1>
        <a:dk2>
          <a:srgbClr val="295200"/>
        </a:dk2>
        <a:lt2>
          <a:srgbClr val="F3F2D9"/>
        </a:lt2>
        <a:accent1>
          <a:srgbClr val="808000"/>
        </a:accent1>
        <a:accent2>
          <a:srgbClr val="838D75"/>
        </a:accent2>
        <a:accent3>
          <a:srgbClr val="ACB3AA"/>
        </a:accent3>
        <a:accent4>
          <a:srgbClr val="C4C4BA"/>
        </a:accent4>
        <a:accent5>
          <a:srgbClr val="C0C0AA"/>
        </a:accent5>
        <a:accent6>
          <a:srgbClr val="767F69"/>
        </a:accent6>
        <a:hlink>
          <a:srgbClr val="33CC33"/>
        </a:hlink>
        <a:folHlink>
          <a:srgbClr val="33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4">
        <a:dk1>
          <a:srgbClr val="86615A"/>
        </a:dk1>
        <a:lt1>
          <a:srgbClr val="FFFFFF"/>
        </a:lt1>
        <a:dk2>
          <a:srgbClr val="633427"/>
        </a:dk2>
        <a:lt2>
          <a:srgbClr val="E9DDCD"/>
        </a:lt2>
        <a:accent1>
          <a:srgbClr val="A34545"/>
        </a:accent1>
        <a:accent2>
          <a:srgbClr val="C86400"/>
        </a:accent2>
        <a:accent3>
          <a:srgbClr val="B7AEAC"/>
        </a:accent3>
        <a:accent4>
          <a:srgbClr val="DADADA"/>
        </a:accent4>
        <a:accent5>
          <a:srgbClr val="CEB0B0"/>
        </a:accent5>
        <a:accent6>
          <a:srgbClr val="B55A00"/>
        </a:accent6>
        <a:hlink>
          <a:srgbClr val="ECAE00"/>
        </a:hlink>
        <a:folHlink>
          <a:srgbClr val="BAA88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5">
        <a:dk1>
          <a:srgbClr val="009999"/>
        </a:dk1>
        <a:lt1>
          <a:srgbClr val="EAEAEA"/>
        </a:lt1>
        <a:dk2>
          <a:srgbClr val="006666"/>
        </a:dk2>
        <a:lt2>
          <a:srgbClr val="FFFFCC"/>
        </a:lt2>
        <a:accent1>
          <a:srgbClr val="339966"/>
        </a:accent1>
        <a:accent2>
          <a:srgbClr val="5E855B"/>
        </a:accent2>
        <a:accent3>
          <a:srgbClr val="AAB8B8"/>
        </a:accent3>
        <a:accent4>
          <a:srgbClr val="C8C8C8"/>
        </a:accent4>
        <a:accent5>
          <a:srgbClr val="ADCAB8"/>
        </a:accent5>
        <a:accent6>
          <a:srgbClr val="547852"/>
        </a:accent6>
        <a:hlink>
          <a:srgbClr val="EEC85E"/>
        </a:hlink>
        <a:folHlink>
          <a:srgbClr val="AA845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6">
        <a:dk1>
          <a:srgbClr val="B8A47C"/>
        </a:dk1>
        <a:lt1>
          <a:srgbClr val="FFFFFF"/>
        </a:lt1>
        <a:dk2>
          <a:srgbClr val="A68A58"/>
        </a:dk2>
        <a:lt2>
          <a:srgbClr val="DAD79C"/>
        </a:lt2>
        <a:accent1>
          <a:srgbClr val="816B35"/>
        </a:accent1>
        <a:accent2>
          <a:srgbClr val="FFCC00"/>
        </a:accent2>
        <a:accent3>
          <a:srgbClr val="D0C4B4"/>
        </a:accent3>
        <a:accent4>
          <a:srgbClr val="DADADA"/>
        </a:accent4>
        <a:accent5>
          <a:srgbClr val="C1BAAE"/>
        </a:accent5>
        <a:accent6>
          <a:srgbClr val="E7B900"/>
        </a:accent6>
        <a:hlink>
          <a:srgbClr val="0066CC"/>
        </a:hlink>
        <a:folHlink>
          <a:srgbClr val="00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7">
        <a:dk1>
          <a:srgbClr val="336699"/>
        </a:dk1>
        <a:lt1>
          <a:srgbClr val="F8F8F8"/>
        </a:lt1>
        <a:dk2>
          <a:srgbClr val="003366"/>
        </a:dk2>
        <a:lt2>
          <a:srgbClr val="D1DDD4"/>
        </a:lt2>
        <a:accent1>
          <a:srgbClr val="3399FF"/>
        </a:accent1>
        <a:accent2>
          <a:srgbClr val="006699"/>
        </a:accent2>
        <a:accent3>
          <a:srgbClr val="AAADB8"/>
        </a:accent3>
        <a:accent4>
          <a:srgbClr val="D4D4D4"/>
        </a:accent4>
        <a:accent5>
          <a:srgbClr val="ADCAFF"/>
        </a:accent5>
        <a:accent6>
          <a:srgbClr val="005C8A"/>
        </a:accent6>
        <a:hlink>
          <a:srgbClr val="86C0CE"/>
        </a:hlink>
        <a:folHlink>
          <a:srgbClr val="00808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8.xml><?xml version="1.0" encoding="utf-8"?>
<a:theme xmlns:a="http://schemas.openxmlformats.org/drawingml/2006/main" name="2_Занавес">
  <a:themeElements>
    <a:clrScheme name="Занавес 1">
      <a:dk1>
        <a:srgbClr val="602000"/>
      </a:dk1>
      <a:lt1>
        <a:srgbClr val="FFFFFF"/>
      </a:lt1>
      <a:dk2>
        <a:srgbClr val="800000"/>
      </a:dk2>
      <a:lt2>
        <a:srgbClr val="FFFFCC"/>
      </a:lt2>
      <a:accent1>
        <a:srgbClr val="FF3300"/>
      </a:accent1>
      <a:accent2>
        <a:srgbClr val="000000"/>
      </a:accent2>
      <a:accent3>
        <a:srgbClr val="C0AAAA"/>
      </a:accent3>
      <a:accent4>
        <a:srgbClr val="DADADA"/>
      </a:accent4>
      <a:accent5>
        <a:srgbClr val="FFADAA"/>
      </a:accent5>
      <a:accent6>
        <a:srgbClr val="000000"/>
      </a:accent6>
      <a:hlink>
        <a:srgbClr val="EBF25A"/>
      </a:hlink>
      <a:folHlink>
        <a:srgbClr val="F2AA68"/>
      </a:folHlink>
    </a:clrScheme>
    <a:fontScheme name="Занавес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Занавес 1">
        <a:dk1>
          <a:srgbClr val="602000"/>
        </a:dk1>
        <a:lt1>
          <a:srgbClr val="FFFFFF"/>
        </a:lt1>
        <a:dk2>
          <a:srgbClr val="800000"/>
        </a:dk2>
        <a:lt2>
          <a:srgbClr val="FFFFCC"/>
        </a:lt2>
        <a:accent1>
          <a:srgbClr val="FF3300"/>
        </a:accent1>
        <a:accent2>
          <a:srgbClr val="000000"/>
        </a:accent2>
        <a:accent3>
          <a:srgbClr val="C0AAAA"/>
        </a:accent3>
        <a:accent4>
          <a:srgbClr val="DADADA"/>
        </a:accent4>
        <a:accent5>
          <a:srgbClr val="FFADAA"/>
        </a:accent5>
        <a:accent6>
          <a:srgbClr val="000000"/>
        </a:accent6>
        <a:hlink>
          <a:srgbClr val="EBF25A"/>
        </a:hlink>
        <a:folHlink>
          <a:srgbClr val="F2AA6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2">
        <a:dk1>
          <a:srgbClr val="000066"/>
        </a:dk1>
        <a:lt1>
          <a:srgbClr val="FFFFFF"/>
        </a:lt1>
        <a:dk2>
          <a:srgbClr val="000099"/>
        </a:dk2>
        <a:lt2>
          <a:srgbClr val="D8F6F8"/>
        </a:lt2>
        <a:accent1>
          <a:srgbClr val="0099FF"/>
        </a:accent1>
        <a:accent2>
          <a:srgbClr val="00003A"/>
        </a:accent2>
        <a:accent3>
          <a:srgbClr val="AAAACA"/>
        </a:accent3>
        <a:accent4>
          <a:srgbClr val="DADADA"/>
        </a:accent4>
        <a:accent5>
          <a:srgbClr val="AACAFF"/>
        </a:accent5>
        <a:accent6>
          <a:srgbClr val="000034"/>
        </a:accent6>
        <a:hlink>
          <a:srgbClr val="DDD925"/>
        </a:hlink>
        <a:folHlink>
          <a:srgbClr val="72C67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3">
        <a:dk1>
          <a:srgbClr val="4C3D57"/>
        </a:dk1>
        <a:lt1>
          <a:srgbClr val="FFFFFF"/>
        </a:lt1>
        <a:dk2>
          <a:srgbClr val="660066"/>
        </a:dk2>
        <a:lt2>
          <a:srgbClr val="FDFBE3"/>
        </a:lt2>
        <a:accent1>
          <a:srgbClr val="976C9E"/>
        </a:accent1>
        <a:accent2>
          <a:srgbClr val="1E1822"/>
        </a:accent2>
        <a:accent3>
          <a:srgbClr val="B8AAB8"/>
        </a:accent3>
        <a:accent4>
          <a:srgbClr val="DADADA"/>
        </a:accent4>
        <a:accent5>
          <a:srgbClr val="C9BACC"/>
        </a:accent5>
        <a:accent6>
          <a:srgbClr val="1A151E"/>
        </a:accent6>
        <a:hlink>
          <a:srgbClr val="D8C460"/>
        </a:hlink>
        <a:folHlink>
          <a:srgbClr val="C3C2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4">
        <a:dk1>
          <a:srgbClr val="334D3F"/>
        </a:dk1>
        <a:lt1>
          <a:srgbClr val="FFFFFF"/>
        </a:lt1>
        <a:dk2>
          <a:srgbClr val="008000"/>
        </a:dk2>
        <a:lt2>
          <a:srgbClr val="D3F1DB"/>
        </a:lt2>
        <a:accent1>
          <a:srgbClr val="4A6D84"/>
        </a:accent1>
        <a:accent2>
          <a:srgbClr val="213329"/>
        </a:accent2>
        <a:accent3>
          <a:srgbClr val="AAC0AA"/>
        </a:accent3>
        <a:accent4>
          <a:srgbClr val="DADADA"/>
        </a:accent4>
        <a:accent5>
          <a:srgbClr val="B1BAC2"/>
        </a:accent5>
        <a:accent6>
          <a:srgbClr val="1D2D24"/>
        </a:accent6>
        <a:hlink>
          <a:srgbClr val="F0B100"/>
        </a:hlink>
        <a:folHlink>
          <a:srgbClr val="C3710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5">
        <a:dk1>
          <a:srgbClr val="566858"/>
        </a:dk1>
        <a:lt1>
          <a:srgbClr val="FFFFFF"/>
        </a:lt1>
        <a:dk2>
          <a:srgbClr val="6D8771"/>
        </a:dk2>
        <a:lt2>
          <a:srgbClr val="ECECB2"/>
        </a:lt2>
        <a:accent1>
          <a:srgbClr val="76A571"/>
        </a:accent1>
        <a:accent2>
          <a:srgbClr val="465648"/>
        </a:accent2>
        <a:accent3>
          <a:srgbClr val="BAC3BB"/>
        </a:accent3>
        <a:accent4>
          <a:srgbClr val="DADADA"/>
        </a:accent4>
        <a:accent5>
          <a:srgbClr val="BDCFBB"/>
        </a:accent5>
        <a:accent6>
          <a:srgbClr val="3F4D40"/>
        </a:accent6>
        <a:hlink>
          <a:srgbClr val="FFDC0B"/>
        </a:hlink>
        <a:folHlink>
          <a:srgbClr val="FC991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6">
        <a:dk1>
          <a:srgbClr val="0A6866"/>
        </a:dk1>
        <a:lt1>
          <a:srgbClr val="FFFFFF"/>
        </a:lt1>
        <a:dk2>
          <a:srgbClr val="0D8784"/>
        </a:dk2>
        <a:lt2>
          <a:srgbClr val="B8DEC6"/>
        </a:lt2>
        <a:accent1>
          <a:srgbClr val="3C7652"/>
        </a:accent1>
        <a:accent2>
          <a:srgbClr val="005250"/>
        </a:accent2>
        <a:accent3>
          <a:srgbClr val="AAC3C2"/>
        </a:accent3>
        <a:accent4>
          <a:srgbClr val="DADADA"/>
        </a:accent4>
        <a:accent5>
          <a:srgbClr val="AFBDB3"/>
        </a:accent5>
        <a:accent6>
          <a:srgbClr val="004948"/>
        </a:accent6>
        <a:hlink>
          <a:srgbClr val="00E0A5"/>
        </a:hlink>
        <a:folHlink>
          <a:srgbClr val="00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7">
        <a:dk1>
          <a:srgbClr val="50688C"/>
        </a:dk1>
        <a:lt1>
          <a:srgbClr val="FFFFFF"/>
        </a:lt1>
        <a:dk2>
          <a:srgbClr val="6E87AC"/>
        </a:dk2>
        <a:lt2>
          <a:srgbClr val="FFFFFF"/>
        </a:lt2>
        <a:accent1>
          <a:srgbClr val="376EA5"/>
        </a:accent1>
        <a:accent2>
          <a:srgbClr val="445876"/>
        </a:accent2>
        <a:accent3>
          <a:srgbClr val="BAC3D2"/>
        </a:accent3>
        <a:accent4>
          <a:srgbClr val="DADADA"/>
        </a:accent4>
        <a:accent5>
          <a:srgbClr val="AEBACF"/>
        </a:accent5>
        <a:accent6>
          <a:srgbClr val="3D4F6A"/>
        </a:accent6>
        <a:hlink>
          <a:srgbClr val="66CC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8">
        <a:dk1>
          <a:srgbClr val="000000"/>
        </a:dk1>
        <a:lt1>
          <a:srgbClr val="DDDCC5"/>
        </a:lt1>
        <a:dk2>
          <a:srgbClr val="000000"/>
        </a:dk2>
        <a:lt2>
          <a:srgbClr val="C9C6A5"/>
        </a:lt2>
        <a:accent1>
          <a:srgbClr val="C0C0C0"/>
        </a:accent1>
        <a:accent2>
          <a:srgbClr val="B0AC90"/>
        </a:accent2>
        <a:accent3>
          <a:srgbClr val="EBEBDF"/>
        </a:accent3>
        <a:accent4>
          <a:srgbClr val="000000"/>
        </a:accent4>
        <a:accent5>
          <a:srgbClr val="DCDCDC"/>
        </a:accent5>
        <a:accent6>
          <a:srgbClr val="9F9B82"/>
        </a:accent6>
        <a:hlink>
          <a:srgbClr val="666699"/>
        </a:hlink>
        <a:folHlink>
          <a:srgbClr val="905C8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Занавес 9">
        <a:dk1>
          <a:srgbClr val="000000"/>
        </a:dk1>
        <a:lt1>
          <a:srgbClr val="FFFFFF"/>
        </a:lt1>
        <a:dk2>
          <a:srgbClr val="000099"/>
        </a:dk2>
        <a:lt2>
          <a:srgbClr val="DDDDDD"/>
        </a:lt2>
        <a:accent1>
          <a:srgbClr val="C6D4D4"/>
        </a:accent1>
        <a:accent2>
          <a:srgbClr val="C0C0C0"/>
        </a:accent2>
        <a:accent3>
          <a:srgbClr val="FFFFFF"/>
        </a:accent3>
        <a:accent4>
          <a:srgbClr val="000000"/>
        </a:accent4>
        <a:accent5>
          <a:srgbClr val="DFE6E6"/>
        </a:accent5>
        <a:accent6>
          <a:srgbClr val="AEAEAE"/>
        </a:accent6>
        <a:hlink>
          <a:srgbClr val="6600FF"/>
        </a:hlink>
        <a:folHlink>
          <a:srgbClr val="9900C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9.xml><?xml version="1.0" encoding="utf-8"?>
<a:theme xmlns:a="http://schemas.openxmlformats.org/drawingml/2006/main" name="2_Глобус">
  <a:themeElements>
    <a:clrScheme name="Глобус 3">
      <a:dk1>
        <a:srgbClr val="003B76"/>
      </a:dk1>
      <a:lt1>
        <a:srgbClr val="FFFFFF"/>
      </a:lt1>
      <a:dk2>
        <a:srgbClr val="0066CC"/>
      </a:dk2>
      <a:lt2>
        <a:srgbClr val="CCECFF"/>
      </a:lt2>
      <a:accent1>
        <a:srgbClr val="33CCCC"/>
      </a:accent1>
      <a:accent2>
        <a:srgbClr val="66CCFF"/>
      </a:accent2>
      <a:accent3>
        <a:srgbClr val="AAB8E2"/>
      </a:accent3>
      <a:accent4>
        <a:srgbClr val="DADADA"/>
      </a:accent4>
      <a:accent5>
        <a:srgbClr val="ADE2E2"/>
      </a:accent5>
      <a:accent6>
        <a:srgbClr val="5CB9E7"/>
      </a:accent6>
      <a:hlink>
        <a:srgbClr val="FFFFCC"/>
      </a:hlink>
      <a:folHlink>
        <a:srgbClr val="FFCC66"/>
      </a:folHlink>
    </a:clrScheme>
    <a:fontScheme name="Глобус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лобус 1">
        <a:dk1>
          <a:srgbClr val="622100"/>
        </a:dk1>
        <a:lt1>
          <a:srgbClr val="FFFFFF"/>
        </a:lt1>
        <a:dk2>
          <a:srgbClr val="800000"/>
        </a:dk2>
        <a:lt2>
          <a:srgbClr val="FFFFCC"/>
        </a:lt2>
        <a:accent1>
          <a:srgbClr val="E42B00"/>
        </a:accent1>
        <a:accent2>
          <a:srgbClr val="996600"/>
        </a:accent2>
        <a:accent3>
          <a:srgbClr val="C0AAAA"/>
        </a:accent3>
        <a:accent4>
          <a:srgbClr val="DADADA"/>
        </a:accent4>
        <a:accent5>
          <a:srgbClr val="EFACAA"/>
        </a:accent5>
        <a:accent6>
          <a:srgbClr val="8A5C00"/>
        </a:accent6>
        <a:hlink>
          <a:srgbClr val="FADF6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2">
        <a:dk1>
          <a:srgbClr val="5F4545"/>
        </a:dk1>
        <a:lt1>
          <a:srgbClr val="FFFFFF"/>
        </a:lt1>
        <a:dk2>
          <a:srgbClr val="8F6969"/>
        </a:dk2>
        <a:lt2>
          <a:srgbClr val="FFFFCC"/>
        </a:lt2>
        <a:accent1>
          <a:srgbClr val="CC6600"/>
        </a:accent1>
        <a:accent2>
          <a:srgbClr val="924C0C"/>
        </a:accent2>
        <a:accent3>
          <a:srgbClr val="C6B9B9"/>
        </a:accent3>
        <a:accent4>
          <a:srgbClr val="DADADA"/>
        </a:accent4>
        <a:accent5>
          <a:srgbClr val="E2B8AA"/>
        </a:accent5>
        <a:accent6>
          <a:srgbClr val="84440A"/>
        </a:accent6>
        <a:hlink>
          <a:srgbClr val="CFD375"/>
        </a:hlink>
        <a:folHlink>
          <a:srgbClr val="98BB9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3">
        <a:dk1>
          <a:srgbClr val="003B76"/>
        </a:dk1>
        <a:lt1>
          <a:srgbClr val="FFFFFF"/>
        </a:lt1>
        <a:dk2>
          <a:srgbClr val="0066CC"/>
        </a:dk2>
        <a:lt2>
          <a:srgbClr val="CCECFF"/>
        </a:lt2>
        <a:accent1>
          <a:srgbClr val="33CCCC"/>
        </a:accent1>
        <a:accent2>
          <a:srgbClr val="66CCFF"/>
        </a:accent2>
        <a:accent3>
          <a:srgbClr val="AAB8E2"/>
        </a:accent3>
        <a:accent4>
          <a:srgbClr val="DADADA"/>
        </a:accent4>
        <a:accent5>
          <a:srgbClr val="ADE2E2"/>
        </a:accent5>
        <a:accent6>
          <a:srgbClr val="5CB9E7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4">
        <a:dk1>
          <a:srgbClr val="005856"/>
        </a:dk1>
        <a:lt1>
          <a:srgbClr val="FFFFFF"/>
        </a:lt1>
        <a:dk2>
          <a:srgbClr val="008080"/>
        </a:dk2>
        <a:lt2>
          <a:srgbClr val="FFFFCC"/>
        </a:lt2>
        <a:accent1>
          <a:srgbClr val="0099CC"/>
        </a:accent1>
        <a:accent2>
          <a:srgbClr val="00CCFF"/>
        </a:accent2>
        <a:accent3>
          <a:srgbClr val="AAC0C0"/>
        </a:accent3>
        <a:accent4>
          <a:srgbClr val="DADADA"/>
        </a:accent4>
        <a:accent5>
          <a:srgbClr val="AACAE2"/>
        </a:accent5>
        <a:accent6>
          <a:srgbClr val="00B9E7"/>
        </a:accent6>
        <a:hlink>
          <a:srgbClr val="1ACE9F"/>
        </a:hlink>
        <a:folHlink>
          <a:srgbClr val="948CC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5">
        <a:dk1>
          <a:srgbClr val="3C5436"/>
        </a:dk1>
        <a:lt1>
          <a:srgbClr val="FFFFFF"/>
        </a:lt1>
        <a:dk2>
          <a:srgbClr val="5F8656"/>
        </a:dk2>
        <a:lt2>
          <a:srgbClr val="D6D8C0"/>
        </a:lt2>
        <a:accent1>
          <a:srgbClr val="61733D"/>
        </a:accent1>
        <a:accent2>
          <a:srgbClr val="324A39"/>
        </a:accent2>
        <a:accent3>
          <a:srgbClr val="B6C3B4"/>
        </a:accent3>
        <a:accent4>
          <a:srgbClr val="DADADA"/>
        </a:accent4>
        <a:accent5>
          <a:srgbClr val="B7BCAF"/>
        </a:accent5>
        <a:accent6>
          <a:srgbClr val="2C4233"/>
        </a:accent6>
        <a:hlink>
          <a:srgbClr val="73D588"/>
        </a:hlink>
        <a:folHlink>
          <a:srgbClr val="6F99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6">
        <a:dk1>
          <a:srgbClr val="5B7B65"/>
        </a:dk1>
        <a:lt1>
          <a:srgbClr val="FFFFFF"/>
        </a:lt1>
        <a:dk2>
          <a:srgbClr val="9ABE9D"/>
        </a:dk2>
        <a:lt2>
          <a:srgbClr val="336600"/>
        </a:lt2>
        <a:accent1>
          <a:srgbClr val="00CC66"/>
        </a:accent1>
        <a:accent2>
          <a:srgbClr val="4E7050"/>
        </a:accent2>
        <a:accent3>
          <a:srgbClr val="CADBCC"/>
        </a:accent3>
        <a:accent4>
          <a:srgbClr val="DADADA"/>
        </a:accent4>
        <a:accent5>
          <a:srgbClr val="AAE2B8"/>
        </a:accent5>
        <a:accent6>
          <a:srgbClr val="466548"/>
        </a:accent6>
        <a:hlink>
          <a:srgbClr val="FFFFCC"/>
        </a:hlink>
        <a:folHlink>
          <a:srgbClr val="9CE8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7">
        <a:dk1>
          <a:srgbClr val="4C4E44"/>
        </a:dk1>
        <a:lt1>
          <a:srgbClr val="FFFFFF"/>
        </a:lt1>
        <a:dk2>
          <a:srgbClr val="686B5D"/>
        </a:dk2>
        <a:lt2>
          <a:srgbClr val="D6D5C6"/>
        </a:lt2>
        <a:accent1>
          <a:srgbClr val="898D79"/>
        </a:accent1>
        <a:accent2>
          <a:srgbClr val="4D4F45"/>
        </a:accent2>
        <a:accent3>
          <a:srgbClr val="B9BAB6"/>
        </a:accent3>
        <a:accent4>
          <a:srgbClr val="DADADA"/>
        </a:accent4>
        <a:accent5>
          <a:srgbClr val="C4C5BE"/>
        </a:accent5>
        <a:accent6>
          <a:srgbClr val="45473E"/>
        </a:accent6>
        <a:hlink>
          <a:srgbClr val="58BE67"/>
        </a:hlink>
        <a:folHlink>
          <a:srgbClr val="C0C64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8">
        <a:dk1>
          <a:srgbClr val="000000"/>
        </a:dk1>
        <a:lt1>
          <a:srgbClr val="FFFFDD"/>
        </a:lt1>
        <a:dk2>
          <a:srgbClr val="000000"/>
        </a:dk2>
        <a:lt2>
          <a:srgbClr val="98977A"/>
        </a:lt2>
        <a:accent1>
          <a:srgbClr val="BDCDA7"/>
        </a:accent1>
        <a:accent2>
          <a:srgbClr val="A0D060"/>
        </a:accent2>
        <a:accent3>
          <a:srgbClr val="FFFFEB"/>
        </a:accent3>
        <a:accent4>
          <a:srgbClr val="000000"/>
        </a:accent4>
        <a:accent5>
          <a:srgbClr val="DBE3D0"/>
        </a:accent5>
        <a:accent6>
          <a:srgbClr val="91BC56"/>
        </a:accent6>
        <a:hlink>
          <a:srgbClr val="FADD4E"/>
        </a:hlink>
        <a:folHlink>
          <a:srgbClr val="CC99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Клен">
  <a:themeElements>
    <a:clrScheme name="Клен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Клен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Клен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Клен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0.xml><?xml version="1.0" encoding="utf-8"?>
<a:theme xmlns:a="http://schemas.openxmlformats.org/drawingml/2006/main" name="2_Океан">
  <a:themeElements>
    <a:clrScheme name="Океан 1">
      <a:dk1>
        <a:srgbClr val="010199"/>
      </a:dk1>
      <a:lt1>
        <a:srgbClr val="FFFFFF"/>
      </a:lt1>
      <a:dk2>
        <a:srgbClr val="000099"/>
      </a:dk2>
      <a:lt2>
        <a:srgbClr val="FFFFFF"/>
      </a:lt2>
      <a:accent1>
        <a:srgbClr val="33CCCC"/>
      </a:accent1>
      <a:accent2>
        <a:srgbClr val="00C600"/>
      </a:accent2>
      <a:accent3>
        <a:srgbClr val="AAAACA"/>
      </a:accent3>
      <a:accent4>
        <a:srgbClr val="DADADA"/>
      </a:accent4>
      <a:accent5>
        <a:srgbClr val="ADE2E2"/>
      </a:accent5>
      <a:accent6>
        <a:srgbClr val="00B300"/>
      </a:accent6>
      <a:hlink>
        <a:srgbClr val="FFCC00"/>
      </a:hlink>
      <a:folHlink>
        <a:srgbClr val="6699FF"/>
      </a:folHlink>
    </a:clrScheme>
    <a:fontScheme name="Океан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кеан 1">
        <a:dk1>
          <a:srgbClr val="010199"/>
        </a:dk1>
        <a:lt1>
          <a:srgbClr val="FFFFFF"/>
        </a:lt1>
        <a:dk2>
          <a:srgbClr val="000099"/>
        </a:dk2>
        <a:lt2>
          <a:srgbClr val="FFFFFF"/>
        </a:lt2>
        <a:accent1>
          <a:srgbClr val="33CCCC"/>
        </a:accent1>
        <a:accent2>
          <a:srgbClr val="00C600"/>
        </a:accent2>
        <a:accent3>
          <a:srgbClr val="AAAACA"/>
        </a:accent3>
        <a:accent4>
          <a:srgbClr val="DADADA"/>
        </a:accent4>
        <a:accent5>
          <a:srgbClr val="ADE2E2"/>
        </a:accent5>
        <a:accent6>
          <a:srgbClr val="00B300"/>
        </a:accent6>
        <a:hlink>
          <a:srgbClr val="FFCC00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2">
        <a:dk1>
          <a:srgbClr val="000066"/>
        </a:dk1>
        <a:lt1>
          <a:srgbClr val="FFFFFF"/>
        </a:lt1>
        <a:dk2>
          <a:srgbClr val="5D93FF"/>
        </a:dk2>
        <a:lt2>
          <a:srgbClr val="FFFFFF"/>
        </a:lt2>
        <a:accent1>
          <a:srgbClr val="6666FF"/>
        </a:accent1>
        <a:accent2>
          <a:srgbClr val="9999FF"/>
        </a:accent2>
        <a:accent3>
          <a:srgbClr val="B6C8FF"/>
        </a:accent3>
        <a:accent4>
          <a:srgbClr val="DADADA"/>
        </a:accent4>
        <a:accent5>
          <a:srgbClr val="B8B8FF"/>
        </a:accent5>
        <a:accent6>
          <a:srgbClr val="8A8AE7"/>
        </a:accent6>
        <a:hlink>
          <a:srgbClr val="FF33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3">
        <a:dk1>
          <a:srgbClr val="000000"/>
        </a:dk1>
        <a:lt1>
          <a:srgbClr val="FFFFFF"/>
        </a:lt1>
        <a:dk2>
          <a:srgbClr val="572E88"/>
        </a:dk2>
        <a:lt2>
          <a:srgbClr val="FFFFFF"/>
        </a:lt2>
        <a:accent1>
          <a:srgbClr val="FF6600"/>
        </a:accent1>
        <a:accent2>
          <a:srgbClr val="FFCC00"/>
        </a:accent2>
        <a:accent3>
          <a:srgbClr val="B4ADC3"/>
        </a:accent3>
        <a:accent4>
          <a:srgbClr val="DADADA"/>
        </a:accent4>
        <a:accent5>
          <a:srgbClr val="FFB8AA"/>
        </a:accent5>
        <a:accent6>
          <a:srgbClr val="E7B900"/>
        </a:accent6>
        <a:hlink>
          <a:srgbClr val="33CCCC"/>
        </a:hlink>
        <a:folHlink>
          <a:srgbClr val="36CC6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4">
        <a:dk1>
          <a:srgbClr val="003366"/>
        </a:dk1>
        <a:lt1>
          <a:srgbClr val="FFFFFF"/>
        </a:lt1>
        <a:dk2>
          <a:srgbClr val="666699"/>
        </a:dk2>
        <a:lt2>
          <a:srgbClr val="FFFFFF"/>
        </a:lt2>
        <a:accent1>
          <a:srgbClr val="9966FF"/>
        </a:accent1>
        <a:accent2>
          <a:srgbClr val="00CC66"/>
        </a:accent2>
        <a:accent3>
          <a:srgbClr val="B8B8CA"/>
        </a:accent3>
        <a:accent4>
          <a:srgbClr val="DADADA"/>
        </a:accent4>
        <a:accent5>
          <a:srgbClr val="CAB8FF"/>
        </a:accent5>
        <a:accent6>
          <a:srgbClr val="00B95C"/>
        </a:accent6>
        <a:hlink>
          <a:srgbClr val="65C8FF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5">
        <a:dk1>
          <a:srgbClr val="000000"/>
        </a:dk1>
        <a:lt1>
          <a:srgbClr val="FFFFFF"/>
        </a:lt1>
        <a:dk2>
          <a:srgbClr val="336600"/>
        </a:dk2>
        <a:lt2>
          <a:srgbClr val="FFFFFF"/>
        </a:lt2>
        <a:accent1>
          <a:srgbClr val="B7C533"/>
        </a:accent1>
        <a:accent2>
          <a:srgbClr val="CCCCFF"/>
        </a:accent2>
        <a:accent3>
          <a:srgbClr val="ADB8AA"/>
        </a:accent3>
        <a:accent4>
          <a:srgbClr val="DADADA"/>
        </a:accent4>
        <a:accent5>
          <a:srgbClr val="D8DFAD"/>
        </a:accent5>
        <a:accent6>
          <a:srgbClr val="B9B9E7"/>
        </a:accent6>
        <a:hlink>
          <a:srgbClr val="FFFFC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6">
        <a:dk1>
          <a:srgbClr val="000000"/>
        </a:dk1>
        <a:lt1>
          <a:srgbClr val="FFFFFF"/>
        </a:lt1>
        <a:dk2>
          <a:srgbClr val="006B80"/>
        </a:dk2>
        <a:lt2>
          <a:srgbClr val="C1CB75"/>
        </a:lt2>
        <a:accent1>
          <a:srgbClr val="6F8406"/>
        </a:accent1>
        <a:accent2>
          <a:srgbClr val="D9E288"/>
        </a:accent2>
        <a:accent3>
          <a:srgbClr val="AABAC0"/>
        </a:accent3>
        <a:accent4>
          <a:srgbClr val="DADADA"/>
        </a:accent4>
        <a:accent5>
          <a:srgbClr val="BBC2AA"/>
        </a:accent5>
        <a:accent6>
          <a:srgbClr val="C4CD7B"/>
        </a:accent6>
        <a:hlink>
          <a:srgbClr val="00CC00"/>
        </a:hlink>
        <a:folHlink>
          <a:srgbClr val="C0FF7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7">
        <a:dk1>
          <a:srgbClr val="5F5F5F"/>
        </a:dk1>
        <a:lt1>
          <a:srgbClr val="FFFFFF"/>
        </a:lt1>
        <a:dk2>
          <a:srgbClr val="FF6600"/>
        </a:dk2>
        <a:lt2>
          <a:srgbClr val="FFFFFF"/>
        </a:lt2>
        <a:accent1>
          <a:srgbClr val="CC6600"/>
        </a:accent1>
        <a:accent2>
          <a:srgbClr val="FF6600"/>
        </a:accent2>
        <a:accent3>
          <a:srgbClr val="FFB8AA"/>
        </a:accent3>
        <a:accent4>
          <a:srgbClr val="DADADA"/>
        </a:accent4>
        <a:accent5>
          <a:srgbClr val="E2B8AA"/>
        </a:accent5>
        <a:accent6>
          <a:srgbClr val="E75C00"/>
        </a:accent6>
        <a:hlink>
          <a:srgbClr val="FFFF99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8">
        <a:dk1>
          <a:srgbClr val="000000"/>
        </a:dk1>
        <a:lt1>
          <a:srgbClr val="FFFFFF"/>
        </a:lt1>
        <a:dk2>
          <a:srgbClr val="FFBA2F"/>
        </a:dk2>
        <a:lt2>
          <a:srgbClr val="A50021"/>
        </a:lt2>
        <a:accent1>
          <a:srgbClr val="FF6600"/>
        </a:accent1>
        <a:accent2>
          <a:srgbClr val="CC6600"/>
        </a:accent2>
        <a:accent3>
          <a:srgbClr val="FFD9AD"/>
        </a:accent3>
        <a:accent4>
          <a:srgbClr val="DADADA"/>
        </a:accent4>
        <a:accent5>
          <a:srgbClr val="FFB8AA"/>
        </a:accent5>
        <a:accent6>
          <a:srgbClr val="B95C00"/>
        </a:accent6>
        <a:hlink>
          <a:srgbClr val="66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1.xml><?xml version="1.0" encoding="utf-8"?>
<a:theme xmlns:a="http://schemas.openxmlformats.org/drawingml/2006/main" name="2_Сотрудничество">
  <a:themeElements>
    <a:clrScheme name="Сотрудничество 4">
      <a:dk1>
        <a:srgbClr val="006E6B"/>
      </a:dk1>
      <a:lt1>
        <a:srgbClr val="FFFFFF"/>
      </a:lt1>
      <a:dk2>
        <a:srgbClr val="006666"/>
      </a:dk2>
      <a:lt2>
        <a:srgbClr val="B9EFEE"/>
      </a:lt2>
      <a:accent1>
        <a:srgbClr val="33CCCC"/>
      </a:accent1>
      <a:accent2>
        <a:srgbClr val="6AB475"/>
      </a:accent2>
      <a:accent3>
        <a:srgbClr val="AAB8B8"/>
      </a:accent3>
      <a:accent4>
        <a:srgbClr val="DADADA"/>
      </a:accent4>
      <a:accent5>
        <a:srgbClr val="ADE2E2"/>
      </a:accent5>
      <a:accent6>
        <a:srgbClr val="5FA369"/>
      </a:accent6>
      <a:hlink>
        <a:srgbClr val="00FF99"/>
      </a:hlink>
      <a:folHlink>
        <a:srgbClr val="CCFF66"/>
      </a:folHlink>
    </a:clrScheme>
    <a:fontScheme name="Сотрудничество">
      <a:majorFont>
        <a:latin typeface="Garamond"/>
        <a:ea typeface=""/>
        <a:cs typeface=""/>
      </a:majorFont>
      <a:minorFont>
        <a:latin typeface="Garamond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отрудничество 1">
        <a:dk1>
          <a:srgbClr val="000078"/>
        </a:dk1>
        <a:lt1>
          <a:srgbClr val="FFFFFF"/>
        </a:lt1>
        <a:dk2>
          <a:srgbClr val="000066"/>
        </a:dk2>
        <a:lt2>
          <a:srgbClr val="CCECFF"/>
        </a:lt2>
        <a:accent1>
          <a:srgbClr val="0099CC"/>
        </a:accent1>
        <a:accent2>
          <a:srgbClr val="008080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007373"/>
        </a:accent6>
        <a:hlink>
          <a:srgbClr val="00FFCC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2">
        <a:dk1>
          <a:srgbClr val="0000A6"/>
        </a:dk1>
        <a:lt1>
          <a:srgbClr val="FFFFFF"/>
        </a:lt1>
        <a:dk2>
          <a:srgbClr val="000099"/>
        </a:dk2>
        <a:lt2>
          <a:srgbClr val="CCFFFF"/>
        </a:lt2>
        <a:accent1>
          <a:srgbClr val="00CCFF"/>
        </a:accent1>
        <a:accent2>
          <a:srgbClr val="FFE701"/>
        </a:accent2>
        <a:accent3>
          <a:srgbClr val="AAAACA"/>
        </a:accent3>
        <a:accent4>
          <a:srgbClr val="DADADA"/>
        </a:accent4>
        <a:accent5>
          <a:srgbClr val="AAE2FF"/>
        </a:accent5>
        <a:accent6>
          <a:srgbClr val="E7D101"/>
        </a:accent6>
        <a:hlink>
          <a:srgbClr val="FFCC66"/>
        </a:hlink>
        <a:folHlink>
          <a:srgbClr val="00CA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3">
        <a:dk1>
          <a:srgbClr val="000000"/>
        </a:dk1>
        <a:lt1>
          <a:srgbClr val="E0EBF6"/>
        </a:lt1>
        <a:dk2>
          <a:srgbClr val="77A4AF"/>
        </a:dk2>
        <a:lt2>
          <a:srgbClr val="F3F7FB"/>
        </a:lt2>
        <a:accent1>
          <a:srgbClr val="B9C4D7"/>
        </a:accent1>
        <a:accent2>
          <a:srgbClr val="B1A1C5"/>
        </a:accent2>
        <a:accent3>
          <a:srgbClr val="EDF3FA"/>
        </a:accent3>
        <a:accent4>
          <a:srgbClr val="000000"/>
        </a:accent4>
        <a:accent5>
          <a:srgbClr val="D9DEE8"/>
        </a:accent5>
        <a:accent6>
          <a:srgbClr val="A091B2"/>
        </a:accent6>
        <a:hlink>
          <a:srgbClr val="3F2FB5"/>
        </a:hlink>
        <a:folHlink>
          <a:srgbClr val="318944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4">
        <a:dk1>
          <a:srgbClr val="006E6B"/>
        </a:dk1>
        <a:lt1>
          <a:srgbClr val="FFFFFF"/>
        </a:lt1>
        <a:dk2>
          <a:srgbClr val="006666"/>
        </a:dk2>
        <a:lt2>
          <a:srgbClr val="B9EFEE"/>
        </a:lt2>
        <a:accent1>
          <a:srgbClr val="33CCCC"/>
        </a:accent1>
        <a:accent2>
          <a:srgbClr val="6AB475"/>
        </a:accent2>
        <a:accent3>
          <a:srgbClr val="AAB8B8"/>
        </a:accent3>
        <a:accent4>
          <a:srgbClr val="DADADA"/>
        </a:accent4>
        <a:accent5>
          <a:srgbClr val="ADE2E2"/>
        </a:accent5>
        <a:accent6>
          <a:srgbClr val="5FA369"/>
        </a:accent6>
        <a:hlink>
          <a:srgbClr val="00FF99"/>
        </a:hlink>
        <a:folHlink>
          <a:srgbClr val="CCFF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5">
        <a:dk1>
          <a:srgbClr val="8ABA8D"/>
        </a:dk1>
        <a:lt1>
          <a:srgbClr val="FFFFFF"/>
        </a:lt1>
        <a:dk2>
          <a:srgbClr val="6FB56D"/>
        </a:dk2>
        <a:lt2>
          <a:srgbClr val="DCF1F4"/>
        </a:lt2>
        <a:accent1>
          <a:srgbClr val="2E7E2E"/>
        </a:accent1>
        <a:accent2>
          <a:srgbClr val="25735D"/>
        </a:accent2>
        <a:accent3>
          <a:srgbClr val="BBD7BA"/>
        </a:accent3>
        <a:accent4>
          <a:srgbClr val="DADADA"/>
        </a:accent4>
        <a:accent5>
          <a:srgbClr val="ADC0AD"/>
        </a:accent5>
        <a:accent6>
          <a:srgbClr val="206853"/>
        </a:accent6>
        <a:hlink>
          <a:srgbClr val="FFFF00"/>
        </a:hlink>
        <a:folHlink>
          <a:srgbClr val="FFF4B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6">
        <a:dk1>
          <a:srgbClr val="005400"/>
        </a:dk1>
        <a:lt1>
          <a:srgbClr val="FFFFFF"/>
        </a:lt1>
        <a:dk2>
          <a:srgbClr val="004800"/>
        </a:dk2>
        <a:lt2>
          <a:srgbClr val="D6D8C0"/>
        </a:lt2>
        <a:accent1>
          <a:srgbClr val="339933"/>
        </a:accent1>
        <a:accent2>
          <a:srgbClr val="7D8C70"/>
        </a:accent2>
        <a:accent3>
          <a:srgbClr val="AAB1AA"/>
        </a:accent3>
        <a:accent4>
          <a:srgbClr val="DADADA"/>
        </a:accent4>
        <a:accent5>
          <a:srgbClr val="ADCAAD"/>
        </a:accent5>
        <a:accent6>
          <a:srgbClr val="717E65"/>
        </a:accent6>
        <a:hlink>
          <a:srgbClr val="CCCC00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7">
        <a:dk1>
          <a:srgbClr val="000000"/>
        </a:dk1>
        <a:lt1>
          <a:srgbClr val="F5F0BD"/>
        </a:lt1>
        <a:dk2>
          <a:srgbClr val="BD9D69"/>
        </a:dk2>
        <a:lt2>
          <a:srgbClr val="FFFFCC"/>
        </a:lt2>
        <a:accent1>
          <a:srgbClr val="CDBB77"/>
        </a:accent1>
        <a:accent2>
          <a:srgbClr val="F8EBD0"/>
        </a:accent2>
        <a:accent3>
          <a:srgbClr val="F9F6DB"/>
        </a:accent3>
        <a:accent4>
          <a:srgbClr val="000000"/>
        </a:accent4>
        <a:accent5>
          <a:srgbClr val="E3DABD"/>
        </a:accent5>
        <a:accent6>
          <a:srgbClr val="E1D5BC"/>
        </a:accent6>
        <a:hlink>
          <a:srgbClr val="FF9900"/>
        </a:hlink>
        <a:folHlink>
          <a:srgbClr val="C64B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8">
        <a:dk1>
          <a:srgbClr val="000000"/>
        </a:dk1>
        <a:lt1>
          <a:srgbClr val="E2DDD4"/>
        </a:lt1>
        <a:dk2>
          <a:srgbClr val="000000"/>
        </a:dk2>
        <a:lt2>
          <a:srgbClr val="EFEBE3"/>
        </a:lt2>
        <a:accent1>
          <a:srgbClr val="F2F2F2"/>
        </a:accent1>
        <a:accent2>
          <a:srgbClr val="C4AD74"/>
        </a:accent2>
        <a:accent3>
          <a:srgbClr val="EEEBE6"/>
        </a:accent3>
        <a:accent4>
          <a:srgbClr val="000000"/>
        </a:accent4>
        <a:accent5>
          <a:srgbClr val="F7F7F7"/>
        </a:accent5>
        <a:accent6>
          <a:srgbClr val="B19C68"/>
        </a:accent6>
        <a:hlink>
          <a:srgbClr val="A46032"/>
        </a:hlink>
        <a:folHlink>
          <a:srgbClr val="8F8E73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9">
        <a:dk1>
          <a:srgbClr val="8A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5831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4AD"/>
        </a:accent5>
        <a:accent6>
          <a:srgbClr val="B24B36"/>
        </a:accent6>
        <a:hlink>
          <a:srgbClr val="FFFFC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2.xml><?xml version="1.0" encoding="utf-8"?>
<a:theme xmlns:a="http://schemas.openxmlformats.org/drawingml/2006/main" name="2_Орбита">
  <a:themeElements>
    <a:clrScheme name="Орбита 1">
      <a:dk1>
        <a:srgbClr val="010199"/>
      </a:dk1>
      <a:lt1>
        <a:srgbClr val="FFFFFF"/>
      </a:lt1>
      <a:dk2>
        <a:srgbClr val="000000"/>
      </a:dk2>
      <a:lt2>
        <a:srgbClr val="B2B2B2"/>
      </a:lt2>
      <a:accent1>
        <a:srgbClr val="3399FF"/>
      </a:accent1>
      <a:accent2>
        <a:srgbClr val="666699"/>
      </a:accent2>
      <a:accent3>
        <a:srgbClr val="AAAAAA"/>
      </a:accent3>
      <a:accent4>
        <a:srgbClr val="DADADA"/>
      </a:accent4>
      <a:accent5>
        <a:srgbClr val="ADCAFF"/>
      </a:accent5>
      <a:accent6>
        <a:srgbClr val="5C5C8A"/>
      </a:accent6>
      <a:hlink>
        <a:srgbClr val="FFFFCC"/>
      </a:hlink>
      <a:folHlink>
        <a:srgbClr val="FFCC66"/>
      </a:folHlink>
    </a:clrScheme>
    <a:fontScheme name="Орбита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рбита 1">
        <a:dk1>
          <a:srgbClr val="010199"/>
        </a:dk1>
        <a:lt1>
          <a:srgbClr val="FFFFFF"/>
        </a:lt1>
        <a:dk2>
          <a:srgbClr val="000000"/>
        </a:dk2>
        <a:lt2>
          <a:srgbClr val="B2B2B2"/>
        </a:lt2>
        <a:accent1>
          <a:srgbClr val="3399FF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ADCAFF"/>
        </a:accent5>
        <a:accent6>
          <a:srgbClr val="5C5C8A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2">
        <a:dk1>
          <a:srgbClr val="008000"/>
        </a:dk1>
        <a:lt1>
          <a:srgbClr val="FFFFFF"/>
        </a:lt1>
        <a:dk2>
          <a:srgbClr val="003300"/>
        </a:dk2>
        <a:lt2>
          <a:srgbClr val="C0C0C0"/>
        </a:lt2>
        <a:accent1>
          <a:srgbClr val="99CC00"/>
        </a:accent1>
        <a:accent2>
          <a:srgbClr val="527C3A"/>
        </a:accent2>
        <a:accent3>
          <a:srgbClr val="AAADAA"/>
        </a:accent3>
        <a:accent4>
          <a:srgbClr val="DADADA"/>
        </a:accent4>
        <a:accent5>
          <a:srgbClr val="CAE2AA"/>
        </a:accent5>
        <a:accent6>
          <a:srgbClr val="497034"/>
        </a:accent6>
        <a:hlink>
          <a:srgbClr val="33CC33"/>
        </a:hlink>
        <a:folHlink>
          <a:srgbClr val="C1FF8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3">
        <a:dk1>
          <a:srgbClr val="000066"/>
        </a:dk1>
        <a:lt1>
          <a:srgbClr val="FFFFFF"/>
        </a:lt1>
        <a:dk2>
          <a:srgbClr val="000099"/>
        </a:dk2>
        <a:lt2>
          <a:srgbClr val="9FBFFF"/>
        </a:lt2>
        <a:accent1>
          <a:srgbClr val="0099CC"/>
        </a:accent1>
        <a:accent2>
          <a:srgbClr val="00CC66"/>
        </a:accent2>
        <a:accent3>
          <a:srgbClr val="AAAACA"/>
        </a:accent3>
        <a:accent4>
          <a:srgbClr val="DADADA"/>
        </a:accent4>
        <a:accent5>
          <a:srgbClr val="AACAE2"/>
        </a:accent5>
        <a:accent6>
          <a:srgbClr val="00B95C"/>
        </a:accent6>
        <a:hlink>
          <a:srgbClr val="00FFFF"/>
        </a:hlink>
        <a:folHlink>
          <a:srgbClr val="CDE6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4">
        <a:dk1>
          <a:srgbClr val="00ACA8"/>
        </a:dk1>
        <a:lt1>
          <a:srgbClr val="FFFFFF"/>
        </a:lt1>
        <a:dk2>
          <a:srgbClr val="006666"/>
        </a:dk2>
        <a:lt2>
          <a:srgbClr val="FFFF99"/>
        </a:lt2>
        <a:accent1>
          <a:srgbClr val="0099CC"/>
        </a:accent1>
        <a:accent2>
          <a:srgbClr val="6D6FC7"/>
        </a:accent2>
        <a:accent3>
          <a:srgbClr val="AAB8B8"/>
        </a:accent3>
        <a:accent4>
          <a:srgbClr val="DADADA"/>
        </a:accent4>
        <a:accent5>
          <a:srgbClr val="AACAE2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5">
        <a:dk1>
          <a:srgbClr val="BA0023"/>
        </a:dk1>
        <a:lt1>
          <a:srgbClr val="FFFFFF"/>
        </a:lt1>
        <a:dk2>
          <a:srgbClr val="800000"/>
        </a:dk2>
        <a:lt2>
          <a:srgbClr val="FFFF99"/>
        </a:lt2>
        <a:accent1>
          <a:srgbClr val="FF6600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B24B36"/>
        </a:accent6>
        <a:hlink>
          <a:srgbClr val="FFFF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6">
        <a:dk1>
          <a:srgbClr val="6D776E"/>
        </a:dk1>
        <a:lt1>
          <a:srgbClr val="FFFFFF"/>
        </a:lt1>
        <a:dk2>
          <a:srgbClr val="575863"/>
        </a:dk2>
        <a:lt2>
          <a:srgbClr val="DDDDDD"/>
        </a:lt2>
        <a:accent1>
          <a:srgbClr val="0099CC"/>
        </a:accent1>
        <a:accent2>
          <a:srgbClr val="939EA9"/>
        </a:accent2>
        <a:accent3>
          <a:srgbClr val="B4B4B7"/>
        </a:accent3>
        <a:accent4>
          <a:srgbClr val="DADADA"/>
        </a:accent4>
        <a:accent5>
          <a:srgbClr val="AACAE2"/>
        </a:accent5>
        <a:accent6>
          <a:srgbClr val="858F99"/>
        </a:accent6>
        <a:hlink>
          <a:srgbClr val="FFCC00"/>
        </a:hlink>
        <a:folHlink>
          <a:srgbClr val="BD894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7">
        <a:dk1>
          <a:srgbClr val="A28A84"/>
        </a:dk1>
        <a:lt1>
          <a:srgbClr val="FFFFFF"/>
        </a:lt1>
        <a:dk2>
          <a:srgbClr val="765E58"/>
        </a:dk2>
        <a:lt2>
          <a:srgbClr val="DDDDDD"/>
        </a:lt2>
        <a:accent1>
          <a:srgbClr val="CC6600"/>
        </a:accent1>
        <a:accent2>
          <a:srgbClr val="CC9900"/>
        </a:accent2>
        <a:accent3>
          <a:srgbClr val="BDB6B4"/>
        </a:accent3>
        <a:accent4>
          <a:srgbClr val="DADADA"/>
        </a:accent4>
        <a:accent5>
          <a:srgbClr val="E2B8AA"/>
        </a:accent5>
        <a:accent6>
          <a:srgbClr val="B98A00"/>
        </a:accent6>
        <a:hlink>
          <a:srgbClr val="FFCC00"/>
        </a:hlink>
        <a:folHlink>
          <a:srgbClr val="FFFF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8">
        <a:dk1>
          <a:srgbClr val="000000"/>
        </a:dk1>
        <a:lt1>
          <a:srgbClr val="C5D9ED"/>
        </a:lt1>
        <a:dk2>
          <a:srgbClr val="000000"/>
        </a:dk2>
        <a:lt2>
          <a:srgbClr val="FFFFFF"/>
        </a:lt2>
        <a:accent1>
          <a:srgbClr val="F3F6FF"/>
        </a:accent1>
        <a:accent2>
          <a:srgbClr val="33CCCC"/>
        </a:accent2>
        <a:accent3>
          <a:srgbClr val="DFE9F4"/>
        </a:accent3>
        <a:accent4>
          <a:srgbClr val="000000"/>
        </a:accent4>
        <a:accent5>
          <a:srgbClr val="F8FAFF"/>
        </a:accent5>
        <a:accent6>
          <a:srgbClr val="2DB9B9"/>
        </a:accent6>
        <a:hlink>
          <a:srgbClr val="0000FF"/>
        </a:hlink>
        <a:folHlink>
          <a:srgbClr val="0066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рбита 9">
        <a:dk1>
          <a:srgbClr val="FFFFFF"/>
        </a:dk1>
        <a:lt1>
          <a:srgbClr val="FFFFFF"/>
        </a:lt1>
        <a:dk2>
          <a:srgbClr val="AAAAC6"/>
        </a:dk2>
        <a:lt2>
          <a:srgbClr val="FFFFCC"/>
        </a:lt2>
        <a:accent1>
          <a:srgbClr val="66667E"/>
        </a:accent1>
        <a:accent2>
          <a:srgbClr val="629157"/>
        </a:accent2>
        <a:accent3>
          <a:srgbClr val="D2D2DF"/>
        </a:accent3>
        <a:accent4>
          <a:srgbClr val="DADADA"/>
        </a:accent4>
        <a:accent5>
          <a:srgbClr val="B8B8C0"/>
        </a:accent5>
        <a:accent6>
          <a:srgbClr val="58834E"/>
        </a:accent6>
        <a:hlink>
          <a:srgbClr val="6600CC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3.xml><?xml version="1.0" encoding="utf-8"?>
<a:theme xmlns:a="http://schemas.openxmlformats.org/drawingml/2006/main" name="2_Граница">
  <a:themeElements>
    <a:clrScheme name="Граница 2">
      <a:dk1>
        <a:srgbClr val="5B5D6B"/>
      </a:dk1>
      <a:lt1>
        <a:srgbClr val="FFFFFF"/>
      </a:lt1>
      <a:dk2>
        <a:srgbClr val="5A5C6C"/>
      </a:dk2>
      <a:lt2>
        <a:srgbClr val="FFFFCC"/>
      </a:lt2>
      <a:accent1>
        <a:srgbClr val="9966FF"/>
      </a:accent1>
      <a:accent2>
        <a:srgbClr val="9383B3"/>
      </a:accent2>
      <a:accent3>
        <a:srgbClr val="B5B5BA"/>
      </a:accent3>
      <a:accent4>
        <a:srgbClr val="DADADA"/>
      </a:accent4>
      <a:accent5>
        <a:srgbClr val="CAB8FF"/>
      </a:accent5>
      <a:accent6>
        <a:srgbClr val="8576A2"/>
      </a:accent6>
      <a:hlink>
        <a:srgbClr val="A3C145"/>
      </a:hlink>
      <a:folHlink>
        <a:srgbClr val="6FA9B7"/>
      </a:folHlink>
    </a:clrScheme>
    <a:fontScheme name="Граница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раница 1">
        <a:dk1>
          <a:srgbClr val="00007A"/>
        </a:dk1>
        <a:lt1>
          <a:srgbClr val="FFFFFF"/>
        </a:lt1>
        <a:dk2>
          <a:srgbClr val="000066"/>
        </a:dk2>
        <a:lt2>
          <a:srgbClr val="CCECFF"/>
        </a:lt2>
        <a:accent1>
          <a:srgbClr val="6F64C2"/>
        </a:accent1>
        <a:accent2>
          <a:srgbClr val="0089BA"/>
        </a:accent2>
        <a:accent3>
          <a:srgbClr val="AAAAB8"/>
        </a:accent3>
        <a:accent4>
          <a:srgbClr val="DADADA"/>
        </a:accent4>
        <a:accent5>
          <a:srgbClr val="BBB8DD"/>
        </a:accent5>
        <a:accent6>
          <a:srgbClr val="007CA8"/>
        </a:accent6>
        <a:hlink>
          <a:srgbClr val="66CCFF"/>
        </a:hlink>
        <a:folHlink>
          <a:srgbClr val="00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2">
        <a:dk1>
          <a:srgbClr val="5B5D6B"/>
        </a:dk1>
        <a:lt1>
          <a:srgbClr val="FFFFFF"/>
        </a:lt1>
        <a:dk2>
          <a:srgbClr val="5A5C6C"/>
        </a:dk2>
        <a:lt2>
          <a:srgbClr val="FFFFCC"/>
        </a:lt2>
        <a:accent1>
          <a:srgbClr val="9966FF"/>
        </a:accent1>
        <a:accent2>
          <a:srgbClr val="9383B3"/>
        </a:accent2>
        <a:accent3>
          <a:srgbClr val="B5B5BA"/>
        </a:accent3>
        <a:accent4>
          <a:srgbClr val="DADADA"/>
        </a:accent4>
        <a:accent5>
          <a:srgbClr val="CAB8FF"/>
        </a:accent5>
        <a:accent6>
          <a:srgbClr val="8576A2"/>
        </a:accent6>
        <a:hlink>
          <a:srgbClr val="A3C145"/>
        </a:hlink>
        <a:folHlink>
          <a:srgbClr val="6FA9B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3">
        <a:dk1>
          <a:srgbClr val="86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6600"/>
        </a:accent1>
        <a:accent2>
          <a:srgbClr val="FF9933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4">
        <a:dk1>
          <a:srgbClr val="676A5C"/>
        </a:dk1>
        <a:lt1>
          <a:srgbClr val="FFFFFF"/>
        </a:lt1>
        <a:dk2>
          <a:srgbClr val="686B5D"/>
        </a:dk2>
        <a:lt2>
          <a:srgbClr val="FFFFCC"/>
        </a:lt2>
        <a:accent1>
          <a:srgbClr val="CC6600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E2B8AA"/>
        </a:accent5>
        <a:accent6>
          <a:srgbClr val="738F98"/>
        </a:accent6>
        <a:hlink>
          <a:srgbClr val="DDBF4F"/>
        </a:hlink>
        <a:folHlink>
          <a:srgbClr val="B7B6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5">
        <a:dk1>
          <a:srgbClr val="AC835E"/>
        </a:dk1>
        <a:lt1>
          <a:srgbClr val="FFFFFF"/>
        </a:lt1>
        <a:dk2>
          <a:srgbClr val="AE8764"/>
        </a:dk2>
        <a:lt2>
          <a:srgbClr val="FFFFCC"/>
        </a:lt2>
        <a:accent1>
          <a:srgbClr val="CC6600"/>
        </a:accent1>
        <a:accent2>
          <a:srgbClr val="FF5050"/>
        </a:accent2>
        <a:accent3>
          <a:srgbClr val="D3C3B8"/>
        </a:accent3>
        <a:accent4>
          <a:srgbClr val="DADADA"/>
        </a:accent4>
        <a:accent5>
          <a:srgbClr val="E2B8AA"/>
        </a:accent5>
        <a:accent6>
          <a:srgbClr val="E74848"/>
        </a:accent6>
        <a:hlink>
          <a:srgbClr val="FFCC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6">
        <a:dk1>
          <a:srgbClr val="526133"/>
        </a:dk1>
        <a:lt1>
          <a:srgbClr val="FFFFFF"/>
        </a:lt1>
        <a:dk2>
          <a:srgbClr val="4E5D31"/>
        </a:dk2>
        <a:lt2>
          <a:srgbClr val="FFFFCC"/>
        </a:lt2>
        <a:accent1>
          <a:srgbClr val="99CC00"/>
        </a:accent1>
        <a:accent2>
          <a:srgbClr val="7A9505"/>
        </a:accent2>
        <a:accent3>
          <a:srgbClr val="B2B6AD"/>
        </a:accent3>
        <a:accent4>
          <a:srgbClr val="DADADA"/>
        </a:accent4>
        <a:accent5>
          <a:srgbClr val="CAE2AA"/>
        </a:accent5>
        <a:accent6>
          <a:srgbClr val="6E8704"/>
        </a:accent6>
        <a:hlink>
          <a:srgbClr val="FFCC00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7">
        <a:dk1>
          <a:srgbClr val="000000"/>
        </a:dk1>
        <a:lt1>
          <a:srgbClr val="DDDCC5"/>
        </a:lt1>
        <a:dk2>
          <a:srgbClr val="95934B"/>
        </a:dk2>
        <a:lt2>
          <a:srgbClr val="DBDAC3"/>
        </a:lt2>
        <a:accent1>
          <a:srgbClr val="EAEBE1"/>
        </a:accent1>
        <a:accent2>
          <a:srgbClr val="9DB0B7"/>
        </a:accent2>
        <a:accent3>
          <a:srgbClr val="EBEBDF"/>
        </a:accent3>
        <a:accent4>
          <a:srgbClr val="000000"/>
        </a:accent4>
        <a:accent5>
          <a:srgbClr val="F3F3EE"/>
        </a:accent5>
        <a:accent6>
          <a:srgbClr val="8E9FA6"/>
        </a:accent6>
        <a:hlink>
          <a:srgbClr val="0099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Граница 8">
        <a:dk1>
          <a:srgbClr val="007E7B"/>
        </a:dk1>
        <a:lt1>
          <a:srgbClr val="FFFFFF"/>
        </a:lt1>
        <a:dk2>
          <a:srgbClr val="008080"/>
        </a:dk2>
        <a:lt2>
          <a:srgbClr val="FFFF99"/>
        </a:lt2>
        <a:accent1>
          <a:srgbClr val="33CCCC"/>
        </a:accent1>
        <a:accent2>
          <a:srgbClr val="00CC66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00B95C"/>
        </a:accent6>
        <a:hlink>
          <a:srgbClr val="CCFFCC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9">
        <a:dk1>
          <a:srgbClr val="000000"/>
        </a:dk1>
        <a:lt1>
          <a:srgbClr val="FFFFFF"/>
        </a:lt1>
        <a:dk2>
          <a:srgbClr val="000000"/>
        </a:dk2>
        <a:lt2>
          <a:srgbClr val="FEFEFE"/>
        </a:lt2>
        <a:accent1>
          <a:srgbClr val="E1E1FF"/>
        </a:accent1>
        <a:accent2>
          <a:srgbClr val="D9FFF8"/>
        </a:accent2>
        <a:accent3>
          <a:srgbClr val="FFFFFF"/>
        </a:accent3>
        <a:accent4>
          <a:srgbClr val="000000"/>
        </a:accent4>
        <a:accent5>
          <a:srgbClr val="EEEEFF"/>
        </a:accent5>
        <a:accent6>
          <a:srgbClr val="C4E7E1"/>
        </a:accent6>
        <a:hlink>
          <a:srgbClr val="9966FF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4.xml><?xml version="1.0" encoding="utf-8"?>
<a:theme xmlns:a="http://schemas.openxmlformats.org/drawingml/2006/main" name="5_Клен">
  <a:themeElements>
    <a:clrScheme name="1_Клен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1_Клен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Клен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Клен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5.xml><?xml version="1.0" encoding="utf-8"?>
<a:theme xmlns:a="http://schemas.openxmlformats.org/drawingml/2006/main" name="2_Слои">
  <a:themeElements>
    <a:clrScheme name="Слои 6">
      <a:dk1>
        <a:srgbClr val="000000"/>
      </a:dk1>
      <a:lt1>
        <a:srgbClr val="FFFFE1"/>
      </a:lt1>
      <a:dk2>
        <a:srgbClr val="330033"/>
      </a:dk2>
      <a:lt2>
        <a:srgbClr val="330033"/>
      </a:lt2>
      <a:accent1>
        <a:srgbClr val="CCCC99"/>
      </a:accent1>
      <a:accent2>
        <a:srgbClr val="FF0000"/>
      </a:accent2>
      <a:accent3>
        <a:srgbClr val="FFFFEE"/>
      </a:accent3>
      <a:accent4>
        <a:srgbClr val="000000"/>
      </a:accent4>
      <a:accent5>
        <a:srgbClr val="E2E2CA"/>
      </a:accent5>
      <a:accent6>
        <a:srgbClr val="E70000"/>
      </a:accent6>
      <a:hlink>
        <a:srgbClr val="990033"/>
      </a:hlink>
      <a:folHlink>
        <a:srgbClr val="B2B2B2"/>
      </a:folHlink>
    </a:clrScheme>
    <a:fontScheme name="Слои">
      <a:majorFont>
        <a:latin typeface="Times New Roman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лои 1">
        <a:dk1>
          <a:srgbClr val="993300"/>
        </a:dk1>
        <a:lt1>
          <a:srgbClr val="CCCCCC"/>
        </a:lt1>
        <a:dk2>
          <a:srgbClr val="000000"/>
        </a:dk2>
        <a:lt2>
          <a:srgbClr val="FFFFFF"/>
        </a:lt2>
        <a:accent1>
          <a:srgbClr val="576F2B"/>
        </a:accent1>
        <a:accent2>
          <a:srgbClr val="666699"/>
        </a:accent2>
        <a:accent3>
          <a:srgbClr val="AAAAAA"/>
        </a:accent3>
        <a:accent4>
          <a:srgbClr val="AEAEAE"/>
        </a:accent4>
        <a:accent5>
          <a:srgbClr val="B4BBAC"/>
        </a:accent5>
        <a:accent6>
          <a:srgbClr val="5C5C8A"/>
        </a:accent6>
        <a:hlink>
          <a:srgbClr val="99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2">
        <a:dk1>
          <a:srgbClr val="993300"/>
        </a:dk1>
        <a:lt1>
          <a:srgbClr val="CCCCCC"/>
        </a:lt1>
        <a:dk2>
          <a:srgbClr val="330000"/>
        </a:dk2>
        <a:lt2>
          <a:srgbClr val="FFFFFF"/>
        </a:lt2>
        <a:accent1>
          <a:srgbClr val="996633"/>
        </a:accent1>
        <a:accent2>
          <a:srgbClr val="FF0000"/>
        </a:accent2>
        <a:accent3>
          <a:srgbClr val="ADAAAA"/>
        </a:accent3>
        <a:accent4>
          <a:srgbClr val="AEAEAE"/>
        </a:accent4>
        <a:accent5>
          <a:srgbClr val="CAB8AD"/>
        </a:accent5>
        <a:accent6>
          <a:srgbClr val="E70000"/>
        </a:accent6>
        <a:hlink>
          <a:srgbClr val="FF3300"/>
        </a:hlink>
        <a:folHlink>
          <a:srgbClr val="CC99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3">
        <a:dk1>
          <a:srgbClr val="79788A"/>
        </a:dk1>
        <a:lt1>
          <a:srgbClr val="FFFFFF"/>
        </a:lt1>
        <a:dk2>
          <a:srgbClr val="21203C"/>
        </a:dk2>
        <a:lt2>
          <a:srgbClr val="FFFFCC"/>
        </a:lt2>
        <a:accent1>
          <a:srgbClr val="476077"/>
        </a:accent1>
        <a:accent2>
          <a:srgbClr val="676C5A"/>
        </a:accent2>
        <a:accent3>
          <a:srgbClr val="ABABAF"/>
        </a:accent3>
        <a:accent4>
          <a:srgbClr val="DADADA"/>
        </a:accent4>
        <a:accent5>
          <a:srgbClr val="B1B6BD"/>
        </a:accent5>
        <a:accent6>
          <a:srgbClr val="5D6151"/>
        </a:accent6>
        <a:hlink>
          <a:srgbClr val="666699"/>
        </a:hlink>
        <a:folHlink>
          <a:srgbClr val="8CB0A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4">
        <a:dk1>
          <a:srgbClr val="455B41"/>
        </a:dk1>
        <a:lt1>
          <a:srgbClr val="FFFFCC"/>
        </a:lt1>
        <a:dk2>
          <a:srgbClr val="79A994"/>
        </a:dk2>
        <a:lt2>
          <a:srgbClr val="FFFFCC"/>
        </a:lt2>
        <a:accent1>
          <a:srgbClr val="517087"/>
        </a:accent1>
        <a:accent2>
          <a:srgbClr val="666699"/>
        </a:accent2>
        <a:accent3>
          <a:srgbClr val="BED1C8"/>
        </a:accent3>
        <a:accent4>
          <a:srgbClr val="DADAAE"/>
        </a:accent4>
        <a:accent5>
          <a:srgbClr val="B3BBC3"/>
        </a:accent5>
        <a:accent6>
          <a:srgbClr val="5C5C8A"/>
        </a:accent6>
        <a:hlink>
          <a:srgbClr val="993300"/>
        </a:hlink>
        <a:folHlink>
          <a:srgbClr val="A4AF6B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5">
        <a:dk1>
          <a:srgbClr val="330000"/>
        </a:dk1>
        <a:lt1>
          <a:srgbClr val="FF9900"/>
        </a:lt1>
        <a:dk2>
          <a:srgbClr val="FFFFFF"/>
        </a:dk2>
        <a:lt2>
          <a:srgbClr val="8B3111"/>
        </a:lt2>
        <a:accent1>
          <a:srgbClr val="DD6D07"/>
        </a:accent1>
        <a:accent2>
          <a:srgbClr val="CC9900"/>
        </a:accent2>
        <a:accent3>
          <a:srgbClr val="FFCAAA"/>
        </a:accent3>
        <a:accent4>
          <a:srgbClr val="2A0000"/>
        </a:accent4>
        <a:accent5>
          <a:srgbClr val="EBBAAA"/>
        </a:accent5>
        <a:accent6>
          <a:srgbClr val="B98A00"/>
        </a:accent6>
        <a:hlink>
          <a:srgbClr val="CC3300"/>
        </a:hlink>
        <a:folHlink>
          <a:srgbClr val="CC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6">
        <a:dk1>
          <a:srgbClr val="000000"/>
        </a:dk1>
        <a:lt1>
          <a:srgbClr val="FFFFE1"/>
        </a:lt1>
        <a:dk2>
          <a:srgbClr val="330033"/>
        </a:dk2>
        <a:lt2>
          <a:srgbClr val="330033"/>
        </a:lt2>
        <a:accent1>
          <a:srgbClr val="CCCC99"/>
        </a:accent1>
        <a:accent2>
          <a:srgbClr val="FF0000"/>
        </a:accent2>
        <a:accent3>
          <a:srgbClr val="FFFFEE"/>
        </a:accent3>
        <a:accent4>
          <a:srgbClr val="000000"/>
        </a:accent4>
        <a:accent5>
          <a:srgbClr val="E2E2CA"/>
        </a:accent5>
        <a:accent6>
          <a:srgbClr val="E70000"/>
        </a:accent6>
        <a:hlink>
          <a:srgbClr val="990033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7">
        <a:dk1>
          <a:srgbClr val="000000"/>
        </a:dk1>
        <a:lt1>
          <a:srgbClr val="FFFFFF"/>
        </a:lt1>
        <a:dk2>
          <a:srgbClr val="000000"/>
        </a:dk2>
        <a:lt2>
          <a:srgbClr val="891411"/>
        </a:lt2>
        <a:accent1>
          <a:srgbClr val="4F917E"/>
        </a:accent1>
        <a:accent2>
          <a:srgbClr val="CC9900"/>
        </a:accent2>
        <a:accent3>
          <a:srgbClr val="FFFFFF"/>
        </a:accent3>
        <a:accent4>
          <a:srgbClr val="000000"/>
        </a:accent4>
        <a:accent5>
          <a:srgbClr val="B2C7C0"/>
        </a:accent5>
        <a:accent6>
          <a:srgbClr val="B98A00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8">
        <a:dk1>
          <a:srgbClr val="000000"/>
        </a:dk1>
        <a:lt1>
          <a:srgbClr val="FFFFFF"/>
        </a:lt1>
        <a:dk2>
          <a:srgbClr val="CC0000"/>
        </a:dk2>
        <a:lt2>
          <a:srgbClr val="999966"/>
        </a:lt2>
        <a:accent1>
          <a:srgbClr val="CCCCCC"/>
        </a:accent1>
        <a:accent2>
          <a:srgbClr val="CCCC6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B9B95C"/>
        </a:accent6>
        <a:hlink>
          <a:srgbClr val="666699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9">
        <a:dk1>
          <a:srgbClr val="000000"/>
        </a:dk1>
        <a:lt1>
          <a:srgbClr val="FFFFFF"/>
        </a:lt1>
        <a:dk2>
          <a:srgbClr val="FF0000"/>
        </a:dk2>
        <a:lt2>
          <a:srgbClr val="009999"/>
        </a:lt2>
        <a:accent1>
          <a:srgbClr val="C7B505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E0D7AA"/>
        </a:accent5>
        <a:accent6>
          <a:srgbClr val="E7E75C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10">
        <a:dk1>
          <a:srgbClr val="000000"/>
        </a:dk1>
        <a:lt1>
          <a:srgbClr val="FFFFFF"/>
        </a:lt1>
        <a:dk2>
          <a:srgbClr val="660033"/>
        </a:dk2>
        <a:lt2>
          <a:srgbClr val="666699"/>
        </a:lt2>
        <a:accent1>
          <a:srgbClr val="95A3D1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C8CEE5"/>
        </a:accent5>
        <a:accent6>
          <a:srgbClr val="E7E75C"/>
        </a:accent6>
        <a:hlink>
          <a:srgbClr val="5A84D8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6.xml><?xml version="1.0" encoding="utf-8"?>
<a:theme xmlns:a="http://schemas.openxmlformats.org/drawingml/2006/main" name="3_Лучи">
  <a:themeElements>
    <a:clrScheme name="Лучи 2">
      <a:dk1>
        <a:srgbClr val="000080"/>
      </a:dk1>
      <a:lt1>
        <a:srgbClr val="FFFFFF"/>
      </a:lt1>
      <a:dk2>
        <a:srgbClr val="000099"/>
      </a:dk2>
      <a:lt2>
        <a:srgbClr val="FFFFFF"/>
      </a:lt2>
      <a:accent1>
        <a:srgbClr val="3366FF"/>
      </a:accent1>
      <a:accent2>
        <a:srgbClr val="7B46D0"/>
      </a:accent2>
      <a:accent3>
        <a:srgbClr val="AAAACA"/>
      </a:accent3>
      <a:accent4>
        <a:srgbClr val="DADADA"/>
      </a:accent4>
      <a:accent5>
        <a:srgbClr val="ADB8FF"/>
      </a:accent5>
      <a:accent6>
        <a:srgbClr val="6F3FBC"/>
      </a:accent6>
      <a:hlink>
        <a:srgbClr val="86D1EC"/>
      </a:hlink>
      <a:folHlink>
        <a:srgbClr val="45C984"/>
      </a:folHlink>
    </a:clrScheme>
    <a:fontScheme name="Лучи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Лучи 1">
        <a:dk1>
          <a:srgbClr val="1A006C"/>
        </a:dk1>
        <a:lt1>
          <a:srgbClr val="FFFFFF"/>
        </a:lt1>
        <a:dk2>
          <a:srgbClr val="000066"/>
        </a:dk2>
        <a:lt2>
          <a:srgbClr val="CCCCFF"/>
        </a:lt2>
        <a:accent1>
          <a:srgbClr val="0099CC"/>
        </a:accent1>
        <a:accent2>
          <a:srgbClr val="6600CC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5C00B9"/>
        </a:accent6>
        <a:hlink>
          <a:srgbClr val="9999FF"/>
        </a:hlink>
        <a:folHlink>
          <a:srgbClr val="33CC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2">
        <a:dk1>
          <a:srgbClr val="000080"/>
        </a:dk1>
        <a:lt1>
          <a:srgbClr val="FFFFFF"/>
        </a:lt1>
        <a:dk2>
          <a:srgbClr val="000099"/>
        </a:dk2>
        <a:lt2>
          <a:srgbClr val="FFFFFF"/>
        </a:lt2>
        <a:accent1>
          <a:srgbClr val="3366FF"/>
        </a:accent1>
        <a:accent2>
          <a:srgbClr val="7B46D0"/>
        </a:accent2>
        <a:accent3>
          <a:srgbClr val="AAAACA"/>
        </a:accent3>
        <a:accent4>
          <a:srgbClr val="DADADA"/>
        </a:accent4>
        <a:accent5>
          <a:srgbClr val="ADB8FF"/>
        </a:accent5>
        <a:accent6>
          <a:srgbClr val="6F3FBC"/>
        </a:accent6>
        <a:hlink>
          <a:srgbClr val="86D1EC"/>
        </a:hlink>
        <a:folHlink>
          <a:srgbClr val="45C98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3">
        <a:dk1>
          <a:srgbClr val="3F4873"/>
        </a:dk1>
        <a:lt1>
          <a:srgbClr val="FFFFFF"/>
        </a:lt1>
        <a:dk2>
          <a:srgbClr val="4F598D"/>
        </a:dk2>
        <a:lt2>
          <a:srgbClr val="CCECFF"/>
        </a:lt2>
        <a:accent1>
          <a:srgbClr val="0099CC"/>
        </a:accent1>
        <a:accent2>
          <a:srgbClr val="4C8470"/>
        </a:accent2>
        <a:accent3>
          <a:srgbClr val="B2B5C5"/>
        </a:accent3>
        <a:accent4>
          <a:srgbClr val="DADADA"/>
        </a:accent4>
        <a:accent5>
          <a:srgbClr val="AACAE2"/>
        </a:accent5>
        <a:accent6>
          <a:srgbClr val="447765"/>
        </a:accent6>
        <a:hlink>
          <a:srgbClr val="99CC00"/>
        </a:hlink>
        <a:folHlink>
          <a:srgbClr val="96A4C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4">
        <a:dk1>
          <a:srgbClr val="006E6B"/>
        </a:dk1>
        <a:lt1>
          <a:srgbClr val="FFFFFF"/>
        </a:lt1>
        <a:dk2>
          <a:srgbClr val="008080"/>
        </a:dk2>
        <a:lt2>
          <a:srgbClr val="E2EFCD"/>
        </a:lt2>
        <a:accent1>
          <a:srgbClr val="33CCCC"/>
        </a:accent1>
        <a:accent2>
          <a:srgbClr val="6352B8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5949A6"/>
        </a:accent6>
        <a:hlink>
          <a:srgbClr val="CCFF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5">
        <a:dk1>
          <a:srgbClr val="48562C"/>
        </a:dk1>
        <a:lt1>
          <a:srgbClr val="FFFFFF"/>
        </a:lt1>
        <a:dk2>
          <a:srgbClr val="546434"/>
        </a:dk2>
        <a:lt2>
          <a:srgbClr val="FFFFCC"/>
        </a:lt2>
        <a:accent1>
          <a:srgbClr val="7B8A6E"/>
        </a:accent1>
        <a:accent2>
          <a:srgbClr val="527C3A"/>
        </a:accent2>
        <a:accent3>
          <a:srgbClr val="B3B8AE"/>
        </a:accent3>
        <a:accent4>
          <a:srgbClr val="DADADA"/>
        </a:accent4>
        <a:accent5>
          <a:srgbClr val="BFC4BA"/>
        </a:accent5>
        <a:accent6>
          <a:srgbClr val="497034"/>
        </a:accent6>
        <a:hlink>
          <a:srgbClr val="55B55E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6">
        <a:dk1>
          <a:srgbClr val="96B29E"/>
        </a:dk1>
        <a:lt1>
          <a:srgbClr val="FFFFFF"/>
        </a:lt1>
        <a:dk2>
          <a:srgbClr val="A5BDAC"/>
        </a:dk2>
        <a:lt2>
          <a:srgbClr val="FFFFCC"/>
        </a:lt2>
        <a:accent1>
          <a:srgbClr val="4E8880"/>
        </a:accent1>
        <a:accent2>
          <a:srgbClr val="2F71B9"/>
        </a:accent2>
        <a:accent3>
          <a:srgbClr val="CFDBD2"/>
        </a:accent3>
        <a:accent4>
          <a:srgbClr val="DADADA"/>
        </a:accent4>
        <a:accent5>
          <a:srgbClr val="B2C3C0"/>
        </a:accent5>
        <a:accent6>
          <a:srgbClr val="2A66A7"/>
        </a:accent6>
        <a:hlink>
          <a:srgbClr val="9DC0E7"/>
        </a:hlink>
        <a:folHlink>
          <a:srgbClr val="54CA8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7">
        <a:dk1>
          <a:srgbClr val="D49C00"/>
        </a:dk1>
        <a:lt1>
          <a:srgbClr val="FFFFFF"/>
        </a:lt1>
        <a:dk2>
          <a:srgbClr val="CC9900"/>
        </a:dk2>
        <a:lt2>
          <a:srgbClr val="CEBD40"/>
        </a:lt2>
        <a:accent1>
          <a:srgbClr val="CC6600"/>
        </a:accent1>
        <a:accent2>
          <a:srgbClr val="808000"/>
        </a:accent2>
        <a:accent3>
          <a:srgbClr val="E2CAAA"/>
        </a:accent3>
        <a:accent4>
          <a:srgbClr val="DADADA"/>
        </a:accent4>
        <a:accent5>
          <a:srgbClr val="E2B8AA"/>
        </a:accent5>
        <a:accent6>
          <a:srgbClr val="737300"/>
        </a:accent6>
        <a:hlink>
          <a:srgbClr val="FF99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8">
        <a:dk1>
          <a:srgbClr val="881700"/>
        </a:dk1>
        <a:lt1>
          <a:srgbClr val="FAF9E6"/>
        </a:lt1>
        <a:dk2>
          <a:srgbClr val="990000"/>
        </a:dk2>
        <a:lt2>
          <a:srgbClr val="EADC78"/>
        </a:lt2>
        <a:accent1>
          <a:srgbClr val="FF6600"/>
        </a:accent1>
        <a:accent2>
          <a:srgbClr val="B86D52"/>
        </a:accent2>
        <a:accent3>
          <a:srgbClr val="CAAAAA"/>
        </a:accent3>
        <a:accent4>
          <a:srgbClr val="D6D5C4"/>
        </a:accent4>
        <a:accent5>
          <a:srgbClr val="FFB8AA"/>
        </a:accent5>
        <a:accent6>
          <a:srgbClr val="A66249"/>
        </a:accent6>
        <a:hlink>
          <a:srgbClr val="D78D15"/>
        </a:hlink>
        <a:folHlink>
          <a:srgbClr val="C6B37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9">
        <a:dk1>
          <a:srgbClr val="000000"/>
        </a:dk1>
        <a:lt1>
          <a:srgbClr val="FFFFFF"/>
        </a:lt1>
        <a:dk2>
          <a:srgbClr val="000000"/>
        </a:dk2>
        <a:lt2>
          <a:srgbClr val="DDDDDD"/>
        </a:lt2>
        <a:accent1>
          <a:srgbClr val="E6F5F6"/>
        </a:accent1>
        <a:accent2>
          <a:srgbClr val="A5E1A8"/>
        </a:accent2>
        <a:accent3>
          <a:srgbClr val="FFFFFF"/>
        </a:accent3>
        <a:accent4>
          <a:srgbClr val="000000"/>
        </a:accent4>
        <a:accent5>
          <a:srgbClr val="F0F9FA"/>
        </a:accent5>
        <a:accent6>
          <a:srgbClr val="95CC98"/>
        </a:accent6>
        <a:hlink>
          <a:srgbClr val="5B00B6"/>
        </a:hlink>
        <a:folHlink>
          <a:srgbClr val="34988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7.xml><?xml version="1.0" encoding="utf-8"?>
<a:theme xmlns:a="http://schemas.openxmlformats.org/drawingml/2006/main" name="6_Клен">
  <a:themeElements>
    <a:clrScheme name="Клен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Клен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Клен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Клен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8.xml><?xml version="1.0" encoding="utf-8"?>
<a:theme xmlns:a="http://schemas.openxmlformats.org/drawingml/2006/main" name="3_Склон">
  <a:themeElements>
    <a:clrScheme name="Склон 5">
      <a:dk1>
        <a:srgbClr val="009999"/>
      </a:dk1>
      <a:lt1>
        <a:srgbClr val="EAEAEA"/>
      </a:lt1>
      <a:dk2>
        <a:srgbClr val="006666"/>
      </a:dk2>
      <a:lt2>
        <a:srgbClr val="FFFFCC"/>
      </a:lt2>
      <a:accent1>
        <a:srgbClr val="339966"/>
      </a:accent1>
      <a:accent2>
        <a:srgbClr val="5E855B"/>
      </a:accent2>
      <a:accent3>
        <a:srgbClr val="AAB8B8"/>
      </a:accent3>
      <a:accent4>
        <a:srgbClr val="C8C8C8"/>
      </a:accent4>
      <a:accent5>
        <a:srgbClr val="ADCAB8"/>
      </a:accent5>
      <a:accent6>
        <a:srgbClr val="547852"/>
      </a:accent6>
      <a:hlink>
        <a:srgbClr val="EEC85E"/>
      </a:hlink>
      <a:folHlink>
        <a:srgbClr val="AA8456"/>
      </a:folHlink>
    </a:clrScheme>
    <a:fontScheme name="Склон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клон 1">
        <a:dk1>
          <a:srgbClr val="5B5B49"/>
        </a:dk1>
        <a:lt1>
          <a:srgbClr val="DDDDDD"/>
        </a:lt1>
        <a:dk2>
          <a:srgbClr val="2B2A00"/>
        </a:dk2>
        <a:lt2>
          <a:srgbClr val="E0DFBE"/>
        </a:lt2>
        <a:accent1>
          <a:srgbClr val="878543"/>
        </a:accent1>
        <a:accent2>
          <a:srgbClr val="716E00"/>
        </a:accent2>
        <a:accent3>
          <a:srgbClr val="ACACAA"/>
        </a:accent3>
        <a:accent4>
          <a:srgbClr val="BDBDBD"/>
        </a:accent4>
        <a:accent5>
          <a:srgbClr val="C3C2B0"/>
        </a:accent5>
        <a:accent6>
          <a:srgbClr val="666300"/>
        </a:accent6>
        <a:hlink>
          <a:srgbClr val="CC9900"/>
        </a:hlink>
        <a:folHlink>
          <a:srgbClr val="9966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2">
        <a:dk1>
          <a:srgbClr val="746354"/>
        </a:dk1>
        <a:lt1>
          <a:srgbClr val="FFFFFF"/>
        </a:lt1>
        <a:dk2>
          <a:srgbClr val="523E26"/>
        </a:dk2>
        <a:lt2>
          <a:srgbClr val="E1DFAF"/>
        </a:lt2>
        <a:accent1>
          <a:srgbClr val="CC9900"/>
        </a:accent1>
        <a:accent2>
          <a:srgbClr val="669900"/>
        </a:accent2>
        <a:accent3>
          <a:srgbClr val="B3AFAC"/>
        </a:accent3>
        <a:accent4>
          <a:srgbClr val="DADADA"/>
        </a:accent4>
        <a:accent5>
          <a:srgbClr val="E2CAAA"/>
        </a:accent5>
        <a:accent6>
          <a:srgbClr val="5C8A00"/>
        </a:accent6>
        <a:hlink>
          <a:srgbClr val="CCCC00"/>
        </a:hlink>
        <a:folHlink>
          <a:srgbClr val="AC793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3">
        <a:dk1>
          <a:srgbClr val="667B5B"/>
        </a:dk1>
        <a:lt1>
          <a:srgbClr val="E6E6DA"/>
        </a:lt1>
        <a:dk2>
          <a:srgbClr val="295200"/>
        </a:dk2>
        <a:lt2>
          <a:srgbClr val="F3F2D9"/>
        </a:lt2>
        <a:accent1>
          <a:srgbClr val="808000"/>
        </a:accent1>
        <a:accent2>
          <a:srgbClr val="838D75"/>
        </a:accent2>
        <a:accent3>
          <a:srgbClr val="ACB3AA"/>
        </a:accent3>
        <a:accent4>
          <a:srgbClr val="C4C4BA"/>
        </a:accent4>
        <a:accent5>
          <a:srgbClr val="C0C0AA"/>
        </a:accent5>
        <a:accent6>
          <a:srgbClr val="767F69"/>
        </a:accent6>
        <a:hlink>
          <a:srgbClr val="33CC33"/>
        </a:hlink>
        <a:folHlink>
          <a:srgbClr val="33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4">
        <a:dk1>
          <a:srgbClr val="86615A"/>
        </a:dk1>
        <a:lt1>
          <a:srgbClr val="FFFFFF"/>
        </a:lt1>
        <a:dk2>
          <a:srgbClr val="633427"/>
        </a:dk2>
        <a:lt2>
          <a:srgbClr val="E9DDCD"/>
        </a:lt2>
        <a:accent1>
          <a:srgbClr val="A34545"/>
        </a:accent1>
        <a:accent2>
          <a:srgbClr val="C86400"/>
        </a:accent2>
        <a:accent3>
          <a:srgbClr val="B7AEAC"/>
        </a:accent3>
        <a:accent4>
          <a:srgbClr val="DADADA"/>
        </a:accent4>
        <a:accent5>
          <a:srgbClr val="CEB0B0"/>
        </a:accent5>
        <a:accent6>
          <a:srgbClr val="B55A00"/>
        </a:accent6>
        <a:hlink>
          <a:srgbClr val="ECAE00"/>
        </a:hlink>
        <a:folHlink>
          <a:srgbClr val="BAA88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5">
        <a:dk1>
          <a:srgbClr val="009999"/>
        </a:dk1>
        <a:lt1>
          <a:srgbClr val="EAEAEA"/>
        </a:lt1>
        <a:dk2>
          <a:srgbClr val="006666"/>
        </a:dk2>
        <a:lt2>
          <a:srgbClr val="FFFFCC"/>
        </a:lt2>
        <a:accent1>
          <a:srgbClr val="339966"/>
        </a:accent1>
        <a:accent2>
          <a:srgbClr val="5E855B"/>
        </a:accent2>
        <a:accent3>
          <a:srgbClr val="AAB8B8"/>
        </a:accent3>
        <a:accent4>
          <a:srgbClr val="C8C8C8"/>
        </a:accent4>
        <a:accent5>
          <a:srgbClr val="ADCAB8"/>
        </a:accent5>
        <a:accent6>
          <a:srgbClr val="547852"/>
        </a:accent6>
        <a:hlink>
          <a:srgbClr val="EEC85E"/>
        </a:hlink>
        <a:folHlink>
          <a:srgbClr val="AA845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6">
        <a:dk1>
          <a:srgbClr val="B8A47C"/>
        </a:dk1>
        <a:lt1>
          <a:srgbClr val="FFFFFF"/>
        </a:lt1>
        <a:dk2>
          <a:srgbClr val="A68A58"/>
        </a:dk2>
        <a:lt2>
          <a:srgbClr val="DAD79C"/>
        </a:lt2>
        <a:accent1>
          <a:srgbClr val="816B35"/>
        </a:accent1>
        <a:accent2>
          <a:srgbClr val="FFCC00"/>
        </a:accent2>
        <a:accent3>
          <a:srgbClr val="D0C4B4"/>
        </a:accent3>
        <a:accent4>
          <a:srgbClr val="DADADA"/>
        </a:accent4>
        <a:accent5>
          <a:srgbClr val="C1BAAE"/>
        </a:accent5>
        <a:accent6>
          <a:srgbClr val="E7B900"/>
        </a:accent6>
        <a:hlink>
          <a:srgbClr val="0066CC"/>
        </a:hlink>
        <a:folHlink>
          <a:srgbClr val="00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7">
        <a:dk1>
          <a:srgbClr val="336699"/>
        </a:dk1>
        <a:lt1>
          <a:srgbClr val="F8F8F8"/>
        </a:lt1>
        <a:dk2>
          <a:srgbClr val="003366"/>
        </a:dk2>
        <a:lt2>
          <a:srgbClr val="D1DDD4"/>
        </a:lt2>
        <a:accent1>
          <a:srgbClr val="3399FF"/>
        </a:accent1>
        <a:accent2>
          <a:srgbClr val="006699"/>
        </a:accent2>
        <a:accent3>
          <a:srgbClr val="AAADB8"/>
        </a:accent3>
        <a:accent4>
          <a:srgbClr val="D4D4D4"/>
        </a:accent4>
        <a:accent5>
          <a:srgbClr val="ADCAFF"/>
        </a:accent5>
        <a:accent6>
          <a:srgbClr val="005C8A"/>
        </a:accent6>
        <a:hlink>
          <a:srgbClr val="86C0CE"/>
        </a:hlink>
        <a:folHlink>
          <a:srgbClr val="00808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9.xml><?xml version="1.0" encoding="utf-8"?>
<a:theme xmlns:a="http://schemas.openxmlformats.org/drawingml/2006/main" name="3_Занавес">
  <a:themeElements>
    <a:clrScheme name="Занавес 1">
      <a:dk1>
        <a:srgbClr val="602000"/>
      </a:dk1>
      <a:lt1>
        <a:srgbClr val="FFFFFF"/>
      </a:lt1>
      <a:dk2>
        <a:srgbClr val="800000"/>
      </a:dk2>
      <a:lt2>
        <a:srgbClr val="FFFFCC"/>
      </a:lt2>
      <a:accent1>
        <a:srgbClr val="FF3300"/>
      </a:accent1>
      <a:accent2>
        <a:srgbClr val="000000"/>
      </a:accent2>
      <a:accent3>
        <a:srgbClr val="C0AAAA"/>
      </a:accent3>
      <a:accent4>
        <a:srgbClr val="DADADA"/>
      </a:accent4>
      <a:accent5>
        <a:srgbClr val="FFADAA"/>
      </a:accent5>
      <a:accent6>
        <a:srgbClr val="000000"/>
      </a:accent6>
      <a:hlink>
        <a:srgbClr val="EBF25A"/>
      </a:hlink>
      <a:folHlink>
        <a:srgbClr val="F2AA68"/>
      </a:folHlink>
    </a:clrScheme>
    <a:fontScheme name="Занавес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Занавес 1">
        <a:dk1>
          <a:srgbClr val="602000"/>
        </a:dk1>
        <a:lt1>
          <a:srgbClr val="FFFFFF"/>
        </a:lt1>
        <a:dk2>
          <a:srgbClr val="800000"/>
        </a:dk2>
        <a:lt2>
          <a:srgbClr val="FFFFCC"/>
        </a:lt2>
        <a:accent1>
          <a:srgbClr val="FF3300"/>
        </a:accent1>
        <a:accent2>
          <a:srgbClr val="000000"/>
        </a:accent2>
        <a:accent3>
          <a:srgbClr val="C0AAAA"/>
        </a:accent3>
        <a:accent4>
          <a:srgbClr val="DADADA"/>
        </a:accent4>
        <a:accent5>
          <a:srgbClr val="FFADAA"/>
        </a:accent5>
        <a:accent6>
          <a:srgbClr val="000000"/>
        </a:accent6>
        <a:hlink>
          <a:srgbClr val="EBF25A"/>
        </a:hlink>
        <a:folHlink>
          <a:srgbClr val="F2AA6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2">
        <a:dk1>
          <a:srgbClr val="000066"/>
        </a:dk1>
        <a:lt1>
          <a:srgbClr val="FFFFFF"/>
        </a:lt1>
        <a:dk2>
          <a:srgbClr val="000099"/>
        </a:dk2>
        <a:lt2>
          <a:srgbClr val="D8F6F8"/>
        </a:lt2>
        <a:accent1>
          <a:srgbClr val="0099FF"/>
        </a:accent1>
        <a:accent2>
          <a:srgbClr val="00003A"/>
        </a:accent2>
        <a:accent3>
          <a:srgbClr val="AAAACA"/>
        </a:accent3>
        <a:accent4>
          <a:srgbClr val="DADADA"/>
        </a:accent4>
        <a:accent5>
          <a:srgbClr val="AACAFF"/>
        </a:accent5>
        <a:accent6>
          <a:srgbClr val="000034"/>
        </a:accent6>
        <a:hlink>
          <a:srgbClr val="DDD925"/>
        </a:hlink>
        <a:folHlink>
          <a:srgbClr val="72C67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3">
        <a:dk1>
          <a:srgbClr val="4C3D57"/>
        </a:dk1>
        <a:lt1>
          <a:srgbClr val="FFFFFF"/>
        </a:lt1>
        <a:dk2>
          <a:srgbClr val="660066"/>
        </a:dk2>
        <a:lt2>
          <a:srgbClr val="FDFBE3"/>
        </a:lt2>
        <a:accent1>
          <a:srgbClr val="976C9E"/>
        </a:accent1>
        <a:accent2>
          <a:srgbClr val="1E1822"/>
        </a:accent2>
        <a:accent3>
          <a:srgbClr val="B8AAB8"/>
        </a:accent3>
        <a:accent4>
          <a:srgbClr val="DADADA"/>
        </a:accent4>
        <a:accent5>
          <a:srgbClr val="C9BACC"/>
        </a:accent5>
        <a:accent6>
          <a:srgbClr val="1A151E"/>
        </a:accent6>
        <a:hlink>
          <a:srgbClr val="D8C460"/>
        </a:hlink>
        <a:folHlink>
          <a:srgbClr val="C3C2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4">
        <a:dk1>
          <a:srgbClr val="334D3F"/>
        </a:dk1>
        <a:lt1>
          <a:srgbClr val="FFFFFF"/>
        </a:lt1>
        <a:dk2>
          <a:srgbClr val="008000"/>
        </a:dk2>
        <a:lt2>
          <a:srgbClr val="D3F1DB"/>
        </a:lt2>
        <a:accent1>
          <a:srgbClr val="4A6D84"/>
        </a:accent1>
        <a:accent2>
          <a:srgbClr val="213329"/>
        </a:accent2>
        <a:accent3>
          <a:srgbClr val="AAC0AA"/>
        </a:accent3>
        <a:accent4>
          <a:srgbClr val="DADADA"/>
        </a:accent4>
        <a:accent5>
          <a:srgbClr val="B1BAC2"/>
        </a:accent5>
        <a:accent6>
          <a:srgbClr val="1D2D24"/>
        </a:accent6>
        <a:hlink>
          <a:srgbClr val="F0B100"/>
        </a:hlink>
        <a:folHlink>
          <a:srgbClr val="C3710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5">
        <a:dk1>
          <a:srgbClr val="566858"/>
        </a:dk1>
        <a:lt1>
          <a:srgbClr val="FFFFFF"/>
        </a:lt1>
        <a:dk2>
          <a:srgbClr val="6D8771"/>
        </a:dk2>
        <a:lt2>
          <a:srgbClr val="ECECB2"/>
        </a:lt2>
        <a:accent1>
          <a:srgbClr val="76A571"/>
        </a:accent1>
        <a:accent2>
          <a:srgbClr val="465648"/>
        </a:accent2>
        <a:accent3>
          <a:srgbClr val="BAC3BB"/>
        </a:accent3>
        <a:accent4>
          <a:srgbClr val="DADADA"/>
        </a:accent4>
        <a:accent5>
          <a:srgbClr val="BDCFBB"/>
        </a:accent5>
        <a:accent6>
          <a:srgbClr val="3F4D40"/>
        </a:accent6>
        <a:hlink>
          <a:srgbClr val="FFDC0B"/>
        </a:hlink>
        <a:folHlink>
          <a:srgbClr val="FC991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6">
        <a:dk1>
          <a:srgbClr val="0A6866"/>
        </a:dk1>
        <a:lt1>
          <a:srgbClr val="FFFFFF"/>
        </a:lt1>
        <a:dk2>
          <a:srgbClr val="0D8784"/>
        </a:dk2>
        <a:lt2>
          <a:srgbClr val="B8DEC6"/>
        </a:lt2>
        <a:accent1>
          <a:srgbClr val="3C7652"/>
        </a:accent1>
        <a:accent2>
          <a:srgbClr val="005250"/>
        </a:accent2>
        <a:accent3>
          <a:srgbClr val="AAC3C2"/>
        </a:accent3>
        <a:accent4>
          <a:srgbClr val="DADADA"/>
        </a:accent4>
        <a:accent5>
          <a:srgbClr val="AFBDB3"/>
        </a:accent5>
        <a:accent6>
          <a:srgbClr val="004948"/>
        </a:accent6>
        <a:hlink>
          <a:srgbClr val="00E0A5"/>
        </a:hlink>
        <a:folHlink>
          <a:srgbClr val="00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7">
        <a:dk1>
          <a:srgbClr val="50688C"/>
        </a:dk1>
        <a:lt1>
          <a:srgbClr val="FFFFFF"/>
        </a:lt1>
        <a:dk2>
          <a:srgbClr val="6E87AC"/>
        </a:dk2>
        <a:lt2>
          <a:srgbClr val="FFFFFF"/>
        </a:lt2>
        <a:accent1>
          <a:srgbClr val="376EA5"/>
        </a:accent1>
        <a:accent2>
          <a:srgbClr val="445876"/>
        </a:accent2>
        <a:accent3>
          <a:srgbClr val="BAC3D2"/>
        </a:accent3>
        <a:accent4>
          <a:srgbClr val="DADADA"/>
        </a:accent4>
        <a:accent5>
          <a:srgbClr val="AEBACF"/>
        </a:accent5>
        <a:accent6>
          <a:srgbClr val="3D4F6A"/>
        </a:accent6>
        <a:hlink>
          <a:srgbClr val="66CC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8">
        <a:dk1>
          <a:srgbClr val="000000"/>
        </a:dk1>
        <a:lt1>
          <a:srgbClr val="DDDCC5"/>
        </a:lt1>
        <a:dk2>
          <a:srgbClr val="000000"/>
        </a:dk2>
        <a:lt2>
          <a:srgbClr val="C9C6A5"/>
        </a:lt2>
        <a:accent1>
          <a:srgbClr val="C0C0C0"/>
        </a:accent1>
        <a:accent2>
          <a:srgbClr val="B0AC90"/>
        </a:accent2>
        <a:accent3>
          <a:srgbClr val="EBEBDF"/>
        </a:accent3>
        <a:accent4>
          <a:srgbClr val="000000"/>
        </a:accent4>
        <a:accent5>
          <a:srgbClr val="DCDCDC"/>
        </a:accent5>
        <a:accent6>
          <a:srgbClr val="9F9B82"/>
        </a:accent6>
        <a:hlink>
          <a:srgbClr val="666699"/>
        </a:hlink>
        <a:folHlink>
          <a:srgbClr val="905C8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Занавес 9">
        <a:dk1>
          <a:srgbClr val="000000"/>
        </a:dk1>
        <a:lt1>
          <a:srgbClr val="FFFFFF"/>
        </a:lt1>
        <a:dk2>
          <a:srgbClr val="000099"/>
        </a:dk2>
        <a:lt2>
          <a:srgbClr val="DDDDDD"/>
        </a:lt2>
        <a:accent1>
          <a:srgbClr val="C6D4D4"/>
        </a:accent1>
        <a:accent2>
          <a:srgbClr val="C0C0C0"/>
        </a:accent2>
        <a:accent3>
          <a:srgbClr val="FFFFFF"/>
        </a:accent3>
        <a:accent4>
          <a:srgbClr val="000000"/>
        </a:accent4>
        <a:accent5>
          <a:srgbClr val="DFE6E6"/>
        </a:accent5>
        <a:accent6>
          <a:srgbClr val="AEAEAE"/>
        </a:accent6>
        <a:hlink>
          <a:srgbClr val="6600FF"/>
        </a:hlink>
        <a:folHlink>
          <a:srgbClr val="9900C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Склон">
  <a:themeElements>
    <a:clrScheme name="Склон 5">
      <a:dk1>
        <a:srgbClr val="009999"/>
      </a:dk1>
      <a:lt1>
        <a:srgbClr val="EAEAEA"/>
      </a:lt1>
      <a:dk2>
        <a:srgbClr val="006666"/>
      </a:dk2>
      <a:lt2>
        <a:srgbClr val="FFFFCC"/>
      </a:lt2>
      <a:accent1>
        <a:srgbClr val="339966"/>
      </a:accent1>
      <a:accent2>
        <a:srgbClr val="5E855B"/>
      </a:accent2>
      <a:accent3>
        <a:srgbClr val="AAB8B8"/>
      </a:accent3>
      <a:accent4>
        <a:srgbClr val="C8C8C8"/>
      </a:accent4>
      <a:accent5>
        <a:srgbClr val="ADCAB8"/>
      </a:accent5>
      <a:accent6>
        <a:srgbClr val="547852"/>
      </a:accent6>
      <a:hlink>
        <a:srgbClr val="EEC85E"/>
      </a:hlink>
      <a:folHlink>
        <a:srgbClr val="AA8456"/>
      </a:folHlink>
    </a:clrScheme>
    <a:fontScheme name="Склон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клон 1">
        <a:dk1>
          <a:srgbClr val="5B5B49"/>
        </a:dk1>
        <a:lt1>
          <a:srgbClr val="DDDDDD"/>
        </a:lt1>
        <a:dk2>
          <a:srgbClr val="2B2A00"/>
        </a:dk2>
        <a:lt2>
          <a:srgbClr val="E0DFBE"/>
        </a:lt2>
        <a:accent1>
          <a:srgbClr val="878543"/>
        </a:accent1>
        <a:accent2>
          <a:srgbClr val="716E00"/>
        </a:accent2>
        <a:accent3>
          <a:srgbClr val="ACACAA"/>
        </a:accent3>
        <a:accent4>
          <a:srgbClr val="BDBDBD"/>
        </a:accent4>
        <a:accent5>
          <a:srgbClr val="C3C2B0"/>
        </a:accent5>
        <a:accent6>
          <a:srgbClr val="666300"/>
        </a:accent6>
        <a:hlink>
          <a:srgbClr val="CC9900"/>
        </a:hlink>
        <a:folHlink>
          <a:srgbClr val="9966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2">
        <a:dk1>
          <a:srgbClr val="746354"/>
        </a:dk1>
        <a:lt1>
          <a:srgbClr val="FFFFFF"/>
        </a:lt1>
        <a:dk2>
          <a:srgbClr val="523E26"/>
        </a:dk2>
        <a:lt2>
          <a:srgbClr val="E1DFAF"/>
        </a:lt2>
        <a:accent1>
          <a:srgbClr val="CC9900"/>
        </a:accent1>
        <a:accent2>
          <a:srgbClr val="669900"/>
        </a:accent2>
        <a:accent3>
          <a:srgbClr val="B3AFAC"/>
        </a:accent3>
        <a:accent4>
          <a:srgbClr val="DADADA"/>
        </a:accent4>
        <a:accent5>
          <a:srgbClr val="E2CAAA"/>
        </a:accent5>
        <a:accent6>
          <a:srgbClr val="5C8A00"/>
        </a:accent6>
        <a:hlink>
          <a:srgbClr val="CCCC00"/>
        </a:hlink>
        <a:folHlink>
          <a:srgbClr val="AC793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3">
        <a:dk1>
          <a:srgbClr val="667B5B"/>
        </a:dk1>
        <a:lt1>
          <a:srgbClr val="E6E6DA"/>
        </a:lt1>
        <a:dk2>
          <a:srgbClr val="295200"/>
        </a:dk2>
        <a:lt2>
          <a:srgbClr val="F3F2D9"/>
        </a:lt2>
        <a:accent1>
          <a:srgbClr val="808000"/>
        </a:accent1>
        <a:accent2>
          <a:srgbClr val="838D75"/>
        </a:accent2>
        <a:accent3>
          <a:srgbClr val="ACB3AA"/>
        </a:accent3>
        <a:accent4>
          <a:srgbClr val="C4C4BA"/>
        </a:accent4>
        <a:accent5>
          <a:srgbClr val="C0C0AA"/>
        </a:accent5>
        <a:accent6>
          <a:srgbClr val="767F69"/>
        </a:accent6>
        <a:hlink>
          <a:srgbClr val="33CC33"/>
        </a:hlink>
        <a:folHlink>
          <a:srgbClr val="33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4">
        <a:dk1>
          <a:srgbClr val="86615A"/>
        </a:dk1>
        <a:lt1>
          <a:srgbClr val="FFFFFF"/>
        </a:lt1>
        <a:dk2>
          <a:srgbClr val="633427"/>
        </a:dk2>
        <a:lt2>
          <a:srgbClr val="E9DDCD"/>
        </a:lt2>
        <a:accent1>
          <a:srgbClr val="A34545"/>
        </a:accent1>
        <a:accent2>
          <a:srgbClr val="C86400"/>
        </a:accent2>
        <a:accent3>
          <a:srgbClr val="B7AEAC"/>
        </a:accent3>
        <a:accent4>
          <a:srgbClr val="DADADA"/>
        </a:accent4>
        <a:accent5>
          <a:srgbClr val="CEB0B0"/>
        </a:accent5>
        <a:accent6>
          <a:srgbClr val="B55A00"/>
        </a:accent6>
        <a:hlink>
          <a:srgbClr val="ECAE00"/>
        </a:hlink>
        <a:folHlink>
          <a:srgbClr val="BAA88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5">
        <a:dk1>
          <a:srgbClr val="009999"/>
        </a:dk1>
        <a:lt1>
          <a:srgbClr val="EAEAEA"/>
        </a:lt1>
        <a:dk2>
          <a:srgbClr val="006666"/>
        </a:dk2>
        <a:lt2>
          <a:srgbClr val="FFFFCC"/>
        </a:lt2>
        <a:accent1>
          <a:srgbClr val="339966"/>
        </a:accent1>
        <a:accent2>
          <a:srgbClr val="5E855B"/>
        </a:accent2>
        <a:accent3>
          <a:srgbClr val="AAB8B8"/>
        </a:accent3>
        <a:accent4>
          <a:srgbClr val="C8C8C8"/>
        </a:accent4>
        <a:accent5>
          <a:srgbClr val="ADCAB8"/>
        </a:accent5>
        <a:accent6>
          <a:srgbClr val="547852"/>
        </a:accent6>
        <a:hlink>
          <a:srgbClr val="EEC85E"/>
        </a:hlink>
        <a:folHlink>
          <a:srgbClr val="AA845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6">
        <a:dk1>
          <a:srgbClr val="B8A47C"/>
        </a:dk1>
        <a:lt1>
          <a:srgbClr val="FFFFFF"/>
        </a:lt1>
        <a:dk2>
          <a:srgbClr val="A68A58"/>
        </a:dk2>
        <a:lt2>
          <a:srgbClr val="DAD79C"/>
        </a:lt2>
        <a:accent1>
          <a:srgbClr val="816B35"/>
        </a:accent1>
        <a:accent2>
          <a:srgbClr val="FFCC00"/>
        </a:accent2>
        <a:accent3>
          <a:srgbClr val="D0C4B4"/>
        </a:accent3>
        <a:accent4>
          <a:srgbClr val="DADADA"/>
        </a:accent4>
        <a:accent5>
          <a:srgbClr val="C1BAAE"/>
        </a:accent5>
        <a:accent6>
          <a:srgbClr val="E7B900"/>
        </a:accent6>
        <a:hlink>
          <a:srgbClr val="0066CC"/>
        </a:hlink>
        <a:folHlink>
          <a:srgbClr val="00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7">
        <a:dk1>
          <a:srgbClr val="336699"/>
        </a:dk1>
        <a:lt1>
          <a:srgbClr val="F8F8F8"/>
        </a:lt1>
        <a:dk2>
          <a:srgbClr val="003366"/>
        </a:dk2>
        <a:lt2>
          <a:srgbClr val="D1DDD4"/>
        </a:lt2>
        <a:accent1>
          <a:srgbClr val="3399FF"/>
        </a:accent1>
        <a:accent2>
          <a:srgbClr val="006699"/>
        </a:accent2>
        <a:accent3>
          <a:srgbClr val="AAADB8"/>
        </a:accent3>
        <a:accent4>
          <a:srgbClr val="D4D4D4"/>
        </a:accent4>
        <a:accent5>
          <a:srgbClr val="ADCAFF"/>
        </a:accent5>
        <a:accent6>
          <a:srgbClr val="005C8A"/>
        </a:accent6>
        <a:hlink>
          <a:srgbClr val="86C0CE"/>
        </a:hlink>
        <a:folHlink>
          <a:srgbClr val="00808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0.xml><?xml version="1.0" encoding="utf-8"?>
<a:theme xmlns:a="http://schemas.openxmlformats.org/drawingml/2006/main" name="3_Глобус">
  <a:themeElements>
    <a:clrScheme name="Глобус 3">
      <a:dk1>
        <a:srgbClr val="003B76"/>
      </a:dk1>
      <a:lt1>
        <a:srgbClr val="FFFFFF"/>
      </a:lt1>
      <a:dk2>
        <a:srgbClr val="0066CC"/>
      </a:dk2>
      <a:lt2>
        <a:srgbClr val="CCECFF"/>
      </a:lt2>
      <a:accent1>
        <a:srgbClr val="33CCCC"/>
      </a:accent1>
      <a:accent2>
        <a:srgbClr val="66CCFF"/>
      </a:accent2>
      <a:accent3>
        <a:srgbClr val="AAB8E2"/>
      </a:accent3>
      <a:accent4>
        <a:srgbClr val="DADADA"/>
      </a:accent4>
      <a:accent5>
        <a:srgbClr val="ADE2E2"/>
      </a:accent5>
      <a:accent6>
        <a:srgbClr val="5CB9E7"/>
      </a:accent6>
      <a:hlink>
        <a:srgbClr val="FFFFCC"/>
      </a:hlink>
      <a:folHlink>
        <a:srgbClr val="FFCC66"/>
      </a:folHlink>
    </a:clrScheme>
    <a:fontScheme name="Глобус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лобус 1">
        <a:dk1>
          <a:srgbClr val="622100"/>
        </a:dk1>
        <a:lt1>
          <a:srgbClr val="FFFFFF"/>
        </a:lt1>
        <a:dk2>
          <a:srgbClr val="800000"/>
        </a:dk2>
        <a:lt2>
          <a:srgbClr val="FFFFCC"/>
        </a:lt2>
        <a:accent1>
          <a:srgbClr val="E42B00"/>
        </a:accent1>
        <a:accent2>
          <a:srgbClr val="996600"/>
        </a:accent2>
        <a:accent3>
          <a:srgbClr val="C0AAAA"/>
        </a:accent3>
        <a:accent4>
          <a:srgbClr val="DADADA"/>
        </a:accent4>
        <a:accent5>
          <a:srgbClr val="EFACAA"/>
        </a:accent5>
        <a:accent6>
          <a:srgbClr val="8A5C00"/>
        </a:accent6>
        <a:hlink>
          <a:srgbClr val="FADF6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2">
        <a:dk1>
          <a:srgbClr val="5F4545"/>
        </a:dk1>
        <a:lt1>
          <a:srgbClr val="FFFFFF"/>
        </a:lt1>
        <a:dk2>
          <a:srgbClr val="8F6969"/>
        </a:dk2>
        <a:lt2>
          <a:srgbClr val="FFFFCC"/>
        </a:lt2>
        <a:accent1>
          <a:srgbClr val="CC6600"/>
        </a:accent1>
        <a:accent2>
          <a:srgbClr val="924C0C"/>
        </a:accent2>
        <a:accent3>
          <a:srgbClr val="C6B9B9"/>
        </a:accent3>
        <a:accent4>
          <a:srgbClr val="DADADA"/>
        </a:accent4>
        <a:accent5>
          <a:srgbClr val="E2B8AA"/>
        </a:accent5>
        <a:accent6>
          <a:srgbClr val="84440A"/>
        </a:accent6>
        <a:hlink>
          <a:srgbClr val="CFD375"/>
        </a:hlink>
        <a:folHlink>
          <a:srgbClr val="98BB9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3">
        <a:dk1>
          <a:srgbClr val="003B76"/>
        </a:dk1>
        <a:lt1>
          <a:srgbClr val="FFFFFF"/>
        </a:lt1>
        <a:dk2>
          <a:srgbClr val="0066CC"/>
        </a:dk2>
        <a:lt2>
          <a:srgbClr val="CCECFF"/>
        </a:lt2>
        <a:accent1>
          <a:srgbClr val="33CCCC"/>
        </a:accent1>
        <a:accent2>
          <a:srgbClr val="66CCFF"/>
        </a:accent2>
        <a:accent3>
          <a:srgbClr val="AAB8E2"/>
        </a:accent3>
        <a:accent4>
          <a:srgbClr val="DADADA"/>
        </a:accent4>
        <a:accent5>
          <a:srgbClr val="ADE2E2"/>
        </a:accent5>
        <a:accent6>
          <a:srgbClr val="5CB9E7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4">
        <a:dk1>
          <a:srgbClr val="005856"/>
        </a:dk1>
        <a:lt1>
          <a:srgbClr val="FFFFFF"/>
        </a:lt1>
        <a:dk2>
          <a:srgbClr val="008080"/>
        </a:dk2>
        <a:lt2>
          <a:srgbClr val="FFFFCC"/>
        </a:lt2>
        <a:accent1>
          <a:srgbClr val="0099CC"/>
        </a:accent1>
        <a:accent2>
          <a:srgbClr val="00CCFF"/>
        </a:accent2>
        <a:accent3>
          <a:srgbClr val="AAC0C0"/>
        </a:accent3>
        <a:accent4>
          <a:srgbClr val="DADADA"/>
        </a:accent4>
        <a:accent5>
          <a:srgbClr val="AACAE2"/>
        </a:accent5>
        <a:accent6>
          <a:srgbClr val="00B9E7"/>
        </a:accent6>
        <a:hlink>
          <a:srgbClr val="1ACE9F"/>
        </a:hlink>
        <a:folHlink>
          <a:srgbClr val="948CC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5">
        <a:dk1>
          <a:srgbClr val="3C5436"/>
        </a:dk1>
        <a:lt1>
          <a:srgbClr val="FFFFFF"/>
        </a:lt1>
        <a:dk2>
          <a:srgbClr val="5F8656"/>
        </a:dk2>
        <a:lt2>
          <a:srgbClr val="D6D8C0"/>
        </a:lt2>
        <a:accent1>
          <a:srgbClr val="61733D"/>
        </a:accent1>
        <a:accent2>
          <a:srgbClr val="324A39"/>
        </a:accent2>
        <a:accent3>
          <a:srgbClr val="B6C3B4"/>
        </a:accent3>
        <a:accent4>
          <a:srgbClr val="DADADA"/>
        </a:accent4>
        <a:accent5>
          <a:srgbClr val="B7BCAF"/>
        </a:accent5>
        <a:accent6>
          <a:srgbClr val="2C4233"/>
        </a:accent6>
        <a:hlink>
          <a:srgbClr val="73D588"/>
        </a:hlink>
        <a:folHlink>
          <a:srgbClr val="6F99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6">
        <a:dk1>
          <a:srgbClr val="5B7B65"/>
        </a:dk1>
        <a:lt1>
          <a:srgbClr val="FFFFFF"/>
        </a:lt1>
        <a:dk2>
          <a:srgbClr val="9ABE9D"/>
        </a:dk2>
        <a:lt2>
          <a:srgbClr val="336600"/>
        </a:lt2>
        <a:accent1>
          <a:srgbClr val="00CC66"/>
        </a:accent1>
        <a:accent2>
          <a:srgbClr val="4E7050"/>
        </a:accent2>
        <a:accent3>
          <a:srgbClr val="CADBCC"/>
        </a:accent3>
        <a:accent4>
          <a:srgbClr val="DADADA"/>
        </a:accent4>
        <a:accent5>
          <a:srgbClr val="AAE2B8"/>
        </a:accent5>
        <a:accent6>
          <a:srgbClr val="466548"/>
        </a:accent6>
        <a:hlink>
          <a:srgbClr val="FFFFCC"/>
        </a:hlink>
        <a:folHlink>
          <a:srgbClr val="9CE8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7">
        <a:dk1>
          <a:srgbClr val="4C4E44"/>
        </a:dk1>
        <a:lt1>
          <a:srgbClr val="FFFFFF"/>
        </a:lt1>
        <a:dk2>
          <a:srgbClr val="686B5D"/>
        </a:dk2>
        <a:lt2>
          <a:srgbClr val="D6D5C6"/>
        </a:lt2>
        <a:accent1>
          <a:srgbClr val="898D79"/>
        </a:accent1>
        <a:accent2>
          <a:srgbClr val="4D4F45"/>
        </a:accent2>
        <a:accent3>
          <a:srgbClr val="B9BAB6"/>
        </a:accent3>
        <a:accent4>
          <a:srgbClr val="DADADA"/>
        </a:accent4>
        <a:accent5>
          <a:srgbClr val="C4C5BE"/>
        </a:accent5>
        <a:accent6>
          <a:srgbClr val="45473E"/>
        </a:accent6>
        <a:hlink>
          <a:srgbClr val="58BE67"/>
        </a:hlink>
        <a:folHlink>
          <a:srgbClr val="C0C64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8">
        <a:dk1>
          <a:srgbClr val="000000"/>
        </a:dk1>
        <a:lt1>
          <a:srgbClr val="FFFFDD"/>
        </a:lt1>
        <a:dk2>
          <a:srgbClr val="000000"/>
        </a:dk2>
        <a:lt2>
          <a:srgbClr val="98977A"/>
        </a:lt2>
        <a:accent1>
          <a:srgbClr val="BDCDA7"/>
        </a:accent1>
        <a:accent2>
          <a:srgbClr val="A0D060"/>
        </a:accent2>
        <a:accent3>
          <a:srgbClr val="FFFFEB"/>
        </a:accent3>
        <a:accent4>
          <a:srgbClr val="000000"/>
        </a:accent4>
        <a:accent5>
          <a:srgbClr val="DBE3D0"/>
        </a:accent5>
        <a:accent6>
          <a:srgbClr val="91BC56"/>
        </a:accent6>
        <a:hlink>
          <a:srgbClr val="FADD4E"/>
        </a:hlink>
        <a:folHlink>
          <a:srgbClr val="CC99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1.xml><?xml version="1.0" encoding="utf-8"?>
<a:theme xmlns:a="http://schemas.openxmlformats.org/drawingml/2006/main" name="3_Океан">
  <a:themeElements>
    <a:clrScheme name="Океан 1">
      <a:dk1>
        <a:srgbClr val="010199"/>
      </a:dk1>
      <a:lt1>
        <a:srgbClr val="FFFFFF"/>
      </a:lt1>
      <a:dk2>
        <a:srgbClr val="000099"/>
      </a:dk2>
      <a:lt2>
        <a:srgbClr val="FFFFFF"/>
      </a:lt2>
      <a:accent1>
        <a:srgbClr val="33CCCC"/>
      </a:accent1>
      <a:accent2>
        <a:srgbClr val="00C600"/>
      </a:accent2>
      <a:accent3>
        <a:srgbClr val="AAAACA"/>
      </a:accent3>
      <a:accent4>
        <a:srgbClr val="DADADA"/>
      </a:accent4>
      <a:accent5>
        <a:srgbClr val="ADE2E2"/>
      </a:accent5>
      <a:accent6>
        <a:srgbClr val="00B300"/>
      </a:accent6>
      <a:hlink>
        <a:srgbClr val="FFCC00"/>
      </a:hlink>
      <a:folHlink>
        <a:srgbClr val="6699FF"/>
      </a:folHlink>
    </a:clrScheme>
    <a:fontScheme name="Океан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кеан 1">
        <a:dk1>
          <a:srgbClr val="010199"/>
        </a:dk1>
        <a:lt1>
          <a:srgbClr val="FFFFFF"/>
        </a:lt1>
        <a:dk2>
          <a:srgbClr val="000099"/>
        </a:dk2>
        <a:lt2>
          <a:srgbClr val="FFFFFF"/>
        </a:lt2>
        <a:accent1>
          <a:srgbClr val="33CCCC"/>
        </a:accent1>
        <a:accent2>
          <a:srgbClr val="00C600"/>
        </a:accent2>
        <a:accent3>
          <a:srgbClr val="AAAACA"/>
        </a:accent3>
        <a:accent4>
          <a:srgbClr val="DADADA"/>
        </a:accent4>
        <a:accent5>
          <a:srgbClr val="ADE2E2"/>
        </a:accent5>
        <a:accent6>
          <a:srgbClr val="00B300"/>
        </a:accent6>
        <a:hlink>
          <a:srgbClr val="FFCC00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2">
        <a:dk1>
          <a:srgbClr val="000066"/>
        </a:dk1>
        <a:lt1>
          <a:srgbClr val="FFFFFF"/>
        </a:lt1>
        <a:dk2>
          <a:srgbClr val="5D93FF"/>
        </a:dk2>
        <a:lt2>
          <a:srgbClr val="FFFFFF"/>
        </a:lt2>
        <a:accent1>
          <a:srgbClr val="6666FF"/>
        </a:accent1>
        <a:accent2>
          <a:srgbClr val="9999FF"/>
        </a:accent2>
        <a:accent3>
          <a:srgbClr val="B6C8FF"/>
        </a:accent3>
        <a:accent4>
          <a:srgbClr val="DADADA"/>
        </a:accent4>
        <a:accent5>
          <a:srgbClr val="B8B8FF"/>
        </a:accent5>
        <a:accent6>
          <a:srgbClr val="8A8AE7"/>
        </a:accent6>
        <a:hlink>
          <a:srgbClr val="FF33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3">
        <a:dk1>
          <a:srgbClr val="000000"/>
        </a:dk1>
        <a:lt1>
          <a:srgbClr val="FFFFFF"/>
        </a:lt1>
        <a:dk2>
          <a:srgbClr val="572E88"/>
        </a:dk2>
        <a:lt2>
          <a:srgbClr val="FFFFFF"/>
        </a:lt2>
        <a:accent1>
          <a:srgbClr val="FF6600"/>
        </a:accent1>
        <a:accent2>
          <a:srgbClr val="FFCC00"/>
        </a:accent2>
        <a:accent3>
          <a:srgbClr val="B4ADC3"/>
        </a:accent3>
        <a:accent4>
          <a:srgbClr val="DADADA"/>
        </a:accent4>
        <a:accent5>
          <a:srgbClr val="FFB8AA"/>
        </a:accent5>
        <a:accent6>
          <a:srgbClr val="E7B900"/>
        </a:accent6>
        <a:hlink>
          <a:srgbClr val="33CCCC"/>
        </a:hlink>
        <a:folHlink>
          <a:srgbClr val="36CC6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4">
        <a:dk1>
          <a:srgbClr val="003366"/>
        </a:dk1>
        <a:lt1>
          <a:srgbClr val="FFFFFF"/>
        </a:lt1>
        <a:dk2>
          <a:srgbClr val="666699"/>
        </a:dk2>
        <a:lt2>
          <a:srgbClr val="FFFFFF"/>
        </a:lt2>
        <a:accent1>
          <a:srgbClr val="9966FF"/>
        </a:accent1>
        <a:accent2>
          <a:srgbClr val="00CC66"/>
        </a:accent2>
        <a:accent3>
          <a:srgbClr val="B8B8CA"/>
        </a:accent3>
        <a:accent4>
          <a:srgbClr val="DADADA"/>
        </a:accent4>
        <a:accent5>
          <a:srgbClr val="CAB8FF"/>
        </a:accent5>
        <a:accent6>
          <a:srgbClr val="00B95C"/>
        </a:accent6>
        <a:hlink>
          <a:srgbClr val="65C8FF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5">
        <a:dk1>
          <a:srgbClr val="000000"/>
        </a:dk1>
        <a:lt1>
          <a:srgbClr val="FFFFFF"/>
        </a:lt1>
        <a:dk2>
          <a:srgbClr val="336600"/>
        </a:dk2>
        <a:lt2>
          <a:srgbClr val="FFFFFF"/>
        </a:lt2>
        <a:accent1>
          <a:srgbClr val="B7C533"/>
        </a:accent1>
        <a:accent2>
          <a:srgbClr val="CCCCFF"/>
        </a:accent2>
        <a:accent3>
          <a:srgbClr val="ADB8AA"/>
        </a:accent3>
        <a:accent4>
          <a:srgbClr val="DADADA"/>
        </a:accent4>
        <a:accent5>
          <a:srgbClr val="D8DFAD"/>
        </a:accent5>
        <a:accent6>
          <a:srgbClr val="B9B9E7"/>
        </a:accent6>
        <a:hlink>
          <a:srgbClr val="FFFFC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6">
        <a:dk1>
          <a:srgbClr val="000000"/>
        </a:dk1>
        <a:lt1>
          <a:srgbClr val="FFFFFF"/>
        </a:lt1>
        <a:dk2>
          <a:srgbClr val="006B80"/>
        </a:dk2>
        <a:lt2>
          <a:srgbClr val="C1CB75"/>
        </a:lt2>
        <a:accent1>
          <a:srgbClr val="6F8406"/>
        </a:accent1>
        <a:accent2>
          <a:srgbClr val="D9E288"/>
        </a:accent2>
        <a:accent3>
          <a:srgbClr val="AABAC0"/>
        </a:accent3>
        <a:accent4>
          <a:srgbClr val="DADADA"/>
        </a:accent4>
        <a:accent5>
          <a:srgbClr val="BBC2AA"/>
        </a:accent5>
        <a:accent6>
          <a:srgbClr val="C4CD7B"/>
        </a:accent6>
        <a:hlink>
          <a:srgbClr val="00CC00"/>
        </a:hlink>
        <a:folHlink>
          <a:srgbClr val="C0FF7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7">
        <a:dk1>
          <a:srgbClr val="5F5F5F"/>
        </a:dk1>
        <a:lt1>
          <a:srgbClr val="FFFFFF"/>
        </a:lt1>
        <a:dk2>
          <a:srgbClr val="FF6600"/>
        </a:dk2>
        <a:lt2>
          <a:srgbClr val="FFFFFF"/>
        </a:lt2>
        <a:accent1>
          <a:srgbClr val="CC6600"/>
        </a:accent1>
        <a:accent2>
          <a:srgbClr val="FF6600"/>
        </a:accent2>
        <a:accent3>
          <a:srgbClr val="FFB8AA"/>
        </a:accent3>
        <a:accent4>
          <a:srgbClr val="DADADA"/>
        </a:accent4>
        <a:accent5>
          <a:srgbClr val="E2B8AA"/>
        </a:accent5>
        <a:accent6>
          <a:srgbClr val="E75C00"/>
        </a:accent6>
        <a:hlink>
          <a:srgbClr val="FFFF99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8">
        <a:dk1>
          <a:srgbClr val="000000"/>
        </a:dk1>
        <a:lt1>
          <a:srgbClr val="FFFFFF"/>
        </a:lt1>
        <a:dk2>
          <a:srgbClr val="FFBA2F"/>
        </a:dk2>
        <a:lt2>
          <a:srgbClr val="A50021"/>
        </a:lt2>
        <a:accent1>
          <a:srgbClr val="FF6600"/>
        </a:accent1>
        <a:accent2>
          <a:srgbClr val="CC6600"/>
        </a:accent2>
        <a:accent3>
          <a:srgbClr val="FFD9AD"/>
        </a:accent3>
        <a:accent4>
          <a:srgbClr val="DADADA"/>
        </a:accent4>
        <a:accent5>
          <a:srgbClr val="FFB8AA"/>
        </a:accent5>
        <a:accent6>
          <a:srgbClr val="B95C00"/>
        </a:accent6>
        <a:hlink>
          <a:srgbClr val="66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2.xml><?xml version="1.0" encoding="utf-8"?>
<a:theme xmlns:a="http://schemas.openxmlformats.org/drawingml/2006/main" name="3_Сотрудничество">
  <a:themeElements>
    <a:clrScheme name="Сотрудничество 4">
      <a:dk1>
        <a:srgbClr val="006E6B"/>
      </a:dk1>
      <a:lt1>
        <a:srgbClr val="FFFFFF"/>
      </a:lt1>
      <a:dk2>
        <a:srgbClr val="006666"/>
      </a:dk2>
      <a:lt2>
        <a:srgbClr val="B9EFEE"/>
      </a:lt2>
      <a:accent1>
        <a:srgbClr val="33CCCC"/>
      </a:accent1>
      <a:accent2>
        <a:srgbClr val="6AB475"/>
      </a:accent2>
      <a:accent3>
        <a:srgbClr val="AAB8B8"/>
      </a:accent3>
      <a:accent4>
        <a:srgbClr val="DADADA"/>
      </a:accent4>
      <a:accent5>
        <a:srgbClr val="ADE2E2"/>
      </a:accent5>
      <a:accent6>
        <a:srgbClr val="5FA369"/>
      </a:accent6>
      <a:hlink>
        <a:srgbClr val="00FF99"/>
      </a:hlink>
      <a:folHlink>
        <a:srgbClr val="CCFF66"/>
      </a:folHlink>
    </a:clrScheme>
    <a:fontScheme name="Сотрудничество">
      <a:majorFont>
        <a:latin typeface="Garamond"/>
        <a:ea typeface=""/>
        <a:cs typeface=""/>
      </a:majorFont>
      <a:minorFont>
        <a:latin typeface="Garamond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отрудничество 1">
        <a:dk1>
          <a:srgbClr val="000078"/>
        </a:dk1>
        <a:lt1>
          <a:srgbClr val="FFFFFF"/>
        </a:lt1>
        <a:dk2>
          <a:srgbClr val="000066"/>
        </a:dk2>
        <a:lt2>
          <a:srgbClr val="CCECFF"/>
        </a:lt2>
        <a:accent1>
          <a:srgbClr val="0099CC"/>
        </a:accent1>
        <a:accent2>
          <a:srgbClr val="008080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007373"/>
        </a:accent6>
        <a:hlink>
          <a:srgbClr val="00FFCC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2">
        <a:dk1>
          <a:srgbClr val="0000A6"/>
        </a:dk1>
        <a:lt1>
          <a:srgbClr val="FFFFFF"/>
        </a:lt1>
        <a:dk2>
          <a:srgbClr val="000099"/>
        </a:dk2>
        <a:lt2>
          <a:srgbClr val="CCFFFF"/>
        </a:lt2>
        <a:accent1>
          <a:srgbClr val="00CCFF"/>
        </a:accent1>
        <a:accent2>
          <a:srgbClr val="FFE701"/>
        </a:accent2>
        <a:accent3>
          <a:srgbClr val="AAAACA"/>
        </a:accent3>
        <a:accent4>
          <a:srgbClr val="DADADA"/>
        </a:accent4>
        <a:accent5>
          <a:srgbClr val="AAE2FF"/>
        </a:accent5>
        <a:accent6>
          <a:srgbClr val="E7D101"/>
        </a:accent6>
        <a:hlink>
          <a:srgbClr val="FFCC66"/>
        </a:hlink>
        <a:folHlink>
          <a:srgbClr val="00CA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3">
        <a:dk1>
          <a:srgbClr val="000000"/>
        </a:dk1>
        <a:lt1>
          <a:srgbClr val="E0EBF6"/>
        </a:lt1>
        <a:dk2>
          <a:srgbClr val="77A4AF"/>
        </a:dk2>
        <a:lt2>
          <a:srgbClr val="F3F7FB"/>
        </a:lt2>
        <a:accent1>
          <a:srgbClr val="B9C4D7"/>
        </a:accent1>
        <a:accent2>
          <a:srgbClr val="B1A1C5"/>
        </a:accent2>
        <a:accent3>
          <a:srgbClr val="EDF3FA"/>
        </a:accent3>
        <a:accent4>
          <a:srgbClr val="000000"/>
        </a:accent4>
        <a:accent5>
          <a:srgbClr val="D9DEE8"/>
        </a:accent5>
        <a:accent6>
          <a:srgbClr val="A091B2"/>
        </a:accent6>
        <a:hlink>
          <a:srgbClr val="3F2FB5"/>
        </a:hlink>
        <a:folHlink>
          <a:srgbClr val="318944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4">
        <a:dk1>
          <a:srgbClr val="006E6B"/>
        </a:dk1>
        <a:lt1>
          <a:srgbClr val="FFFFFF"/>
        </a:lt1>
        <a:dk2>
          <a:srgbClr val="006666"/>
        </a:dk2>
        <a:lt2>
          <a:srgbClr val="B9EFEE"/>
        </a:lt2>
        <a:accent1>
          <a:srgbClr val="33CCCC"/>
        </a:accent1>
        <a:accent2>
          <a:srgbClr val="6AB475"/>
        </a:accent2>
        <a:accent3>
          <a:srgbClr val="AAB8B8"/>
        </a:accent3>
        <a:accent4>
          <a:srgbClr val="DADADA"/>
        </a:accent4>
        <a:accent5>
          <a:srgbClr val="ADE2E2"/>
        </a:accent5>
        <a:accent6>
          <a:srgbClr val="5FA369"/>
        </a:accent6>
        <a:hlink>
          <a:srgbClr val="00FF99"/>
        </a:hlink>
        <a:folHlink>
          <a:srgbClr val="CCFF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5">
        <a:dk1>
          <a:srgbClr val="8ABA8D"/>
        </a:dk1>
        <a:lt1>
          <a:srgbClr val="FFFFFF"/>
        </a:lt1>
        <a:dk2>
          <a:srgbClr val="6FB56D"/>
        </a:dk2>
        <a:lt2>
          <a:srgbClr val="DCF1F4"/>
        </a:lt2>
        <a:accent1>
          <a:srgbClr val="2E7E2E"/>
        </a:accent1>
        <a:accent2>
          <a:srgbClr val="25735D"/>
        </a:accent2>
        <a:accent3>
          <a:srgbClr val="BBD7BA"/>
        </a:accent3>
        <a:accent4>
          <a:srgbClr val="DADADA"/>
        </a:accent4>
        <a:accent5>
          <a:srgbClr val="ADC0AD"/>
        </a:accent5>
        <a:accent6>
          <a:srgbClr val="206853"/>
        </a:accent6>
        <a:hlink>
          <a:srgbClr val="FFFF00"/>
        </a:hlink>
        <a:folHlink>
          <a:srgbClr val="FFF4B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6">
        <a:dk1>
          <a:srgbClr val="005400"/>
        </a:dk1>
        <a:lt1>
          <a:srgbClr val="FFFFFF"/>
        </a:lt1>
        <a:dk2>
          <a:srgbClr val="004800"/>
        </a:dk2>
        <a:lt2>
          <a:srgbClr val="D6D8C0"/>
        </a:lt2>
        <a:accent1>
          <a:srgbClr val="339933"/>
        </a:accent1>
        <a:accent2>
          <a:srgbClr val="7D8C70"/>
        </a:accent2>
        <a:accent3>
          <a:srgbClr val="AAB1AA"/>
        </a:accent3>
        <a:accent4>
          <a:srgbClr val="DADADA"/>
        </a:accent4>
        <a:accent5>
          <a:srgbClr val="ADCAAD"/>
        </a:accent5>
        <a:accent6>
          <a:srgbClr val="717E65"/>
        </a:accent6>
        <a:hlink>
          <a:srgbClr val="CCCC00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7">
        <a:dk1>
          <a:srgbClr val="000000"/>
        </a:dk1>
        <a:lt1>
          <a:srgbClr val="F5F0BD"/>
        </a:lt1>
        <a:dk2>
          <a:srgbClr val="BD9D69"/>
        </a:dk2>
        <a:lt2>
          <a:srgbClr val="FFFFCC"/>
        </a:lt2>
        <a:accent1>
          <a:srgbClr val="CDBB77"/>
        </a:accent1>
        <a:accent2>
          <a:srgbClr val="F8EBD0"/>
        </a:accent2>
        <a:accent3>
          <a:srgbClr val="F9F6DB"/>
        </a:accent3>
        <a:accent4>
          <a:srgbClr val="000000"/>
        </a:accent4>
        <a:accent5>
          <a:srgbClr val="E3DABD"/>
        </a:accent5>
        <a:accent6>
          <a:srgbClr val="E1D5BC"/>
        </a:accent6>
        <a:hlink>
          <a:srgbClr val="FF9900"/>
        </a:hlink>
        <a:folHlink>
          <a:srgbClr val="C64B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8">
        <a:dk1>
          <a:srgbClr val="000000"/>
        </a:dk1>
        <a:lt1>
          <a:srgbClr val="E2DDD4"/>
        </a:lt1>
        <a:dk2>
          <a:srgbClr val="000000"/>
        </a:dk2>
        <a:lt2>
          <a:srgbClr val="EFEBE3"/>
        </a:lt2>
        <a:accent1>
          <a:srgbClr val="F2F2F2"/>
        </a:accent1>
        <a:accent2>
          <a:srgbClr val="C4AD74"/>
        </a:accent2>
        <a:accent3>
          <a:srgbClr val="EEEBE6"/>
        </a:accent3>
        <a:accent4>
          <a:srgbClr val="000000"/>
        </a:accent4>
        <a:accent5>
          <a:srgbClr val="F7F7F7"/>
        </a:accent5>
        <a:accent6>
          <a:srgbClr val="B19C68"/>
        </a:accent6>
        <a:hlink>
          <a:srgbClr val="A46032"/>
        </a:hlink>
        <a:folHlink>
          <a:srgbClr val="8F8E73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9">
        <a:dk1>
          <a:srgbClr val="8A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5831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4AD"/>
        </a:accent5>
        <a:accent6>
          <a:srgbClr val="B24B36"/>
        </a:accent6>
        <a:hlink>
          <a:srgbClr val="FFFFC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3.xml><?xml version="1.0" encoding="utf-8"?>
<a:theme xmlns:a="http://schemas.openxmlformats.org/drawingml/2006/main" name="3_Орбита">
  <a:themeElements>
    <a:clrScheme name="Орбита 1">
      <a:dk1>
        <a:srgbClr val="010199"/>
      </a:dk1>
      <a:lt1>
        <a:srgbClr val="FFFFFF"/>
      </a:lt1>
      <a:dk2>
        <a:srgbClr val="000000"/>
      </a:dk2>
      <a:lt2>
        <a:srgbClr val="B2B2B2"/>
      </a:lt2>
      <a:accent1>
        <a:srgbClr val="3399FF"/>
      </a:accent1>
      <a:accent2>
        <a:srgbClr val="666699"/>
      </a:accent2>
      <a:accent3>
        <a:srgbClr val="AAAAAA"/>
      </a:accent3>
      <a:accent4>
        <a:srgbClr val="DADADA"/>
      </a:accent4>
      <a:accent5>
        <a:srgbClr val="ADCAFF"/>
      </a:accent5>
      <a:accent6>
        <a:srgbClr val="5C5C8A"/>
      </a:accent6>
      <a:hlink>
        <a:srgbClr val="FFFFCC"/>
      </a:hlink>
      <a:folHlink>
        <a:srgbClr val="FFCC66"/>
      </a:folHlink>
    </a:clrScheme>
    <a:fontScheme name="Орбита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рбита 1">
        <a:dk1>
          <a:srgbClr val="010199"/>
        </a:dk1>
        <a:lt1>
          <a:srgbClr val="FFFFFF"/>
        </a:lt1>
        <a:dk2>
          <a:srgbClr val="000000"/>
        </a:dk2>
        <a:lt2>
          <a:srgbClr val="B2B2B2"/>
        </a:lt2>
        <a:accent1>
          <a:srgbClr val="3399FF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ADCAFF"/>
        </a:accent5>
        <a:accent6>
          <a:srgbClr val="5C5C8A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2">
        <a:dk1>
          <a:srgbClr val="008000"/>
        </a:dk1>
        <a:lt1>
          <a:srgbClr val="FFFFFF"/>
        </a:lt1>
        <a:dk2>
          <a:srgbClr val="003300"/>
        </a:dk2>
        <a:lt2>
          <a:srgbClr val="C0C0C0"/>
        </a:lt2>
        <a:accent1>
          <a:srgbClr val="99CC00"/>
        </a:accent1>
        <a:accent2>
          <a:srgbClr val="527C3A"/>
        </a:accent2>
        <a:accent3>
          <a:srgbClr val="AAADAA"/>
        </a:accent3>
        <a:accent4>
          <a:srgbClr val="DADADA"/>
        </a:accent4>
        <a:accent5>
          <a:srgbClr val="CAE2AA"/>
        </a:accent5>
        <a:accent6>
          <a:srgbClr val="497034"/>
        </a:accent6>
        <a:hlink>
          <a:srgbClr val="33CC33"/>
        </a:hlink>
        <a:folHlink>
          <a:srgbClr val="C1FF8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3">
        <a:dk1>
          <a:srgbClr val="000066"/>
        </a:dk1>
        <a:lt1>
          <a:srgbClr val="FFFFFF"/>
        </a:lt1>
        <a:dk2>
          <a:srgbClr val="000099"/>
        </a:dk2>
        <a:lt2>
          <a:srgbClr val="9FBFFF"/>
        </a:lt2>
        <a:accent1>
          <a:srgbClr val="0099CC"/>
        </a:accent1>
        <a:accent2>
          <a:srgbClr val="00CC66"/>
        </a:accent2>
        <a:accent3>
          <a:srgbClr val="AAAACA"/>
        </a:accent3>
        <a:accent4>
          <a:srgbClr val="DADADA"/>
        </a:accent4>
        <a:accent5>
          <a:srgbClr val="AACAE2"/>
        </a:accent5>
        <a:accent6>
          <a:srgbClr val="00B95C"/>
        </a:accent6>
        <a:hlink>
          <a:srgbClr val="00FFFF"/>
        </a:hlink>
        <a:folHlink>
          <a:srgbClr val="CDE6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4">
        <a:dk1>
          <a:srgbClr val="00ACA8"/>
        </a:dk1>
        <a:lt1>
          <a:srgbClr val="FFFFFF"/>
        </a:lt1>
        <a:dk2>
          <a:srgbClr val="006666"/>
        </a:dk2>
        <a:lt2>
          <a:srgbClr val="FFFF99"/>
        </a:lt2>
        <a:accent1>
          <a:srgbClr val="0099CC"/>
        </a:accent1>
        <a:accent2>
          <a:srgbClr val="6D6FC7"/>
        </a:accent2>
        <a:accent3>
          <a:srgbClr val="AAB8B8"/>
        </a:accent3>
        <a:accent4>
          <a:srgbClr val="DADADA"/>
        </a:accent4>
        <a:accent5>
          <a:srgbClr val="AACAE2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5">
        <a:dk1>
          <a:srgbClr val="BA0023"/>
        </a:dk1>
        <a:lt1>
          <a:srgbClr val="FFFFFF"/>
        </a:lt1>
        <a:dk2>
          <a:srgbClr val="800000"/>
        </a:dk2>
        <a:lt2>
          <a:srgbClr val="FFFF99"/>
        </a:lt2>
        <a:accent1>
          <a:srgbClr val="FF6600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B24B36"/>
        </a:accent6>
        <a:hlink>
          <a:srgbClr val="FFFF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6">
        <a:dk1>
          <a:srgbClr val="6D776E"/>
        </a:dk1>
        <a:lt1>
          <a:srgbClr val="FFFFFF"/>
        </a:lt1>
        <a:dk2>
          <a:srgbClr val="575863"/>
        </a:dk2>
        <a:lt2>
          <a:srgbClr val="DDDDDD"/>
        </a:lt2>
        <a:accent1>
          <a:srgbClr val="0099CC"/>
        </a:accent1>
        <a:accent2>
          <a:srgbClr val="939EA9"/>
        </a:accent2>
        <a:accent3>
          <a:srgbClr val="B4B4B7"/>
        </a:accent3>
        <a:accent4>
          <a:srgbClr val="DADADA"/>
        </a:accent4>
        <a:accent5>
          <a:srgbClr val="AACAE2"/>
        </a:accent5>
        <a:accent6>
          <a:srgbClr val="858F99"/>
        </a:accent6>
        <a:hlink>
          <a:srgbClr val="FFCC00"/>
        </a:hlink>
        <a:folHlink>
          <a:srgbClr val="BD894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7">
        <a:dk1>
          <a:srgbClr val="A28A84"/>
        </a:dk1>
        <a:lt1>
          <a:srgbClr val="FFFFFF"/>
        </a:lt1>
        <a:dk2>
          <a:srgbClr val="765E58"/>
        </a:dk2>
        <a:lt2>
          <a:srgbClr val="DDDDDD"/>
        </a:lt2>
        <a:accent1>
          <a:srgbClr val="CC6600"/>
        </a:accent1>
        <a:accent2>
          <a:srgbClr val="CC9900"/>
        </a:accent2>
        <a:accent3>
          <a:srgbClr val="BDB6B4"/>
        </a:accent3>
        <a:accent4>
          <a:srgbClr val="DADADA"/>
        </a:accent4>
        <a:accent5>
          <a:srgbClr val="E2B8AA"/>
        </a:accent5>
        <a:accent6>
          <a:srgbClr val="B98A00"/>
        </a:accent6>
        <a:hlink>
          <a:srgbClr val="FFCC00"/>
        </a:hlink>
        <a:folHlink>
          <a:srgbClr val="FFFF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8">
        <a:dk1>
          <a:srgbClr val="000000"/>
        </a:dk1>
        <a:lt1>
          <a:srgbClr val="C5D9ED"/>
        </a:lt1>
        <a:dk2>
          <a:srgbClr val="000000"/>
        </a:dk2>
        <a:lt2>
          <a:srgbClr val="FFFFFF"/>
        </a:lt2>
        <a:accent1>
          <a:srgbClr val="F3F6FF"/>
        </a:accent1>
        <a:accent2>
          <a:srgbClr val="33CCCC"/>
        </a:accent2>
        <a:accent3>
          <a:srgbClr val="DFE9F4"/>
        </a:accent3>
        <a:accent4>
          <a:srgbClr val="000000"/>
        </a:accent4>
        <a:accent5>
          <a:srgbClr val="F8FAFF"/>
        </a:accent5>
        <a:accent6>
          <a:srgbClr val="2DB9B9"/>
        </a:accent6>
        <a:hlink>
          <a:srgbClr val="0000FF"/>
        </a:hlink>
        <a:folHlink>
          <a:srgbClr val="0066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рбита 9">
        <a:dk1>
          <a:srgbClr val="FFFFFF"/>
        </a:dk1>
        <a:lt1>
          <a:srgbClr val="FFFFFF"/>
        </a:lt1>
        <a:dk2>
          <a:srgbClr val="AAAAC6"/>
        </a:dk2>
        <a:lt2>
          <a:srgbClr val="FFFFCC"/>
        </a:lt2>
        <a:accent1>
          <a:srgbClr val="66667E"/>
        </a:accent1>
        <a:accent2>
          <a:srgbClr val="629157"/>
        </a:accent2>
        <a:accent3>
          <a:srgbClr val="D2D2DF"/>
        </a:accent3>
        <a:accent4>
          <a:srgbClr val="DADADA"/>
        </a:accent4>
        <a:accent5>
          <a:srgbClr val="B8B8C0"/>
        </a:accent5>
        <a:accent6>
          <a:srgbClr val="58834E"/>
        </a:accent6>
        <a:hlink>
          <a:srgbClr val="6600CC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4.xml><?xml version="1.0" encoding="utf-8"?>
<a:theme xmlns:a="http://schemas.openxmlformats.org/drawingml/2006/main" name="3_Граница">
  <a:themeElements>
    <a:clrScheme name="Граница 2">
      <a:dk1>
        <a:srgbClr val="5B5D6B"/>
      </a:dk1>
      <a:lt1>
        <a:srgbClr val="FFFFFF"/>
      </a:lt1>
      <a:dk2>
        <a:srgbClr val="5A5C6C"/>
      </a:dk2>
      <a:lt2>
        <a:srgbClr val="FFFFCC"/>
      </a:lt2>
      <a:accent1>
        <a:srgbClr val="9966FF"/>
      </a:accent1>
      <a:accent2>
        <a:srgbClr val="9383B3"/>
      </a:accent2>
      <a:accent3>
        <a:srgbClr val="B5B5BA"/>
      </a:accent3>
      <a:accent4>
        <a:srgbClr val="DADADA"/>
      </a:accent4>
      <a:accent5>
        <a:srgbClr val="CAB8FF"/>
      </a:accent5>
      <a:accent6>
        <a:srgbClr val="8576A2"/>
      </a:accent6>
      <a:hlink>
        <a:srgbClr val="A3C145"/>
      </a:hlink>
      <a:folHlink>
        <a:srgbClr val="6FA9B7"/>
      </a:folHlink>
    </a:clrScheme>
    <a:fontScheme name="Граница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раница 1">
        <a:dk1>
          <a:srgbClr val="00007A"/>
        </a:dk1>
        <a:lt1>
          <a:srgbClr val="FFFFFF"/>
        </a:lt1>
        <a:dk2>
          <a:srgbClr val="000066"/>
        </a:dk2>
        <a:lt2>
          <a:srgbClr val="CCECFF"/>
        </a:lt2>
        <a:accent1>
          <a:srgbClr val="6F64C2"/>
        </a:accent1>
        <a:accent2>
          <a:srgbClr val="0089BA"/>
        </a:accent2>
        <a:accent3>
          <a:srgbClr val="AAAAB8"/>
        </a:accent3>
        <a:accent4>
          <a:srgbClr val="DADADA"/>
        </a:accent4>
        <a:accent5>
          <a:srgbClr val="BBB8DD"/>
        </a:accent5>
        <a:accent6>
          <a:srgbClr val="007CA8"/>
        </a:accent6>
        <a:hlink>
          <a:srgbClr val="66CCFF"/>
        </a:hlink>
        <a:folHlink>
          <a:srgbClr val="00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2">
        <a:dk1>
          <a:srgbClr val="5B5D6B"/>
        </a:dk1>
        <a:lt1>
          <a:srgbClr val="FFFFFF"/>
        </a:lt1>
        <a:dk2>
          <a:srgbClr val="5A5C6C"/>
        </a:dk2>
        <a:lt2>
          <a:srgbClr val="FFFFCC"/>
        </a:lt2>
        <a:accent1>
          <a:srgbClr val="9966FF"/>
        </a:accent1>
        <a:accent2>
          <a:srgbClr val="9383B3"/>
        </a:accent2>
        <a:accent3>
          <a:srgbClr val="B5B5BA"/>
        </a:accent3>
        <a:accent4>
          <a:srgbClr val="DADADA"/>
        </a:accent4>
        <a:accent5>
          <a:srgbClr val="CAB8FF"/>
        </a:accent5>
        <a:accent6>
          <a:srgbClr val="8576A2"/>
        </a:accent6>
        <a:hlink>
          <a:srgbClr val="A3C145"/>
        </a:hlink>
        <a:folHlink>
          <a:srgbClr val="6FA9B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3">
        <a:dk1>
          <a:srgbClr val="86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6600"/>
        </a:accent1>
        <a:accent2>
          <a:srgbClr val="FF9933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4">
        <a:dk1>
          <a:srgbClr val="676A5C"/>
        </a:dk1>
        <a:lt1>
          <a:srgbClr val="FFFFFF"/>
        </a:lt1>
        <a:dk2>
          <a:srgbClr val="686B5D"/>
        </a:dk2>
        <a:lt2>
          <a:srgbClr val="FFFFCC"/>
        </a:lt2>
        <a:accent1>
          <a:srgbClr val="CC6600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E2B8AA"/>
        </a:accent5>
        <a:accent6>
          <a:srgbClr val="738F98"/>
        </a:accent6>
        <a:hlink>
          <a:srgbClr val="DDBF4F"/>
        </a:hlink>
        <a:folHlink>
          <a:srgbClr val="B7B6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5">
        <a:dk1>
          <a:srgbClr val="AC835E"/>
        </a:dk1>
        <a:lt1>
          <a:srgbClr val="FFFFFF"/>
        </a:lt1>
        <a:dk2>
          <a:srgbClr val="AE8764"/>
        </a:dk2>
        <a:lt2>
          <a:srgbClr val="FFFFCC"/>
        </a:lt2>
        <a:accent1>
          <a:srgbClr val="CC6600"/>
        </a:accent1>
        <a:accent2>
          <a:srgbClr val="FF5050"/>
        </a:accent2>
        <a:accent3>
          <a:srgbClr val="D3C3B8"/>
        </a:accent3>
        <a:accent4>
          <a:srgbClr val="DADADA"/>
        </a:accent4>
        <a:accent5>
          <a:srgbClr val="E2B8AA"/>
        </a:accent5>
        <a:accent6>
          <a:srgbClr val="E74848"/>
        </a:accent6>
        <a:hlink>
          <a:srgbClr val="FFCC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6">
        <a:dk1>
          <a:srgbClr val="526133"/>
        </a:dk1>
        <a:lt1>
          <a:srgbClr val="FFFFFF"/>
        </a:lt1>
        <a:dk2>
          <a:srgbClr val="4E5D31"/>
        </a:dk2>
        <a:lt2>
          <a:srgbClr val="FFFFCC"/>
        </a:lt2>
        <a:accent1>
          <a:srgbClr val="99CC00"/>
        </a:accent1>
        <a:accent2>
          <a:srgbClr val="7A9505"/>
        </a:accent2>
        <a:accent3>
          <a:srgbClr val="B2B6AD"/>
        </a:accent3>
        <a:accent4>
          <a:srgbClr val="DADADA"/>
        </a:accent4>
        <a:accent5>
          <a:srgbClr val="CAE2AA"/>
        </a:accent5>
        <a:accent6>
          <a:srgbClr val="6E8704"/>
        </a:accent6>
        <a:hlink>
          <a:srgbClr val="FFCC00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7">
        <a:dk1>
          <a:srgbClr val="000000"/>
        </a:dk1>
        <a:lt1>
          <a:srgbClr val="DDDCC5"/>
        </a:lt1>
        <a:dk2>
          <a:srgbClr val="95934B"/>
        </a:dk2>
        <a:lt2>
          <a:srgbClr val="DBDAC3"/>
        </a:lt2>
        <a:accent1>
          <a:srgbClr val="EAEBE1"/>
        </a:accent1>
        <a:accent2>
          <a:srgbClr val="9DB0B7"/>
        </a:accent2>
        <a:accent3>
          <a:srgbClr val="EBEBDF"/>
        </a:accent3>
        <a:accent4>
          <a:srgbClr val="000000"/>
        </a:accent4>
        <a:accent5>
          <a:srgbClr val="F3F3EE"/>
        </a:accent5>
        <a:accent6>
          <a:srgbClr val="8E9FA6"/>
        </a:accent6>
        <a:hlink>
          <a:srgbClr val="0099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Граница 8">
        <a:dk1>
          <a:srgbClr val="007E7B"/>
        </a:dk1>
        <a:lt1>
          <a:srgbClr val="FFFFFF"/>
        </a:lt1>
        <a:dk2>
          <a:srgbClr val="008080"/>
        </a:dk2>
        <a:lt2>
          <a:srgbClr val="FFFF99"/>
        </a:lt2>
        <a:accent1>
          <a:srgbClr val="33CCCC"/>
        </a:accent1>
        <a:accent2>
          <a:srgbClr val="00CC66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00B95C"/>
        </a:accent6>
        <a:hlink>
          <a:srgbClr val="CCFFCC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9">
        <a:dk1>
          <a:srgbClr val="000000"/>
        </a:dk1>
        <a:lt1>
          <a:srgbClr val="FFFFFF"/>
        </a:lt1>
        <a:dk2>
          <a:srgbClr val="000000"/>
        </a:dk2>
        <a:lt2>
          <a:srgbClr val="FEFEFE"/>
        </a:lt2>
        <a:accent1>
          <a:srgbClr val="E1E1FF"/>
        </a:accent1>
        <a:accent2>
          <a:srgbClr val="D9FFF8"/>
        </a:accent2>
        <a:accent3>
          <a:srgbClr val="FFFFFF"/>
        </a:accent3>
        <a:accent4>
          <a:srgbClr val="000000"/>
        </a:accent4>
        <a:accent5>
          <a:srgbClr val="EEEEFF"/>
        </a:accent5>
        <a:accent6>
          <a:srgbClr val="C4E7E1"/>
        </a:accent6>
        <a:hlink>
          <a:srgbClr val="9966FF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5.xml><?xml version="1.0" encoding="utf-8"?>
<a:theme xmlns:a="http://schemas.openxmlformats.org/drawingml/2006/main" name="7_Клен">
  <a:themeElements>
    <a:clrScheme name="1_Клен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1_Клен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Клен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Клен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6.xml><?xml version="1.0" encoding="utf-8"?>
<a:theme xmlns:a="http://schemas.openxmlformats.org/drawingml/2006/main" name="3_Слои">
  <a:themeElements>
    <a:clrScheme name="Слои 6">
      <a:dk1>
        <a:srgbClr val="000000"/>
      </a:dk1>
      <a:lt1>
        <a:srgbClr val="FFFFE1"/>
      </a:lt1>
      <a:dk2>
        <a:srgbClr val="330033"/>
      </a:dk2>
      <a:lt2>
        <a:srgbClr val="330033"/>
      </a:lt2>
      <a:accent1>
        <a:srgbClr val="CCCC99"/>
      </a:accent1>
      <a:accent2>
        <a:srgbClr val="FF0000"/>
      </a:accent2>
      <a:accent3>
        <a:srgbClr val="FFFFEE"/>
      </a:accent3>
      <a:accent4>
        <a:srgbClr val="000000"/>
      </a:accent4>
      <a:accent5>
        <a:srgbClr val="E2E2CA"/>
      </a:accent5>
      <a:accent6>
        <a:srgbClr val="E70000"/>
      </a:accent6>
      <a:hlink>
        <a:srgbClr val="990033"/>
      </a:hlink>
      <a:folHlink>
        <a:srgbClr val="B2B2B2"/>
      </a:folHlink>
    </a:clrScheme>
    <a:fontScheme name="Слои">
      <a:majorFont>
        <a:latin typeface="Times New Roman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лои 1">
        <a:dk1>
          <a:srgbClr val="993300"/>
        </a:dk1>
        <a:lt1>
          <a:srgbClr val="CCCCCC"/>
        </a:lt1>
        <a:dk2>
          <a:srgbClr val="000000"/>
        </a:dk2>
        <a:lt2>
          <a:srgbClr val="FFFFFF"/>
        </a:lt2>
        <a:accent1>
          <a:srgbClr val="576F2B"/>
        </a:accent1>
        <a:accent2>
          <a:srgbClr val="666699"/>
        </a:accent2>
        <a:accent3>
          <a:srgbClr val="AAAAAA"/>
        </a:accent3>
        <a:accent4>
          <a:srgbClr val="AEAEAE"/>
        </a:accent4>
        <a:accent5>
          <a:srgbClr val="B4BBAC"/>
        </a:accent5>
        <a:accent6>
          <a:srgbClr val="5C5C8A"/>
        </a:accent6>
        <a:hlink>
          <a:srgbClr val="99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2">
        <a:dk1>
          <a:srgbClr val="993300"/>
        </a:dk1>
        <a:lt1>
          <a:srgbClr val="CCCCCC"/>
        </a:lt1>
        <a:dk2>
          <a:srgbClr val="330000"/>
        </a:dk2>
        <a:lt2>
          <a:srgbClr val="FFFFFF"/>
        </a:lt2>
        <a:accent1>
          <a:srgbClr val="996633"/>
        </a:accent1>
        <a:accent2>
          <a:srgbClr val="FF0000"/>
        </a:accent2>
        <a:accent3>
          <a:srgbClr val="ADAAAA"/>
        </a:accent3>
        <a:accent4>
          <a:srgbClr val="AEAEAE"/>
        </a:accent4>
        <a:accent5>
          <a:srgbClr val="CAB8AD"/>
        </a:accent5>
        <a:accent6>
          <a:srgbClr val="E70000"/>
        </a:accent6>
        <a:hlink>
          <a:srgbClr val="FF3300"/>
        </a:hlink>
        <a:folHlink>
          <a:srgbClr val="CC99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3">
        <a:dk1>
          <a:srgbClr val="79788A"/>
        </a:dk1>
        <a:lt1>
          <a:srgbClr val="FFFFFF"/>
        </a:lt1>
        <a:dk2>
          <a:srgbClr val="21203C"/>
        </a:dk2>
        <a:lt2>
          <a:srgbClr val="FFFFCC"/>
        </a:lt2>
        <a:accent1>
          <a:srgbClr val="476077"/>
        </a:accent1>
        <a:accent2>
          <a:srgbClr val="676C5A"/>
        </a:accent2>
        <a:accent3>
          <a:srgbClr val="ABABAF"/>
        </a:accent3>
        <a:accent4>
          <a:srgbClr val="DADADA"/>
        </a:accent4>
        <a:accent5>
          <a:srgbClr val="B1B6BD"/>
        </a:accent5>
        <a:accent6>
          <a:srgbClr val="5D6151"/>
        </a:accent6>
        <a:hlink>
          <a:srgbClr val="666699"/>
        </a:hlink>
        <a:folHlink>
          <a:srgbClr val="8CB0A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4">
        <a:dk1>
          <a:srgbClr val="455B41"/>
        </a:dk1>
        <a:lt1>
          <a:srgbClr val="FFFFCC"/>
        </a:lt1>
        <a:dk2>
          <a:srgbClr val="79A994"/>
        </a:dk2>
        <a:lt2>
          <a:srgbClr val="FFFFCC"/>
        </a:lt2>
        <a:accent1>
          <a:srgbClr val="517087"/>
        </a:accent1>
        <a:accent2>
          <a:srgbClr val="666699"/>
        </a:accent2>
        <a:accent3>
          <a:srgbClr val="BED1C8"/>
        </a:accent3>
        <a:accent4>
          <a:srgbClr val="DADAAE"/>
        </a:accent4>
        <a:accent5>
          <a:srgbClr val="B3BBC3"/>
        </a:accent5>
        <a:accent6>
          <a:srgbClr val="5C5C8A"/>
        </a:accent6>
        <a:hlink>
          <a:srgbClr val="993300"/>
        </a:hlink>
        <a:folHlink>
          <a:srgbClr val="A4AF6B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5">
        <a:dk1>
          <a:srgbClr val="330000"/>
        </a:dk1>
        <a:lt1>
          <a:srgbClr val="FF9900"/>
        </a:lt1>
        <a:dk2>
          <a:srgbClr val="FFFFFF"/>
        </a:dk2>
        <a:lt2>
          <a:srgbClr val="8B3111"/>
        </a:lt2>
        <a:accent1>
          <a:srgbClr val="DD6D07"/>
        </a:accent1>
        <a:accent2>
          <a:srgbClr val="CC9900"/>
        </a:accent2>
        <a:accent3>
          <a:srgbClr val="FFCAAA"/>
        </a:accent3>
        <a:accent4>
          <a:srgbClr val="2A0000"/>
        </a:accent4>
        <a:accent5>
          <a:srgbClr val="EBBAAA"/>
        </a:accent5>
        <a:accent6>
          <a:srgbClr val="B98A00"/>
        </a:accent6>
        <a:hlink>
          <a:srgbClr val="CC3300"/>
        </a:hlink>
        <a:folHlink>
          <a:srgbClr val="CC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6">
        <a:dk1>
          <a:srgbClr val="000000"/>
        </a:dk1>
        <a:lt1>
          <a:srgbClr val="FFFFE1"/>
        </a:lt1>
        <a:dk2>
          <a:srgbClr val="330033"/>
        </a:dk2>
        <a:lt2>
          <a:srgbClr val="330033"/>
        </a:lt2>
        <a:accent1>
          <a:srgbClr val="CCCC99"/>
        </a:accent1>
        <a:accent2>
          <a:srgbClr val="FF0000"/>
        </a:accent2>
        <a:accent3>
          <a:srgbClr val="FFFFEE"/>
        </a:accent3>
        <a:accent4>
          <a:srgbClr val="000000"/>
        </a:accent4>
        <a:accent5>
          <a:srgbClr val="E2E2CA"/>
        </a:accent5>
        <a:accent6>
          <a:srgbClr val="E70000"/>
        </a:accent6>
        <a:hlink>
          <a:srgbClr val="990033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7">
        <a:dk1>
          <a:srgbClr val="000000"/>
        </a:dk1>
        <a:lt1>
          <a:srgbClr val="FFFFFF"/>
        </a:lt1>
        <a:dk2>
          <a:srgbClr val="000000"/>
        </a:dk2>
        <a:lt2>
          <a:srgbClr val="891411"/>
        </a:lt2>
        <a:accent1>
          <a:srgbClr val="4F917E"/>
        </a:accent1>
        <a:accent2>
          <a:srgbClr val="CC9900"/>
        </a:accent2>
        <a:accent3>
          <a:srgbClr val="FFFFFF"/>
        </a:accent3>
        <a:accent4>
          <a:srgbClr val="000000"/>
        </a:accent4>
        <a:accent5>
          <a:srgbClr val="B2C7C0"/>
        </a:accent5>
        <a:accent6>
          <a:srgbClr val="B98A00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8">
        <a:dk1>
          <a:srgbClr val="000000"/>
        </a:dk1>
        <a:lt1>
          <a:srgbClr val="FFFFFF"/>
        </a:lt1>
        <a:dk2>
          <a:srgbClr val="CC0000"/>
        </a:dk2>
        <a:lt2>
          <a:srgbClr val="999966"/>
        </a:lt2>
        <a:accent1>
          <a:srgbClr val="CCCCCC"/>
        </a:accent1>
        <a:accent2>
          <a:srgbClr val="CCCC6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B9B95C"/>
        </a:accent6>
        <a:hlink>
          <a:srgbClr val="666699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9">
        <a:dk1>
          <a:srgbClr val="000000"/>
        </a:dk1>
        <a:lt1>
          <a:srgbClr val="FFFFFF"/>
        </a:lt1>
        <a:dk2>
          <a:srgbClr val="FF0000"/>
        </a:dk2>
        <a:lt2>
          <a:srgbClr val="009999"/>
        </a:lt2>
        <a:accent1>
          <a:srgbClr val="C7B505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E0D7AA"/>
        </a:accent5>
        <a:accent6>
          <a:srgbClr val="E7E75C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10">
        <a:dk1>
          <a:srgbClr val="000000"/>
        </a:dk1>
        <a:lt1>
          <a:srgbClr val="FFFFFF"/>
        </a:lt1>
        <a:dk2>
          <a:srgbClr val="660033"/>
        </a:dk2>
        <a:lt2>
          <a:srgbClr val="666699"/>
        </a:lt2>
        <a:accent1>
          <a:srgbClr val="95A3D1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C8CEE5"/>
        </a:accent5>
        <a:accent6>
          <a:srgbClr val="E7E75C"/>
        </a:accent6>
        <a:hlink>
          <a:srgbClr val="5A84D8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7.xml><?xml version="1.0" encoding="utf-8"?>
<a:theme xmlns:a="http://schemas.openxmlformats.org/drawingml/2006/main" name="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8.xml><?xml version="1.0" encoding="utf-8"?>
<a:theme xmlns:a="http://schemas.openxmlformats.org/drawingml/2006/main" name="Тема2">
  <a:themeElements>
    <a:clrScheme name="Разрез 1">
      <a:dk1>
        <a:srgbClr val="8C0000"/>
      </a:dk1>
      <a:lt1>
        <a:srgbClr val="FFFFFF"/>
      </a:lt1>
      <a:dk2>
        <a:srgbClr val="720000"/>
      </a:dk2>
      <a:lt2>
        <a:srgbClr val="FFFFCC"/>
      </a:lt2>
      <a:accent1>
        <a:srgbClr val="FF3300"/>
      </a:accent1>
      <a:accent2>
        <a:srgbClr val="BE7960"/>
      </a:accent2>
      <a:accent3>
        <a:srgbClr val="BCAAAA"/>
      </a:accent3>
      <a:accent4>
        <a:srgbClr val="DADADA"/>
      </a:accent4>
      <a:accent5>
        <a:srgbClr val="FFADAA"/>
      </a:accent5>
      <a:accent6>
        <a:srgbClr val="AC6D56"/>
      </a:accent6>
      <a:hlink>
        <a:srgbClr val="FFCC66"/>
      </a:hlink>
      <a:folHlink>
        <a:srgbClr val="FF9900"/>
      </a:folHlink>
    </a:clrScheme>
    <a:fontScheme name="Разрез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Разрез 1">
        <a:dk1>
          <a:srgbClr val="8C0000"/>
        </a:dk1>
        <a:lt1>
          <a:srgbClr val="FFFFFF"/>
        </a:lt1>
        <a:dk2>
          <a:srgbClr val="720000"/>
        </a:dk2>
        <a:lt2>
          <a:srgbClr val="FFFFCC"/>
        </a:lt2>
        <a:accent1>
          <a:srgbClr val="FF3300"/>
        </a:accent1>
        <a:accent2>
          <a:srgbClr val="BE7960"/>
        </a:accent2>
        <a:accent3>
          <a:srgbClr val="BCAAAA"/>
        </a:accent3>
        <a:accent4>
          <a:srgbClr val="DADADA"/>
        </a:accent4>
        <a:accent5>
          <a:srgbClr val="FFADAA"/>
        </a:accent5>
        <a:accent6>
          <a:srgbClr val="AC6D56"/>
        </a:accent6>
        <a:hlink>
          <a:srgbClr val="FFCC66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Разрез 2">
        <a:dk1>
          <a:srgbClr val="674E2F"/>
        </a:dk1>
        <a:lt1>
          <a:srgbClr val="FFFFFF"/>
        </a:lt1>
        <a:dk2>
          <a:srgbClr val="533F27"/>
        </a:dk2>
        <a:lt2>
          <a:srgbClr val="D8B274"/>
        </a:lt2>
        <a:accent1>
          <a:srgbClr val="CC990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E2CAAA"/>
        </a:accent5>
        <a:accent6>
          <a:srgbClr val="81552A"/>
        </a:accent6>
        <a:hlink>
          <a:srgbClr val="FFCC00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Разрез 3">
        <a:dk1>
          <a:srgbClr val="646464"/>
        </a:dk1>
        <a:lt1>
          <a:srgbClr val="FFFFFF"/>
        </a:lt1>
        <a:dk2>
          <a:srgbClr val="545454"/>
        </a:dk2>
        <a:lt2>
          <a:srgbClr val="D4D4CE"/>
        </a:lt2>
        <a:accent1>
          <a:srgbClr val="49747D"/>
        </a:accent1>
        <a:accent2>
          <a:srgbClr val="8F9699"/>
        </a:accent2>
        <a:accent3>
          <a:srgbClr val="B3B3B3"/>
        </a:accent3>
        <a:accent4>
          <a:srgbClr val="DADADA"/>
        </a:accent4>
        <a:accent5>
          <a:srgbClr val="B1BCBF"/>
        </a:accent5>
        <a:accent6>
          <a:srgbClr val="81878A"/>
        </a:accent6>
        <a:hlink>
          <a:srgbClr val="8DC4D7"/>
        </a:hlink>
        <a:folHlink>
          <a:srgbClr val="7FB97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Разрез 4">
        <a:dk1>
          <a:srgbClr val="3A7400"/>
        </a:dk1>
        <a:lt1>
          <a:srgbClr val="FFFFFF"/>
        </a:lt1>
        <a:dk2>
          <a:srgbClr val="2E5C00"/>
        </a:dk2>
        <a:lt2>
          <a:srgbClr val="FFFFFF"/>
        </a:lt2>
        <a:accent1>
          <a:srgbClr val="79CA02"/>
        </a:accent1>
        <a:accent2>
          <a:srgbClr val="008080"/>
        </a:accent2>
        <a:accent3>
          <a:srgbClr val="ADB5AA"/>
        </a:accent3>
        <a:accent4>
          <a:srgbClr val="DADADA"/>
        </a:accent4>
        <a:accent5>
          <a:srgbClr val="BEE1AA"/>
        </a:accent5>
        <a:accent6>
          <a:srgbClr val="007373"/>
        </a:accent6>
        <a:hlink>
          <a:srgbClr val="A8DE0E"/>
        </a:hlink>
        <a:folHlink>
          <a:srgbClr val="00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Разрез 5">
        <a:dk1>
          <a:srgbClr val="008885"/>
        </a:dk1>
        <a:lt1>
          <a:srgbClr val="FFFFFF"/>
        </a:lt1>
        <a:dk2>
          <a:srgbClr val="007572"/>
        </a:dk2>
        <a:lt2>
          <a:srgbClr val="FFFF99"/>
        </a:lt2>
        <a:accent1>
          <a:srgbClr val="33CCCC"/>
        </a:accent1>
        <a:accent2>
          <a:srgbClr val="6D6FC7"/>
        </a:accent2>
        <a:accent3>
          <a:srgbClr val="AABDBC"/>
        </a:accent3>
        <a:accent4>
          <a:srgbClr val="DADADA"/>
        </a:accent4>
        <a:accent5>
          <a:srgbClr val="ADE2E2"/>
        </a:accent5>
        <a:accent6>
          <a:srgbClr val="6264B4"/>
        </a:accent6>
        <a:hlink>
          <a:srgbClr val="FFFFCC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Разрез 6">
        <a:dk1>
          <a:srgbClr val="0000AC"/>
        </a:dk1>
        <a:lt1>
          <a:srgbClr val="FFFFFF"/>
        </a:lt1>
        <a:dk2>
          <a:srgbClr val="000086"/>
        </a:dk2>
        <a:lt2>
          <a:srgbClr val="CCFFFF"/>
        </a:lt2>
        <a:accent1>
          <a:srgbClr val="0099FF"/>
        </a:accent1>
        <a:accent2>
          <a:srgbClr val="00B000"/>
        </a:accent2>
        <a:accent3>
          <a:srgbClr val="AAAAC3"/>
        </a:accent3>
        <a:accent4>
          <a:srgbClr val="DADADA"/>
        </a:accent4>
        <a:accent5>
          <a:srgbClr val="AACAFF"/>
        </a:accent5>
        <a:accent6>
          <a:srgbClr val="009F00"/>
        </a:accent6>
        <a:hlink>
          <a:srgbClr val="FFE701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Разрез 7">
        <a:dk1>
          <a:srgbClr val="7474A2"/>
        </a:dk1>
        <a:lt1>
          <a:srgbClr val="FFFFFF"/>
        </a:lt1>
        <a:dk2>
          <a:srgbClr val="5E5E8E"/>
        </a:dk2>
        <a:lt2>
          <a:srgbClr val="D1D1DF"/>
        </a:lt2>
        <a:accent1>
          <a:srgbClr val="CC66FF"/>
        </a:accent1>
        <a:accent2>
          <a:srgbClr val="6666FF"/>
        </a:accent2>
        <a:accent3>
          <a:srgbClr val="B6B6C6"/>
        </a:accent3>
        <a:accent4>
          <a:srgbClr val="DADADA"/>
        </a:accent4>
        <a:accent5>
          <a:srgbClr val="E2B8FF"/>
        </a:accent5>
        <a:accent6>
          <a:srgbClr val="5C5CE7"/>
        </a:accent6>
        <a:hlink>
          <a:srgbClr val="FFCC99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Разрез 8">
        <a:dk1>
          <a:srgbClr val="000000"/>
        </a:dk1>
        <a:lt1>
          <a:srgbClr val="D0DAE2"/>
        </a:lt1>
        <a:dk2>
          <a:srgbClr val="000000"/>
        </a:dk2>
        <a:lt2>
          <a:srgbClr val="E7EDF1"/>
        </a:lt2>
        <a:accent1>
          <a:srgbClr val="33CCCC"/>
        </a:accent1>
        <a:accent2>
          <a:srgbClr val="0099CC"/>
        </a:accent2>
        <a:accent3>
          <a:srgbClr val="E4EAEE"/>
        </a:accent3>
        <a:accent4>
          <a:srgbClr val="000000"/>
        </a:accent4>
        <a:accent5>
          <a:srgbClr val="ADE2E2"/>
        </a:accent5>
        <a:accent6>
          <a:srgbClr val="008AB9"/>
        </a:accent6>
        <a:hlink>
          <a:srgbClr val="3333CC"/>
        </a:hlink>
        <a:folHlink>
          <a:srgbClr val="00808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Разрез 9">
        <a:dk1>
          <a:srgbClr val="000000"/>
        </a:dk1>
        <a:lt1>
          <a:srgbClr val="FFFFFF"/>
        </a:lt1>
        <a:dk2>
          <a:srgbClr val="000000"/>
        </a:dk2>
        <a:lt2>
          <a:srgbClr val="E6E6E6"/>
        </a:lt2>
        <a:accent1>
          <a:srgbClr val="66CCFF"/>
        </a:accent1>
        <a:accent2>
          <a:srgbClr val="9999FF"/>
        </a:accent2>
        <a:accent3>
          <a:srgbClr val="FFFFFF"/>
        </a:accent3>
        <a:accent4>
          <a:srgbClr val="000000"/>
        </a:accent4>
        <a:accent5>
          <a:srgbClr val="B8E2FF"/>
        </a:accent5>
        <a:accent6>
          <a:srgbClr val="8A8AE7"/>
        </a:accent6>
        <a:hlink>
          <a:srgbClr val="3333CC"/>
        </a:hlink>
        <a:folHlink>
          <a:srgbClr val="00808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9.xml><?xml version="1.0" encoding="utf-8"?>
<a:theme xmlns:a="http://schemas.openxmlformats.org/drawingml/2006/main" name="4_Лучи">
  <a:themeElements>
    <a:clrScheme name="Лучи 8">
      <a:dk1>
        <a:srgbClr val="881700"/>
      </a:dk1>
      <a:lt1>
        <a:srgbClr val="FAF9E6"/>
      </a:lt1>
      <a:dk2>
        <a:srgbClr val="990000"/>
      </a:dk2>
      <a:lt2>
        <a:srgbClr val="EADC78"/>
      </a:lt2>
      <a:accent1>
        <a:srgbClr val="FF6600"/>
      </a:accent1>
      <a:accent2>
        <a:srgbClr val="B86D52"/>
      </a:accent2>
      <a:accent3>
        <a:srgbClr val="CAAAAA"/>
      </a:accent3>
      <a:accent4>
        <a:srgbClr val="D6D5C4"/>
      </a:accent4>
      <a:accent5>
        <a:srgbClr val="FFB8AA"/>
      </a:accent5>
      <a:accent6>
        <a:srgbClr val="A66249"/>
      </a:accent6>
      <a:hlink>
        <a:srgbClr val="D78D15"/>
      </a:hlink>
      <a:folHlink>
        <a:srgbClr val="C6B37E"/>
      </a:folHlink>
    </a:clrScheme>
    <a:fontScheme name="Лучи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Лучи 1">
        <a:dk1>
          <a:srgbClr val="1A006C"/>
        </a:dk1>
        <a:lt1>
          <a:srgbClr val="FFFFFF"/>
        </a:lt1>
        <a:dk2>
          <a:srgbClr val="000066"/>
        </a:dk2>
        <a:lt2>
          <a:srgbClr val="CCCCFF"/>
        </a:lt2>
        <a:accent1>
          <a:srgbClr val="0099CC"/>
        </a:accent1>
        <a:accent2>
          <a:srgbClr val="6600CC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5C00B9"/>
        </a:accent6>
        <a:hlink>
          <a:srgbClr val="9999FF"/>
        </a:hlink>
        <a:folHlink>
          <a:srgbClr val="33CC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2">
        <a:dk1>
          <a:srgbClr val="000080"/>
        </a:dk1>
        <a:lt1>
          <a:srgbClr val="FFFFFF"/>
        </a:lt1>
        <a:dk2>
          <a:srgbClr val="000099"/>
        </a:dk2>
        <a:lt2>
          <a:srgbClr val="FFFFFF"/>
        </a:lt2>
        <a:accent1>
          <a:srgbClr val="3366FF"/>
        </a:accent1>
        <a:accent2>
          <a:srgbClr val="7B46D0"/>
        </a:accent2>
        <a:accent3>
          <a:srgbClr val="AAAACA"/>
        </a:accent3>
        <a:accent4>
          <a:srgbClr val="DADADA"/>
        </a:accent4>
        <a:accent5>
          <a:srgbClr val="ADB8FF"/>
        </a:accent5>
        <a:accent6>
          <a:srgbClr val="6F3FBC"/>
        </a:accent6>
        <a:hlink>
          <a:srgbClr val="86D1EC"/>
        </a:hlink>
        <a:folHlink>
          <a:srgbClr val="45C98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3">
        <a:dk1>
          <a:srgbClr val="3F4873"/>
        </a:dk1>
        <a:lt1>
          <a:srgbClr val="FFFFFF"/>
        </a:lt1>
        <a:dk2>
          <a:srgbClr val="4F598D"/>
        </a:dk2>
        <a:lt2>
          <a:srgbClr val="CCECFF"/>
        </a:lt2>
        <a:accent1>
          <a:srgbClr val="0099CC"/>
        </a:accent1>
        <a:accent2>
          <a:srgbClr val="4C8470"/>
        </a:accent2>
        <a:accent3>
          <a:srgbClr val="B2B5C5"/>
        </a:accent3>
        <a:accent4>
          <a:srgbClr val="DADADA"/>
        </a:accent4>
        <a:accent5>
          <a:srgbClr val="AACAE2"/>
        </a:accent5>
        <a:accent6>
          <a:srgbClr val="447765"/>
        </a:accent6>
        <a:hlink>
          <a:srgbClr val="99CC00"/>
        </a:hlink>
        <a:folHlink>
          <a:srgbClr val="96A4C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4">
        <a:dk1>
          <a:srgbClr val="006E6B"/>
        </a:dk1>
        <a:lt1>
          <a:srgbClr val="FFFFFF"/>
        </a:lt1>
        <a:dk2>
          <a:srgbClr val="008080"/>
        </a:dk2>
        <a:lt2>
          <a:srgbClr val="E2EFCD"/>
        </a:lt2>
        <a:accent1>
          <a:srgbClr val="33CCCC"/>
        </a:accent1>
        <a:accent2>
          <a:srgbClr val="6352B8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5949A6"/>
        </a:accent6>
        <a:hlink>
          <a:srgbClr val="CCFF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5">
        <a:dk1>
          <a:srgbClr val="48562C"/>
        </a:dk1>
        <a:lt1>
          <a:srgbClr val="FFFFFF"/>
        </a:lt1>
        <a:dk2>
          <a:srgbClr val="546434"/>
        </a:dk2>
        <a:lt2>
          <a:srgbClr val="FFFFCC"/>
        </a:lt2>
        <a:accent1>
          <a:srgbClr val="7B8A6E"/>
        </a:accent1>
        <a:accent2>
          <a:srgbClr val="527C3A"/>
        </a:accent2>
        <a:accent3>
          <a:srgbClr val="B3B8AE"/>
        </a:accent3>
        <a:accent4>
          <a:srgbClr val="DADADA"/>
        </a:accent4>
        <a:accent5>
          <a:srgbClr val="BFC4BA"/>
        </a:accent5>
        <a:accent6>
          <a:srgbClr val="497034"/>
        </a:accent6>
        <a:hlink>
          <a:srgbClr val="55B55E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6">
        <a:dk1>
          <a:srgbClr val="96B29E"/>
        </a:dk1>
        <a:lt1>
          <a:srgbClr val="FFFFFF"/>
        </a:lt1>
        <a:dk2>
          <a:srgbClr val="A5BDAC"/>
        </a:dk2>
        <a:lt2>
          <a:srgbClr val="FFFFCC"/>
        </a:lt2>
        <a:accent1>
          <a:srgbClr val="4E8880"/>
        </a:accent1>
        <a:accent2>
          <a:srgbClr val="2F71B9"/>
        </a:accent2>
        <a:accent3>
          <a:srgbClr val="CFDBD2"/>
        </a:accent3>
        <a:accent4>
          <a:srgbClr val="DADADA"/>
        </a:accent4>
        <a:accent5>
          <a:srgbClr val="B2C3C0"/>
        </a:accent5>
        <a:accent6>
          <a:srgbClr val="2A66A7"/>
        </a:accent6>
        <a:hlink>
          <a:srgbClr val="9DC0E7"/>
        </a:hlink>
        <a:folHlink>
          <a:srgbClr val="54CA8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7">
        <a:dk1>
          <a:srgbClr val="D49C00"/>
        </a:dk1>
        <a:lt1>
          <a:srgbClr val="FFFFFF"/>
        </a:lt1>
        <a:dk2>
          <a:srgbClr val="CC9900"/>
        </a:dk2>
        <a:lt2>
          <a:srgbClr val="CEBD40"/>
        </a:lt2>
        <a:accent1>
          <a:srgbClr val="CC6600"/>
        </a:accent1>
        <a:accent2>
          <a:srgbClr val="808000"/>
        </a:accent2>
        <a:accent3>
          <a:srgbClr val="E2CAAA"/>
        </a:accent3>
        <a:accent4>
          <a:srgbClr val="DADADA"/>
        </a:accent4>
        <a:accent5>
          <a:srgbClr val="E2B8AA"/>
        </a:accent5>
        <a:accent6>
          <a:srgbClr val="737300"/>
        </a:accent6>
        <a:hlink>
          <a:srgbClr val="FF99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8">
        <a:dk1>
          <a:srgbClr val="881700"/>
        </a:dk1>
        <a:lt1>
          <a:srgbClr val="FAF9E6"/>
        </a:lt1>
        <a:dk2>
          <a:srgbClr val="990000"/>
        </a:dk2>
        <a:lt2>
          <a:srgbClr val="EADC78"/>
        </a:lt2>
        <a:accent1>
          <a:srgbClr val="FF6600"/>
        </a:accent1>
        <a:accent2>
          <a:srgbClr val="B86D52"/>
        </a:accent2>
        <a:accent3>
          <a:srgbClr val="CAAAAA"/>
        </a:accent3>
        <a:accent4>
          <a:srgbClr val="D6D5C4"/>
        </a:accent4>
        <a:accent5>
          <a:srgbClr val="FFB8AA"/>
        </a:accent5>
        <a:accent6>
          <a:srgbClr val="A66249"/>
        </a:accent6>
        <a:hlink>
          <a:srgbClr val="D78D15"/>
        </a:hlink>
        <a:folHlink>
          <a:srgbClr val="C6B37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9">
        <a:dk1>
          <a:srgbClr val="000000"/>
        </a:dk1>
        <a:lt1>
          <a:srgbClr val="FFFFFF"/>
        </a:lt1>
        <a:dk2>
          <a:srgbClr val="000000"/>
        </a:dk2>
        <a:lt2>
          <a:srgbClr val="DDDDDD"/>
        </a:lt2>
        <a:accent1>
          <a:srgbClr val="E6F5F6"/>
        </a:accent1>
        <a:accent2>
          <a:srgbClr val="A5E1A8"/>
        </a:accent2>
        <a:accent3>
          <a:srgbClr val="FFFFFF"/>
        </a:accent3>
        <a:accent4>
          <a:srgbClr val="000000"/>
        </a:accent4>
        <a:accent5>
          <a:srgbClr val="F0F9FA"/>
        </a:accent5>
        <a:accent6>
          <a:srgbClr val="95CC98"/>
        </a:accent6>
        <a:hlink>
          <a:srgbClr val="5B00B6"/>
        </a:hlink>
        <a:folHlink>
          <a:srgbClr val="34988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Занавес">
  <a:themeElements>
    <a:clrScheme name="Занавес 1">
      <a:dk1>
        <a:srgbClr val="602000"/>
      </a:dk1>
      <a:lt1>
        <a:srgbClr val="FFFFFF"/>
      </a:lt1>
      <a:dk2>
        <a:srgbClr val="800000"/>
      </a:dk2>
      <a:lt2>
        <a:srgbClr val="FFFFCC"/>
      </a:lt2>
      <a:accent1>
        <a:srgbClr val="FF3300"/>
      </a:accent1>
      <a:accent2>
        <a:srgbClr val="000000"/>
      </a:accent2>
      <a:accent3>
        <a:srgbClr val="C0AAAA"/>
      </a:accent3>
      <a:accent4>
        <a:srgbClr val="DADADA"/>
      </a:accent4>
      <a:accent5>
        <a:srgbClr val="FFADAA"/>
      </a:accent5>
      <a:accent6>
        <a:srgbClr val="000000"/>
      </a:accent6>
      <a:hlink>
        <a:srgbClr val="EBF25A"/>
      </a:hlink>
      <a:folHlink>
        <a:srgbClr val="F2AA68"/>
      </a:folHlink>
    </a:clrScheme>
    <a:fontScheme name="Занавес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Занавес 1">
        <a:dk1>
          <a:srgbClr val="602000"/>
        </a:dk1>
        <a:lt1>
          <a:srgbClr val="FFFFFF"/>
        </a:lt1>
        <a:dk2>
          <a:srgbClr val="800000"/>
        </a:dk2>
        <a:lt2>
          <a:srgbClr val="FFFFCC"/>
        </a:lt2>
        <a:accent1>
          <a:srgbClr val="FF3300"/>
        </a:accent1>
        <a:accent2>
          <a:srgbClr val="000000"/>
        </a:accent2>
        <a:accent3>
          <a:srgbClr val="C0AAAA"/>
        </a:accent3>
        <a:accent4>
          <a:srgbClr val="DADADA"/>
        </a:accent4>
        <a:accent5>
          <a:srgbClr val="FFADAA"/>
        </a:accent5>
        <a:accent6>
          <a:srgbClr val="000000"/>
        </a:accent6>
        <a:hlink>
          <a:srgbClr val="EBF25A"/>
        </a:hlink>
        <a:folHlink>
          <a:srgbClr val="F2AA6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2">
        <a:dk1>
          <a:srgbClr val="000066"/>
        </a:dk1>
        <a:lt1>
          <a:srgbClr val="FFFFFF"/>
        </a:lt1>
        <a:dk2>
          <a:srgbClr val="000099"/>
        </a:dk2>
        <a:lt2>
          <a:srgbClr val="D8F6F8"/>
        </a:lt2>
        <a:accent1>
          <a:srgbClr val="0099FF"/>
        </a:accent1>
        <a:accent2>
          <a:srgbClr val="00003A"/>
        </a:accent2>
        <a:accent3>
          <a:srgbClr val="AAAACA"/>
        </a:accent3>
        <a:accent4>
          <a:srgbClr val="DADADA"/>
        </a:accent4>
        <a:accent5>
          <a:srgbClr val="AACAFF"/>
        </a:accent5>
        <a:accent6>
          <a:srgbClr val="000034"/>
        </a:accent6>
        <a:hlink>
          <a:srgbClr val="DDD925"/>
        </a:hlink>
        <a:folHlink>
          <a:srgbClr val="72C67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3">
        <a:dk1>
          <a:srgbClr val="4C3D57"/>
        </a:dk1>
        <a:lt1>
          <a:srgbClr val="FFFFFF"/>
        </a:lt1>
        <a:dk2>
          <a:srgbClr val="660066"/>
        </a:dk2>
        <a:lt2>
          <a:srgbClr val="FDFBE3"/>
        </a:lt2>
        <a:accent1>
          <a:srgbClr val="976C9E"/>
        </a:accent1>
        <a:accent2>
          <a:srgbClr val="1E1822"/>
        </a:accent2>
        <a:accent3>
          <a:srgbClr val="B8AAB8"/>
        </a:accent3>
        <a:accent4>
          <a:srgbClr val="DADADA"/>
        </a:accent4>
        <a:accent5>
          <a:srgbClr val="C9BACC"/>
        </a:accent5>
        <a:accent6>
          <a:srgbClr val="1A151E"/>
        </a:accent6>
        <a:hlink>
          <a:srgbClr val="D8C460"/>
        </a:hlink>
        <a:folHlink>
          <a:srgbClr val="C3C2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4">
        <a:dk1>
          <a:srgbClr val="334D3F"/>
        </a:dk1>
        <a:lt1>
          <a:srgbClr val="FFFFFF"/>
        </a:lt1>
        <a:dk2>
          <a:srgbClr val="008000"/>
        </a:dk2>
        <a:lt2>
          <a:srgbClr val="D3F1DB"/>
        </a:lt2>
        <a:accent1>
          <a:srgbClr val="4A6D84"/>
        </a:accent1>
        <a:accent2>
          <a:srgbClr val="213329"/>
        </a:accent2>
        <a:accent3>
          <a:srgbClr val="AAC0AA"/>
        </a:accent3>
        <a:accent4>
          <a:srgbClr val="DADADA"/>
        </a:accent4>
        <a:accent5>
          <a:srgbClr val="B1BAC2"/>
        </a:accent5>
        <a:accent6>
          <a:srgbClr val="1D2D24"/>
        </a:accent6>
        <a:hlink>
          <a:srgbClr val="F0B100"/>
        </a:hlink>
        <a:folHlink>
          <a:srgbClr val="C3710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5">
        <a:dk1>
          <a:srgbClr val="566858"/>
        </a:dk1>
        <a:lt1>
          <a:srgbClr val="FFFFFF"/>
        </a:lt1>
        <a:dk2>
          <a:srgbClr val="6D8771"/>
        </a:dk2>
        <a:lt2>
          <a:srgbClr val="ECECB2"/>
        </a:lt2>
        <a:accent1>
          <a:srgbClr val="76A571"/>
        </a:accent1>
        <a:accent2>
          <a:srgbClr val="465648"/>
        </a:accent2>
        <a:accent3>
          <a:srgbClr val="BAC3BB"/>
        </a:accent3>
        <a:accent4>
          <a:srgbClr val="DADADA"/>
        </a:accent4>
        <a:accent5>
          <a:srgbClr val="BDCFBB"/>
        </a:accent5>
        <a:accent6>
          <a:srgbClr val="3F4D40"/>
        </a:accent6>
        <a:hlink>
          <a:srgbClr val="FFDC0B"/>
        </a:hlink>
        <a:folHlink>
          <a:srgbClr val="FC991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6">
        <a:dk1>
          <a:srgbClr val="0A6866"/>
        </a:dk1>
        <a:lt1>
          <a:srgbClr val="FFFFFF"/>
        </a:lt1>
        <a:dk2>
          <a:srgbClr val="0D8784"/>
        </a:dk2>
        <a:lt2>
          <a:srgbClr val="B8DEC6"/>
        </a:lt2>
        <a:accent1>
          <a:srgbClr val="3C7652"/>
        </a:accent1>
        <a:accent2>
          <a:srgbClr val="005250"/>
        </a:accent2>
        <a:accent3>
          <a:srgbClr val="AAC3C2"/>
        </a:accent3>
        <a:accent4>
          <a:srgbClr val="DADADA"/>
        </a:accent4>
        <a:accent5>
          <a:srgbClr val="AFBDB3"/>
        </a:accent5>
        <a:accent6>
          <a:srgbClr val="004948"/>
        </a:accent6>
        <a:hlink>
          <a:srgbClr val="00E0A5"/>
        </a:hlink>
        <a:folHlink>
          <a:srgbClr val="00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7">
        <a:dk1>
          <a:srgbClr val="50688C"/>
        </a:dk1>
        <a:lt1>
          <a:srgbClr val="FFFFFF"/>
        </a:lt1>
        <a:dk2>
          <a:srgbClr val="6E87AC"/>
        </a:dk2>
        <a:lt2>
          <a:srgbClr val="FFFFFF"/>
        </a:lt2>
        <a:accent1>
          <a:srgbClr val="376EA5"/>
        </a:accent1>
        <a:accent2>
          <a:srgbClr val="445876"/>
        </a:accent2>
        <a:accent3>
          <a:srgbClr val="BAC3D2"/>
        </a:accent3>
        <a:accent4>
          <a:srgbClr val="DADADA"/>
        </a:accent4>
        <a:accent5>
          <a:srgbClr val="AEBACF"/>
        </a:accent5>
        <a:accent6>
          <a:srgbClr val="3D4F6A"/>
        </a:accent6>
        <a:hlink>
          <a:srgbClr val="66CC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8">
        <a:dk1>
          <a:srgbClr val="000000"/>
        </a:dk1>
        <a:lt1>
          <a:srgbClr val="DDDCC5"/>
        </a:lt1>
        <a:dk2>
          <a:srgbClr val="000000"/>
        </a:dk2>
        <a:lt2>
          <a:srgbClr val="C9C6A5"/>
        </a:lt2>
        <a:accent1>
          <a:srgbClr val="C0C0C0"/>
        </a:accent1>
        <a:accent2>
          <a:srgbClr val="B0AC90"/>
        </a:accent2>
        <a:accent3>
          <a:srgbClr val="EBEBDF"/>
        </a:accent3>
        <a:accent4>
          <a:srgbClr val="000000"/>
        </a:accent4>
        <a:accent5>
          <a:srgbClr val="DCDCDC"/>
        </a:accent5>
        <a:accent6>
          <a:srgbClr val="9F9B82"/>
        </a:accent6>
        <a:hlink>
          <a:srgbClr val="666699"/>
        </a:hlink>
        <a:folHlink>
          <a:srgbClr val="905C8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Занавес 9">
        <a:dk1>
          <a:srgbClr val="000000"/>
        </a:dk1>
        <a:lt1>
          <a:srgbClr val="FFFFFF"/>
        </a:lt1>
        <a:dk2>
          <a:srgbClr val="000099"/>
        </a:dk2>
        <a:lt2>
          <a:srgbClr val="DDDDDD"/>
        </a:lt2>
        <a:accent1>
          <a:srgbClr val="C6D4D4"/>
        </a:accent1>
        <a:accent2>
          <a:srgbClr val="C0C0C0"/>
        </a:accent2>
        <a:accent3>
          <a:srgbClr val="FFFFFF"/>
        </a:accent3>
        <a:accent4>
          <a:srgbClr val="000000"/>
        </a:accent4>
        <a:accent5>
          <a:srgbClr val="DFE6E6"/>
        </a:accent5>
        <a:accent6>
          <a:srgbClr val="AEAEAE"/>
        </a:accent6>
        <a:hlink>
          <a:srgbClr val="6600FF"/>
        </a:hlink>
        <a:folHlink>
          <a:srgbClr val="9900C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0.xml><?xml version="1.0" encoding="utf-8"?>
<a:theme xmlns:a="http://schemas.openxmlformats.org/drawingml/2006/main" name="8_Клен">
  <a:themeElements>
    <a:clrScheme name="Клен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Клен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Клен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Клен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1.xml><?xml version="1.0" encoding="utf-8"?>
<a:theme xmlns:a="http://schemas.openxmlformats.org/drawingml/2006/main" name="4_Склон">
  <a:themeElements>
    <a:clrScheme name="Склон 5">
      <a:dk1>
        <a:srgbClr val="009999"/>
      </a:dk1>
      <a:lt1>
        <a:srgbClr val="EAEAEA"/>
      </a:lt1>
      <a:dk2>
        <a:srgbClr val="006666"/>
      </a:dk2>
      <a:lt2>
        <a:srgbClr val="FFFFCC"/>
      </a:lt2>
      <a:accent1>
        <a:srgbClr val="339966"/>
      </a:accent1>
      <a:accent2>
        <a:srgbClr val="5E855B"/>
      </a:accent2>
      <a:accent3>
        <a:srgbClr val="AAB8B8"/>
      </a:accent3>
      <a:accent4>
        <a:srgbClr val="C8C8C8"/>
      </a:accent4>
      <a:accent5>
        <a:srgbClr val="ADCAB8"/>
      </a:accent5>
      <a:accent6>
        <a:srgbClr val="547852"/>
      </a:accent6>
      <a:hlink>
        <a:srgbClr val="EEC85E"/>
      </a:hlink>
      <a:folHlink>
        <a:srgbClr val="AA8456"/>
      </a:folHlink>
    </a:clrScheme>
    <a:fontScheme name="Склон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клон 1">
        <a:dk1>
          <a:srgbClr val="5B5B49"/>
        </a:dk1>
        <a:lt1>
          <a:srgbClr val="DDDDDD"/>
        </a:lt1>
        <a:dk2>
          <a:srgbClr val="2B2A00"/>
        </a:dk2>
        <a:lt2>
          <a:srgbClr val="E0DFBE"/>
        </a:lt2>
        <a:accent1>
          <a:srgbClr val="878543"/>
        </a:accent1>
        <a:accent2>
          <a:srgbClr val="716E00"/>
        </a:accent2>
        <a:accent3>
          <a:srgbClr val="ACACAA"/>
        </a:accent3>
        <a:accent4>
          <a:srgbClr val="BDBDBD"/>
        </a:accent4>
        <a:accent5>
          <a:srgbClr val="C3C2B0"/>
        </a:accent5>
        <a:accent6>
          <a:srgbClr val="666300"/>
        </a:accent6>
        <a:hlink>
          <a:srgbClr val="CC9900"/>
        </a:hlink>
        <a:folHlink>
          <a:srgbClr val="9966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2">
        <a:dk1>
          <a:srgbClr val="746354"/>
        </a:dk1>
        <a:lt1>
          <a:srgbClr val="FFFFFF"/>
        </a:lt1>
        <a:dk2>
          <a:srgbClr val="523E26"/>
        </a:dk2>
        <a:lt2>
          <a:srgbClr val="E1DFAF"/>
        </a:lt2>
        <a:accent1>
          <a:srgbClr val="CC9900"/>
        </a:accent1>
        <a:accent2>
          <a:srgbClr val="669900"/>
        </a:accent2>
        <a:accent3>
          <a:srgbClr val="B3AFAC"/>
        </a:accent3>
        <a:accent4>
          <a:srgbClr val="DADADA"/>
        </a:accent4>
        <a:accent5>
          <a:srgbClr val="E2CAAA"/>
        </a:accent5>
        <a:accent6>
          <a:srgbClr val="5C8A00"/>
        </a:accent6>
        <a:hlink>
          <a:srgbClr val="CCCC00"/>
        </a:hlink>
        <a:folHlink>
          <a:srgbClr val="AC793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3">
        <a:dk1>
          <a:srgbClr val="667B5B"/>
        </a:dk1>
        <a:lt1>
          <a:srgbClr val="E6E6DA"/>
        </a:lt1>
        <a:dk2>
          <a:srgbClr val="295200"/>
        </a:dk2>
        <a:lt2>
          <a:srgbClr val="F3F2D9"/>
        </a:lt2>
        <a:accent1>
          <a:srgbClr val="808000"/>
        </a:accent1>
        <a:accent2>
          <a:srgbClr val="838D75"/>
        </a:accent2>
        <a:accent3>
          <a:srgbClr val="ACB3AA"/>
        </a:accent3>
        <a:accent4>
          <a:srgbClr val="C4C4BA"/>
        </a:accent4>
        <a:accent5>
          <a:srgbClr val="C0C0AA"/>
        </a:accent5>
        <a:accent6>
          <a:srgbClr val="767F69"/>
        </a:accent6>
        <a:hlink>
          <a:srgbClr val="33CC33"/>
        </a:hlink>
        <a:folHlink>
          <a:srgbClr val="33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4">
        <a:dk1>
          <a:srgbClr val="86615A"/>
        </a:dk1>
        <a:lt1>
          <a:srgbClr val="FFFFFF"/>
        </a:lt1>
        <a:dk2>
          <a:srgbClr val="633427"/>
        </a:dk2>
        <a:lt2>
          <a:srgbClr val="E9DDCD"/>
        </a:lt2>
        <a:accent1>
          <a:srgbClr val="A34545"/>
        </a:accent1>
        <a:accent2>
          <a:srgbClr val="C86400"/>
        </a:accent2>
        <a:accent3>
          <a:srgbClr val="B7AEAC"/>
        </a:accent3>
        <a:accent4>
          <a:srgbClr val="DADADA"/>
        </a:accent4>
        <a:accent5>
          <a:srgbClr val="CEB0B0"/>
        </a:accent5>
        <a:accent6>
          <a:srgbClr val="B55A00"/>
        </a:accent6>
        <a:hlink>
          <a:srgbClr val="ECAE00"/>
        </a:hlink>
        <a:folHlink>
          <a:srgbClr val="BAA88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5">
        <a:dk1>
          <a:srgbClr val="009999"/>
        </a:dk1>
        <a:lt1>
          <a:srgbClr val="EAEAEA"/>
        </a:lt1>
        <a:dk2>
          <a:srgbClr val="006666"/>
        </a:dk2>
        <a:lt2>
          <a:srgbClr val="FFFFCC"/>
        </a:lt2>
        <a:accent1>
          <a:srgbClr val="339966"/>
        </a:accent1>
        <a:accent2>
          <a:srgbClr val="5E855B"/>
        </a:accent2>
        <a:accent3>
          <a:srgbClr val="AAB8B8"/>
        </a:accent3>
        <a:accent4>
          <a:srgbClr val="C8C8C8"/>
        </a:accent4>
        <a:accent5>
          <a:srgbClr val="ADCAB8"/>
        </a:accent5>
        <a:accent6>
          <a:srgbClr val="547852"/>
        </a:accent6>
        <a:hlink>
          <a:srgbClr val="EEC85E"/>
        </a:hlink>
        <a:folHlink>
          <a:srgbClr val="AA845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6">
        <a:dk1>
          <a:srgbClr val="B8A47C"/>
        </a:dk1>
        <a:lt1>
          <a:srgbClr val="FFFFFF"/>
        </a:lt1>
        <a:dk2>
          <a:srgbClr val="A68A58"/>
        </a:dk2>
        <a:lt2>
          <a:srgbClr val="DAD79C"/>
        </a:lt2>
        <a:accent1>
          <a:srgbClr val="816B35"/>
        </a:accent1>
        <a:accent2>
          <a:srgbClr val="FFCC00"/>
        </a:accent2>
        <a:accent3>
          <a:srgbClr val="D0C4B4"/>
        </a:accent3>
        <a:accent4>
          <a:srgbClr val="DADADA"/>
        </a:accent4>
        <a:accent5>
          <a:srgbClr val="C1BAAE"/>
        </a:accent5>
        <a:accent6>
          <a:srgbClr val="E7B900"/>
        </a:accent6>
        <a:hlink>
          <a:srgbClr val="0066CC"/>
        </a:hlink>
        <a:folHlink>
          <a:srgbClr val="00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7">
        <a:dk1>
          <a:srgbClr val="336699"/>
        </a:dk1>
        <a:lt1>
          <a:srgbClr val="F8F8F8"/>
        </a:lt1>
        <a:dk2>
          <a:srgbClr val="003366"/>
        </a:dk2>
        <a:lt2>
          <a:srgbClr val="D1DDD4"/>
        </a:lt2>
        <a:accent1>
          <a:srgbClr val="3399FF"/>
        </a:accent1>
        <a:accent2>
          <a:srgbClr val="006699"/>
        </a:accent2>
        <a:accent3>
          <a:srgbClr val="AAADB8"/>
        </a:accent3>
        <a:accent4>
          <a:srgbClr val="D4D4D4"/>
        </a:accent4>
        <a:accent5>
          <a:srgbClr val="ADCAFF"/>
        </a:accent5>
        <a:accent6>
          <a:srgbClr val="005C8A"/>
        </a:accent6>
        <a:hlink>
          <a:srgbClr val="86C0CE"/>
        </a:hlink>
        <a:folHlink>
          <a:srgbClr val="00808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2.xml><?xml version="1.0" encoding="utf-8"?>
<a:theme xmlns:a="http://schemas.openxmlformats.org/drawingml/2006/main" name="4_Занавес">
  <a:themeElements>
    <a:clrScheme name="Занавес 1">
      <a:dk1>
        <a:srgbClr val="602000"/>
      </a:dk1>
      <a:lt1>
        <a:srgbClr val="FFFFFF"/>
      </a:lt1>
      <a:dk2>
        <a:srgbClr val="800000"/>
      </a:dk2>
      <a:lt2>
        <a:srgbClr val="FFFFCC"/>
      </a:lt2>
      <a:accent1>
        <a:srgbClr val="FF3300"/>
      </a:accent1>
      <a:accent2>
        <a:srgbClr val="000000"/>
      </a:accent2>
      <a:accent3>
        <a:srgbClr val="C0AAAA"/>
      </a:accent3>
      <a:accent4>
        <a:srgbClr val="DADADA"/>
      </a:accent4>
      <a:accent5>
        <a:srgbClr val="FFADAA"/>
      </a:accent5>
      <a:accent6>
        <a:srgbClr val="000000"/>
      </a:accent6>
      <a:hlink>
        <a:srgbClr val="EBF25A"/>
      </a:hlink>
      <a:folHlink>
        <a:srgbClr val="F2AA68"/>
      </a:folHlink>
    </a:clrScheme>
    <a:fontScheme name="Занавес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Занавес 1">
        <a:dk1>
          <a:srgbClr val="602000"/>
        </a:dk1>
        <a:lt1>
          <a:srgbClr val="FFFFFF"/>
        </a:lt1>
        <a:dk2>
          <a:srgbClr val="800000"/>
        </a:dk2>
        <a:lt2>
          <a:srgbClr val="FFFFCC"/>
        </a:lt2>
        <a:accent1>
          <a:srgbClr val="FF3300"/>
        </a:accent1>
        <a:accent2>
          <a:srgbClr val="000000"/>
        </a:accent2>
        <a:accent3>
          <a:srgbClr val="C0AAAA"/>
        </a:accent3>
        <a:accent4>
          <a:srgbClr val="DADADA"/>
        </a:accent4>
        <a:accent5>
          <a:srgbClr val="FFADAA"/>
        </a:accent5>
        <a:accent6>
          <a:srgbClr val="000000"/>
        </a:accent6>
        <a:hlink>
          <a:srgbClr val="EBF25A"/>
        </a:hlink>
        <a:folHlink>
          <a:srgbClr val="F2AA6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2">
        <a:dk1>
          <a:srgbClr val="000066"/>
        </a:dk1>
        <a:lt1>
          <a:srgbClr val="FFFFFF"/>
        </a:lt1>
        <a:dk2>
          <a:srgbClr val="000099"/>
        </a:dk2>
        <a:lt2>
          <a:srgbClr val="D8F6F8"/>
        </a:lt2>
        <a:accent1>
          <a:srgbClr val="0099FF"/>
        </a:accent1>
        <a:accent2>
          <a:srgbClr val="00003A"/>
        </a:accent2>
        <a:accent3>
          <a:srgbClr val="AAAACA"/>
        </a:accent3>
        <a:accent4>
          <a:srgbClr val="DADADA"/>
        </a:accent4>
        <a:accent5>
          <a:srgbClr val="AACAFF"/>
        </a:accent5>
        <a:accent6>
          <a:srgbClr val="000034"/>
        </a:accent6>
        <a:hlink>
          <a:srgbClr val="DDD925"/>
        </a:hlink>
        <a:folHlink>
          <a:srgbClr val="72C67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3">
        <a:dk1>
          <a:srgbClr val="4C3D57"/>
        </a:dk1>
        <a:lt1>
          <a:srgbClr val="FFFFFF"/>
        </a:lt1>
        <a:dk2>
          <a:srgbClr val="660066"/>
        </a:dk2>
        <a:lt2>
          <a:srgbClr val="FDFBE3"/>
        </a:lt2>
        <a:accent1>
          <a:srgbClr val="976C9E"/>
        </a:accent1>
        <a:accent2>
          <a:srgbClr val="1E1822"/>
        </a:accent2>
        <a:accent3>
          <a:srgbClr val="B8AAB8"/>
        </a:accent3>
        <a:accent4>
          <a:srgbClr val="DADADA"/>
        </a:accent4>
        <a:accent5>
          <a:srgbClr val="C9BACC"/>
        </a:accent5>
        <a:accent6>
          <a:srgbClr val="1A151E"/>
        </a:accent6>
        <a:hlink>
          <a:srgbClr val="D8C460"/>
        </a:hlink>
        <a:folHlink>
          <a:srgbClr val="C3C2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4">
        <a:dk1>
          <a:srgbClr val="334D3F"/>
        </a:dk1>
        <a:lt1>
          <a:srgbClr val="FFFFFF"/>
        </a:lt1>
        <a:dk2>
          <a:srgbClr val="008000"/>
        </a:dk2>
        <a:lt2>
          <a:srgbClr val="D3F1DB"/>
        </a:lt2>
        <a:accent1>
          <a:srgbClr val="4A6D84"/>
        </a:accent1>
        <a:accent2>
          <a:srgbClr val="213329"/>
        </a:accent2>
        <a:accent3>
          <a:srgbClr val="AAC0AA"/>
        </a:accent3>
        <a:accent4>
          <a:srgbClr val="DADADA"/>
        </a:accent4>
        <a:accent5>
          <a:srgbClr val="B1BAC2"/>
        </a:accent5>
        <a:accent6>
          <a:srgbClr val="1D2D24"/>
        </a:accent6>
        <a:hlink>
          <a:srgbClr val="F0B100"/>
        </a:hlink>
        <a:folHlink>
          <a:srgbClr val="C3710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5">
        <a:dk1>
          <a:srgbClr val="566858"/>
        </a:dk1>
        <a:lt1>
          <a:srgbClr val="FFFFFF"/>
        </a:lt1>
        <a:dk2>
          <a:srgbClr val="6D8771"/>
        </a:dk2>
        <a:lt2>
          <a:srgbClr val="ECECB2"/>
        </a:lt2>
        <a:accent1>
          <a:srgbClr val="76A571"/>
        </a:accent1>
        <a:accent2>
          <a:srgbClr val="465648"/>
        </a:accent2>
        <a:accent3>
          <a:srgbClr val="BAC3BB"/>
        </a:accent3>
        <a:accent4>
          <a:srgbClr val="DADADA"/>
        </a:accent4>
        <a:accent5>
          <a:srgbClr val="BDCFBB"/>
        </a:accent5>
        <a:accent6>
          <a:srgbClr val="3F4D40"/>
        </a:accent6>
        <a:hlink>
          <a:srgbClr val="FFDC0B"/>
        </a:hlink>
        <a:folHlink>
          <a:srgbClr val="FC991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6">
        <a:dk1>
          <a:srgbClr val="0A6866"/>
        </a:dk1>
        <a:lt1>
          <a:srgbClr val="FFFFFF"/>
        </a:lt1>
        <a:dk2>
          <a:srgbClr val="0D8784"/>
        </a:dk2>
        <a:lt2>
          <a:srgbClr val="B8DEC6"/>
        </a:lt2>
        <a:accent1>
          <a:srgbClr val="3C7652"/>
        </a:accent1>
        <a:accent2>
          <a:srgbClr val="005250"/>
        </a:accent2>
        <a:accent3>
          <a:srgbClr val="AAC3C2"/>
        </a:accent3>
        <a:accent4>
          <a:srgbClr val="DADADA"/>
        </a:accent4>
        <a:accent5>
          <a:srgbClr val="AFBDB3"/>
        </a:accent5>
        <a:accent6>
          <a:srgbClr val="004948"/>
        </a:accent6>
        <a:hlink>
          <a:srgbClr val="00E0A5"/>
        </a:hlink>
        <a:folHlink>
          <a:srgbClr val="00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7">
        <a:dk1>
          <a:srgbClr val="50688C"/>
        </a:dk1>
        <a:lt1>
          <a:srgbClr val="FFFFFF"/>
        </a:lt1>
        <a:dk2>
          <a:srgbClr val="6E87AC"/>
        </a:dk2>
        <a:lt2>
          <a:srgbClr val="FFFFFF"/>
        </a:lt2>
        <a:accent1>
          <a:srgbClr val="376EA5"/>
        </a:accent1>
        <a:accent2>
          <a:srgbClr val="445876"/>
        </a:accent2>
        <a:accent3>
          <a:srgbClr val="BAC3D2"/>
        </a:accent3>
        <a:accent4>
          <a:srgbClr val="DADADA"/>
        </a:accent4>
        <a:accent5>
          <a:srgbClr val="AEBACF"/>
        </a:accent5>
        <a:accent6>
          <a:srgbClr val="3D4F6A"/>
        </a:accent6>
        <a:hlink>
          <a:srgbClr val="66CC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8">
        <a:dk1>
          <a:srgbClr val="000000"/>
        </a:dk1>
        <a:lt1>
          <a:srgbClr val="DDDCC5"/>
        </a:lt1>
        <a:dk2>
          <a:srgbClr val="000000"/>
        </a:dk2>
        <a:lt2>
          <a:srgbClr val="C9C6A5"/>
        </a:lt2>
        <a:accent1>
          <a:srgbClr val="C0C0C0"/>
        </a:accent1>
        <a:accent2>
          <a:srgbClr val="B0AC90"/>
        </a:accent2>
        <a:accent3>
          <a:srgbClr val="EBEBDF"/>
        </a:accent3>
        <a:accent4>
          <a:srgbClr val="000000"/>
        </a:accent4>
        <a:accent5>
          <a:srgbClr val="DCDCDC"/>
        </a:accent5>
        <a:accent6>
          <a:srgbClr val="9F9B82"/>
        </a:accent6>
        <a:hlink>
          <a:srgbClr val="666699"/>
        </a:hlink>
        <a:folHlink>
          <a:srgbClr val="905C8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Занавес 9">
        <a:dk1>
          <a:srgbClr val="000000"/>
        </a:dk1>
        <a:lt1>
          <a:srgbClr val="FFFFFF"/>
        </a:lt1>
        <a:dk2>
          <a:srgbClr val="000099"/>
        </a:dk2>
        <a:lt2>
          <a:srgbClr val="DDDDDD"/>
        </a:lt2>
        <a:accent1>
          <a:srgbClr val="C6D4D4"/>
        </a:accent1>
        <a:accent2>
          <a:srgbClr val="C0C0C0"/>
        </a:accent2>
        <a:accent3>
          <a:srgbClr val="FFFFFF"/>
        </a:accent3>
        <a:accent4>
          <a:srgbClr val="000000"/>
        </a:accent4>
        <a:accent5>
          <a:srgbClr val="DFE6E6"/>
        </a:accent5>
        <a:accent6>
          <a:srgbClr val="AEAEAE"/>
        </a:accent6>
        <a:hlink>
          <a:srgbClr val="6600FF"/>
        </a:hlink>
        <a:folHlink>
          <a:srgbClr val="9900C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3.xml><?xml version="1.0" encoding="utf-8"?>
<a:theme xmlns:a="http://schemas.openxmlformats.org/drawingml/2006/main" name="4_Глобус">
  <a:themeElements>
    <a:clrScheme name="Глобус 3">
      <a:dk1>
        <a:srgbClr val="003B76"/>
      </a:dk1>
      <a:lt1>
        <a:srgbClr val="FFFFFF"/>
      </a:lt1>
      <a:dk2>
        <a:srgbClr val="0066CC"/>
      </a:dk2>
      <a:lt2>
        <a:srgbClr val="CCECFF"/>
      </a:lt2>
      <a:accent1>
        <a:srgbClr val="33CCCC"/>
      </a:accent1>
      <a:accent2>
        <a:srgbClr val="66CCFF"/>
      </a:accent2>
      <a:accent3>
        <a:srgbClr val="AAB8E2"/>
      </a:accent3>
      <a:accent4>
        <a:srgbClr val="DADADA"/>
      </a:accent4>
      <a:accent5>
        <a:srgbClr val="ADE2E2"/>
      </a:accent5>
      <a:accent6>
        <a:srgbClr val="5CB9E7"/>
      </a:accent6>
      <a:hlink>
        <a:srgbClr val="FFFFCC"/>
      </a:hlink>
      <a:folHlink>
        <a:srgbClr val="FFCC66"/>
      </a:folHlink>
    </a:clrScheme>
    <a:fontScheme name="Глобус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лобус 1">
        <a:dk1>
          <a:srgbClr val="622100"/>
        </a:dk1>
        <a:lt1>
          <a:srgbClr val="FFFFFF"/>
        </a:lt1>
        <a:dk2>
          <a:srgbClr val="800000"/>
        </a:dk2>
        <a:lt2>
          <a:srgbClr val="FFFFCC"/>
        </a:lt2>
        <a:accent1>
          <a:srgbClr val="E42B00"/>
        </a:accent1>
        <a:accent2>
          <a:srgbClr val="996600"/>
        </a:accent2>
        <a:accent3>
          <a:srgbClr val="C0AAAA"/>
        </a:accent3>
        <a:accent4>
          <a:srgbClr val="DADADA"/>
        </a:accent4>
        <a:accent5>
          <a:srgbClr val="EFACAA"/>
        </a:accent5>
        <a:accent6>
          <a:srgbClr val="8A5C00"/>
        </a:accent6>
        <a:hlink>
          <a:srgbClr val="FADF6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2">
        <a:dk1>
          <a:srgbClr val="5F4545"/>
        </a:dk1>
        <a:lt1>
          <a:srgbClr val="FFFFFF"/>
        </a:lt1>
        <a:dk2>
          <a:srgbClr val="8F6969"/>
        </a:dk2>
        <a:lt2>
          <a:srgbClr val="FFFFCC"/>
        </a:lt2>
        <a:accent1>
          <a:srgbClr val="CC6600"/>
        </a:accent1>
        <a:accent2>
          <a:srgbClr val="924C0C"/>
        </a:accent2>
        <a:accent3>
          <a:srgbClr val="C6B9B9"/>
        </a:accent3>
        <a:accent4>
          <a:srgbClr val="DADADA"/>
        </a:accent4>
        <a:accent5>
          <a:srgbClr val="E2B8AA"/>
        </a:accent5>
        <a:accent6>
          <a:srgbClr val="84440A"/>
        </a:accent6>
        <a:hlink>
          <a:srgbClr val="CFD375"/>
        </a:hlink>
        <a:folHlink>
          <a:srgbClr val="98BB9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3">
        <a:dk1>
          <a:srgbClr val="003B76"/>
        </a:dk1>
        <a:lt1>
          <a:srgbClr val="FFFFFF"/>
        </a:lt1>
        <a:dk2>
          <a:srgbClr val="0066CC"/>
        </a:dk2>
        <a:lt2>
          <a:srgbClr val="CCECFF"/>
        </a:lt2>
        <a:accent1>
          <a:srgbClr val="33CCCC"/>
        </a:accent1>
        <a:accent2>
          <a:srgbClr val="66CCFF"/>
        </a:accent2>
        <a:accent3>
          <a:srgbClr val="AAB8E2"/>
        </a:accent3>
        <a:accent4>
          <a:srgbClr val="DADADA"/>
        </a:accent4>
        <a:accent5>
          <a:srgbClr val="ADE2E2"/>
        </a:accent5>
        <a:accent6>
          <a:srgbClr val="5CB9E7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4">
        <a:dk1>
          <a:srgbClr val="005856"/>
        </a:dk1>
        <a:lt1>
          <a:srgbClr val="FFFFFF"/>
        </a:lt1>
        <a:dk2>
          <a:srgbClr val="008080"/>
        </a:dk2>
        <a:lt2>
          <a:srgbClr val="FFFFCC"/>
        </a:lt2>
        <a:accent1>
          <a:srgbClr val="0099CC"/>
        </a:accent1>
        <a:accent2>
          <a:srgbClr val="00CCFF"/>
        </a:accent2>
        <a:accent3>
          <a:srgbClr val="AAC0C0"/>
        </a:accent3>
        <a:accent4>
          <a:srgbClr val="DADADA"/>
        </a:accent4>
        <a:accent5>
          <a:srgbClr val="AACAE2"/>
        </a:accent5>
        <a:accent6>
          <a:srgbClr val="00B9E7"/>
        </a:accent6>
        <a:hlink>
          <a:srgbClr val="1ACE9F"/>
        </a:hlink>
        <a:folHlink>
          <a:srgbClr val="948CC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5">
        <a:dk1>
          <a:srgbClr val="3C5436"/>
        </a:dk1>
        <a:lt1>
          <a:srgbClr val="FFFFFF"/>
        </a:lt1>
        <a:dk2>
          <a:srgbClr val="5F8656"/>
        </a:dk2>
        <a:lt2>
          <a:srgbClr val="D6D8C0"/>
        </a:lt2>
        <a:accent1>
          <a:srgbClr val="61733D"/>
        </a:accent1>
        <a:accent2>
          <a:srgbClr val="324A39"/>
        </a:accent2>
        <a:accent3>
          <a:srgbClr val="B6C3B4"/>
        </a:accent3>
        <a:accent4>
          <a:srgbClr val="DADADA"/>
        </a:accent4>
        <a:accent5>
          <a:srgbClr val="B7BCAF"/>
        </a:accent5>
        <a:accent6>
          <a:srgbClr val="2C4233"/>
        </a:accent6>
        <a:hlink>
          <a:srgbClr val="73D588"/>
        </a:hlink>
        <a:folHlink>
          <a:srgbClr val="6F99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6">
        <a:dk1>
          <a:srgbClr val="5B7B65"/>
        </a:dk1>
        <a:lt1>
          <a:srgbClr val="FFFFFF"/>
        </a:lt1>
        <a:dk2>
          <a:srgbClr val="9ABE9D"/>
        </a:dk2>
        <a:lt2>
          <a:srgbClr val="336600"/>
        </a:lt2>
        <a:accent1>
          <a:srgbClr val="00CC66"/>
        </a:accent1>
        <a:accent2>
          <a:srgbClr val="4E7050"/>
        </a:accent2>
        <a:accent3>
          <a:srgbClr val="CADBCC"/>
        </a:accent3>
        <a:accent4>
          <a:srgbClr val="DADADA"/>
        </a:accent4>
        <a:accent5>
          <a:srgbClr val="AAE2B8"/>
        </a:accent5>
        <a:accent6>
          <a:srgbClr val="466548"/>
        </a:accent6>
        <a:hlink>
          <a:srgbClr val="FFFFCC"/>
        </a:hlink>
        <a:folHlink>
          <a:srgbClr val="9CE8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7">
        <a:dk1>
          <a:srgbClr val="4C4E44"/>
        </a:dk1>
        <a:lt1>
          <a:srgbClr val="FFFFFF"/>
        </a:lt1>
        <a:dk2>
          <a:srgbClr val="686B5D"/>
        </a:dk2>
        <a:lt2>
          <a:srgbClr val="D6D5C6"/>
        </a:lt2>
        <a:accent1>
          <a:srgbClr val="898D79"/>
        </a:accent1>
        <a:accent2>
          <a:srgbClr val="4D4F45"/>
        </a:accent2>
        <a:accent3>
          <a:srgbClr val="B9BAB6"/>
        </a:accent3>
        <a:accent4>
          <a:srgbClr val="DADADA"/>
        </a:accent4>
        <a:accent5>
          <a:srgbClr val="C4C5BE"/>
        </a:accent5>
        <a:accent6>
          <a:srgbClr val="45473E"/>
        </a:accent6>
        <a:hlink>
          <a:srgbClr val="58BE67"/>
        </a:hlink>
        <a:folHlink>
          <a:srgbClr val="C0C64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8">
        <a:dk1>
          <a:srgbClr val="000000"/>
        </a:dk1>
        <a:lt1>
          <a:srgbClr val="FFFFDD"/>
        </a:lt1>
        <a:dk2>
          <a:srgbClr val="000000"/>
        </a:dk2>
        <a:lt2>
          <a:srgbClr val="98977A"/>
        </a:lt2>
        <a:accent1>
          <a:srgbClr val="BDCDA7"/>
        </a:accent1>
        <a:accent2>
          <a:srgbClr val="A0D060"/>
        </a:accent2>
        <a:accent3>
          <a:srgbClr val="FFFFEB"/>
        </a:accent3>
        <a:accent4>
          <a:srgbClr val="000000"/>
        </a:accent4>
        <a:accent5>
          <a:srgbClr val="DBE3D0"/>
        </a:accent5>
        <a:accent6>
          <a:srgbClr val="91BC56"/>
        </a:accent6>
        <a:hlink>
          <a:srgbClr val="FADD4E"/>
        </a:hlink>
        <a:folHlink>
          <a:srgbClr val="CC99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4.xml><?xml version="1.0" encoding="utf-8"?>
<a:theme xmlns:a="http://schemas.openxmlformats.org/drawingml/2006/main" name="4_Океан">
  <a:themeElements>
    <a:clrScheme name="Океан 1">
      <a:dk1>
        <a:srgbClr val="010199"/>
      </a:dk1>
      <a:lt1>
        <a:srgbClr val="FFFFFF"/>
      </a:lt1>
      <a:dk2>
        <a:srgbClr val="000099"/>
      </a:dk2>
      <a:lt2>
        <a:srgbClr val="FFFFFF"/>
      </a:lt2>
      <a:accent1>
        <a:srgbClr val="33CCCC"/>
      </a:accent1>
      <a:accent2>
        <a:srgbClr val="00C600"/>
      </a:accent2>
      <a:accent3>
        <a:srgbClr val="AAAACA"/>
      </a:accent3>
      <a:accent4>
        <a:srgbClr val="DADADA"/>
      </a:accent4>
      <a:accent5>
        <a:srgbClr val="ADE2E2"/>
      </a:accent5>
      <a:accent6>
        <a:srgbClr val="00B300"/>
      </a:accent6>
      <a:hlink>
        <a:srgbClr val="FFCC00"/>
      </a:hlink>
      <a:folHlink>
        <a:srgbClr val="6699FF"/>
      </a:folHlink>
    </a:clrScheme>
    <a:fontScheme name="Океан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кеан 1">
        <a:dk1>
          <a:srgbClr val="010199"/>
        </a:dk1>
        <a:lt1>
          <a:srgbClr val="FFFFFF"/>
        </a:lt1>
        <a:dk2>
          <a:srgbClr val="000099"/>
        </a:dk2>
        <a:lt2>
          <a:srgbClr val="FFFFFF"/>
        </a:lt2>
        <a:accent1>
          <a:srgbClr val="33CCCC"/>
        </a:accent1>
        <a:accent2>
          <a:srgbClr val="00C600"/>
        </a:accent2>
        <a:accent3>
          <a:srgbClr val="AAAACA"/>
        </a:accent3>
        <a:accent4>
          <a:srgbClr val="DADADA"/>
        </a:accent4>
        <a:accent5>
          <a:srgbClr val="ADE2E2"/>
        </a:accent5>
        <a:accent6>
          <a:srgbClr val="00B300"/>
        </a:accent6>
        <a:hlink>
          <a:srgbClr val="FFCC00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2">
        <a:dk1>
          <a:srgbClr val="000066"/>
        </a:dk1>
        <a:lt1>
          <a:srgbClr val="FFFFFF"/>
        </a:lt1>
        <a:dk2>
          <a:srgbClr val="5D93FF"/>
        </a:dk2>
        <a:lt2>
          <a:srgbClr val="FFFFFF"/>
        </a:lt2>
        <a:accent1>
          <a:srgbClr val="6666FF"/>
        </a:accent1>
        <a:accent2>
          <a:srgbClr val="9999FF"/>
        </a:accent2>
        <a:accent3>
          <a:srgbClr val="B6C8FF"/>
        </a:accent3>
        <a:accent4>
          <a:srgbClr val="DADADA"/>
        </a:accent4>
        <a:accent5>
          <a:srgbClr val="B8B8FF"/>
        </a:accent5>
        <a:accent6>
          <a:srgbClr val="8A8AE7"/>
        </a:accent6>
        <a:hlink>
          <a:srgbClr val="FF33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3">
        <a:dk1>
          <a:srgbClr val="000000"/>
        </a:dk1>
        <a:lt1>
          <a:srgbClr val="FFFFFF"/>
        </a:lt1>
        <a:dk2>
          <a:srgbClr val="572E88"/>
        </a:dk2>
        <a:lt2>
          <a:srgbClr val="FFFFFF"/>
        </a:lt2>
        <a:accent1>
          <a:srgbClr val="FF6600"/>
        </a:accent1>
        <a:accent2>
          <a:srgbClr val="FFCC00"/>
        </a:accent2>
        <a:accent3>
          <a:srgbClr val="B4ADC3"/>
        </a:accent3>
        <a:accent4>
          <a:srgbClr val="DADADA"/>
        </a:accent4>
        <a:accent5>
          <a:srgbClr val="FFB8AA"/>
        </a:accent5>
        <a:accent6>
          <a:srgbClr val="E7B900"/>
        </a:accent6>
        <a:hlink>
          <a:srgbClr val="33CCCC"/>
        </a:hlink>
        <a:folHlink>
          <a:srgbClr val="36CC6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4">
        <a:dk1>
          <a:srgbClr val="003366"/>
        </a:dk1>
        <a:lt1>
          <a:srgbClr val="FFFFFF"/>
        </a:lt1>
        <a:dk2>
          <a:srgbClr val="666699"/>
        </a:dk2>
        <a:lt2>
          <a:srgbClr val="FFFFFF"/>
        </a:lt2>
        <a:accent1>
          <a:srgbClr val="9966FF"/>
        </a:accent1>
        <a:accent2>
          <a:srgbClr val="00CC66"/>
        </a:accent2>
        <a:accent3>
          <a:srgbClr val="B8B8CA"/>
        </a:accent3>
        <a:accent4>
          <a:srgbClr val="DADADA"/>
        </a:accent4>
        <a:accent5>
          <a:srgbClr val="CAB8FF"/>
        </a:accent5>
        <a:accent6>
          <a:srgbClr val="00B95C"/>
        </a:accent6>
        <a:hlink>
          <a:srgbClr val="65C8FF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5">
        <a:dk1>
          <a:srgbClr val="000000"/>
        </a:dk1>
        <a:lt1>
          <a:srgbClr val="FFFFFF"/>
        </a:lt1>
        <a:dk2>
          <a:srgbClr val="336600"/>
        </a:dk2>
        <a:lt2>
          <a:srgbClr val="FFFFFF"/>
        </a:lt2>
        <a:accent1>
          <a:srgbClr val="B7C533"/>
        </a:accent1>
        <a:accent2>
          <a:srgbClr val="CCCCFF"/>
        </a:accent2>
        <a:accent3>
          <a:srgbClr val="ADB8AA"/>
        </a:accent3>
        <a:accent4>
          <a:srgbClr val="DADADA"/>
        </a:accent4>
        <a:accent5>
          <a:srgbClr val="D8DFAD"/>
        </a:accent5>
        <a:accent6>
          <a:srgbClr val="B9B9E7"/>
        </a:accent6>
        <a:hlink>
          <a:srgbClr val="FFFFC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6">
        <a:dk1>
          <a:srgbClr val="000000"/>
        </a:dk1>
        <a:lt1>
          <a:srgbClr val="FFFFFF"/>
        </a:lt1>
        <a:dk2>
          <a:srgbClr val="006B80"/>
        </a:dk2>
        <a:lt2>
          <a:srgbClr val="C1CB75"/>
        </a:lt2>
        <a:accent1>
          <a:srgbClr val="6F8406"/>
        </a:accent1>
        <a:accent2>
          <a:srgbClr val="D9E288"/>
        </a:accent2>
        <a:accent3>
          <a:srgbClr val="AABAC0"/>
        </a:accent3>
        <a:accent4>
          <a:srgbClr val="DADADA"/>
        </a:accent4>
        <a:accent5>
          <a:srgbClr val="BBC2AA"/>
        </a:accent5>
        <a:accent6>
          <a:srgbClr val="C4CD7B"/>
        </a:accent6>
        <a:hlink>
          <a:srgbClr val="00CC00"/>
        </a:hlink>
        <a:folHlink>
          <a:srgbClr val="C0FF7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7">
        <a:dk1>
          <a:srgbClr val="5F5F5F"/>
        </a:dk1>
        <a:lt1>
          <a:srgbClr val="FFFFFF"/>
        </a:lt1>
        <a:dk2>
          <a:srgbClr val="FF6600"/>
        </a:dk2>
        <a:lt2>
          <a:srgbClr val="FFFFFF"/>
        </a:lt2>
        <a:accent1>
          <a:srgbClr val="CC6600"/>
        </a:accent1>
        <a:accent2>
          <a:srgbClr val="FF6600"/>
        </a:accent2>
        <a:accent3>
          <a:srgbClr val="FFB8AA"/>
        </a:accent3>
        <a:accent4>
          <a:srgbClr val="DADADA"/>
        </a:accent4>
        <a:accent5>
          <a:srgbClr val="E2B8AA"/>
        </a:accent5>
        <a:accent6>
          <a:srgbClr val="E75C00"/>
        </a:accent6>
        <a:hlink>
          <a:srgbClr val="FFFF99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8">
        <a:dk1>
          <a:srgbClr val="000000"/>
        </a:dk1>
        <a:lt1>
          <a:srgbClr val="FFFFFF"/>
        </a:lt1>
        <a:dk2>
          <a:srgbClr val="FFBA2F"/>
        </a:dk2>
        <a:lt2>
          <a:srgbClr val="A50021"/>
        </a:lt2>
        <a:accent1>
          <a:srgbClr val="FF6600"/>
        </a:accent1>
        <a:accent2>
          <a:srgbClr val="CC6600"/>
        </a:accent2>
        <a:accent3>
          <a:srgbClr val="FFD9AD"/>
        </a:accent3>
        <a:accent4>
          <a:srgbClr val="DADADA"/>
        </a:accent4>
        <a:accent5>
          <a:srgbClr val="FFB8AA"/>
        </a:accent5>
        <a:accent6>
          <a:srgbClr val="B95C00"/>
        </a:accent6>
        <a:hlink>
          <a:srgbClr val="66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5.xml><?xml version="1.0" encoding="utf-8"?>
<a:theme xmlns:a="http://schemas.openxmlformats.org/drawingml/2006/main" name="4_Сотрудничество">
  <a:themeElements>
    <a:clrScheme name="Сотрудничество 4">
      <a:dk1>
        <a:srgbClr val="006E6B"/>
      </a:dk1>
      <a:lt1>
        <a:srgbClr val="FFFFFF"/>
      </a:lt1>
      <a:dk2>
        <a:srgbClr val="006666"/>
      </a:dk2>
      <a:lt2>
        <a:srgbClr val="B9EFEE"/>
      </a:lt2>
      <a:accent1>
        <a:srgbClr val="33CCCC"/>
      </a:accent1>
      <a:accent2>
        <a:srgbClr val="6AB475"/>
      </a:accent2>
      <a:accent3>
        <a:srgbClr val="AAB8B8"/>
      </a:accent3>
      <a:accent4>
        <a:srgbClr val="DADADA"/>
      </a:accent4>
      <a:accent5>
        <a:srgbClr val="ADE2E2"/>
      </a:accent5>
      <a:accent6>
        <a:srgbClr val="5FA369"/>
      </a:accent6>
      <a:hlink>
        <a:srgbClr val="00FF99"/>
      </a:hlink>
      <a:folHlink>
        <a:srgbClr val="CCFF66"/>
      </a:folHlink>
    </a:clrScheme>
    <a:fontScheme name="Сотрудничество">
      <a:majorFont>
        <a:latin typeface="Garamond"/>
        <a:ea typeface=""/>
        <a:cs typeface=""/>
      </a:majorFont>
      <a:minorFont>
        <a:latin typeface="Garamond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отрудничество 1">
        <a:dk1>
          <a:srgbClr val="000078"/>
        </a:dk1>
        <a:lt1>
          <a:srgbClr val="FFFFFF"/>
        </a:lt1>
        <a:dk2>
          <a:srgbClr val="000066"/>
        </a:dk2>
        <a:lt2>
          <a:srgbClr val="CCECFF"/>
        </a:lt2>
        <a:accent1>
          <a:srgbClr val="0099CC"/>
        </a:accent1>
        <a:accent2>
          <a:srgbClr val="008080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007373"/>
        </a:accent6>
        <a:hlink>
          <a:srgbClr val="00FFCC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2">
        <a:dk1>
          <a:srgbClr val="0000A6"/>
        </a:dk1>
        <a:lt1>
          <a:srgbClr val="FFFFFF"/>
        </a:lt1>
        <a:dk2>
          <a:srgbClr val="000099"/>
        </a:dk2>
        <a:lt2>
          <a:srgbClr val="CCFFFF"/>
        </a:lt2>
        <a:accent1>
          <a:srgbClr val="00CCFF"/>
        </a:accent1>
        <a:accent2>
          <a:srgbClr val="FFE701"/>
        </a:accent2>
        <a:accent3>
          <a:srgbClr val="AAAACA"/>
        </a:accent3>
        <a:accent4>
          <a:srgbClr val="DADADA"/>
        </a:accent4>
        <a:accent5>
          <a:srgbClr val="AAE2FF"/>
        </a:accent5>
        <a:accent6>
          <a:srgbClr val="E7D101"/>
        </a:accent6>
        <a:hlink>
          <a:srgbClr val="FFCC66"/>
        </a:hlink>
        <a:folHlink>
          <a:srgbClr val="00CA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3">
        <a:dk1>
          <a:srgbClr val="000000"/>
        </a:dk1>
        <a:lt1>
          <a:srgbClr val="E0EBF6"/>
        </a:lt1>
        <a:dk2>
          <a:srgbClr val="77A4AF"/>
        </a:dk2>
        <a:lt2>
          <a:srgbClr val="F3F7FB"/>
        </a:lt2>
        <a:accent1>
          <a:srgbClr val="B9C4D7"/>
        </a:accent1>
        <a:accent2>
          <a:srgbClr val="B1A1C5"/>
        </a:accent2>
        <a:accent3>
          <a:srgbClr val="EDF3FA"/>
        </a:accent3>
        <a:accent4>
          <a:srgbClr val="000000"/>
        </a:accent4>
        <a:accent5>
          <a:srgbClr val="D9DEE8"/>
        </a:accent5>
        <a:accent6>
          <a:srgbClr val="A091B2"/>
        </a:accent6>
        <a:hlink>
          <a:srgbClr val="3F2FB5"/>
        </a:hlink>
        <a:folHlink>
          <a:srgbClr val="318944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4">
        <a:dk1>
          <a:srgbClr val="006E6B"/>
        </a:dk1>
        <a:lt1>
          <a:srgbClr val="FFFFFF"/>
        </a:lt1>
        <a:dk2>
          <a:srgbClr val="006666"/>
        </a:dk2>
        <a:lt2>
          <a:srgbClr val="B9EFEE"/>
        </a:lt2>
        <a:accent1>
          <a:srgbClr val="33CCCC"/>
        </a:accent1>
        <a:accent2>
          <a:srgbClr val="6AB475"/>
        </a:accent2>
        <a:accent3>
          <a:srgbClr val="AAB8B8"/>
        </a:accent3>
        <a:accent4>
          <a:srgbClr val="DADADA"/>
        </a:accent4>
        <a:accent5>
          <a:srgbClr val="ADE2E2"/>
        </a:accent5>
        <a:accent6>
          <a:srgbClr val="5FA369"/>
        </a:accent6>
        <a:hlink>
          <a:srgbClr val="00FF99"/>
        </a:hlink>
        <a:folHlink>
          <a:srgbClr val="CCFF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5">
        <a:dk1>
          <a:srgbClr val="8ABA8D"/>
        </a:dk1>
        <a:lt1>
          <a:srgbClr val="FFFFFF"/>
        </a:lt1>
        <a:dk2>
          <a:srgbClr val="6FB56D"/>
        </a:dk2>
        <a:lt2>
          <a:srgbClr val="DCF1F4"/>
        </a:lt2>
        <a:accent1>
          <a:srgbClr val="2E7E2E"/>
        </a:accent1>
        <a:accent2>
          <a:srgbClr val="25735D"/>
        </a:accent2>
        <a:accent3>
          <a:srgbClr val="BBD7BA"/>
        </a:accent3>
        <a:accent4>
          <a:srgbClr val="DADADA"/>
        </a:accent4>
        <a:accent5>
          <a:srgbClr val="ADC0AD"/>
        </a:accent5>
        <a:accent6>
          <a:srgbClr val="206853"/>
        </a:accent6>
        <a:hlink>
          <a:srgbClr val="FFFF00"/>
        </a:hlink>
        <a:folHlink>
          <a:srgbClr val="FFF4B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6">
        <a:dk1>
          <a:srgbClr val="005400"/>
        </a:dk1>
        <a:lt1>
          <a:srgbClr val="FFFFFF"/>
        </a:lt1>
        <a:dk2>
          <a:srgbClr val="004800"/>
        </a:dk2>
        <a:lt2>
          <a:srgbClr val="D6D8C0"/>
        </a:lt2>
        <a:accent1>
          <a:srgbClr val="339933"/>
        </a:accent1>
        <a:accent2>
          <a:srgbClr val="7D8C70"/>
        </a:accent2>
        <a:accent3>
          <a:srgbClr val="AAB1AA"/>
        </a:accent3>
        <a:accent4>
          <a:srgbClr val="DADADA"/>
        </a:accent4>
        <a:accent5>
          <a:srgbClr val="ADCAAD"/>
        </a:accent5>
        <a:accent6>
          <a:srgbClr val="717E65"/>
        </a:accent6>
        <a:hlink>
          <a:srgbClr val="CCCC00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7">
        <a:dk1>
          <a:srgbClr val="000000"/>
        </a:dk1>
        <a:lt1>
          <a:srgbClr val="F5F0BD"/>
        </a:lt1>
        <a:dk2>
          <a:srgbClr val="BD9D69"/>
        </a:dk2>
        <a:lt2>
          <a:srgbClr val="FFFFCC"/>
        </a:lt2>
        <a:accent1>
          <a:srgbClr val="CDBB77"/>
        </a:accent1>
        <a:accent2>
          <a:srgbClr val="F8EBD0"/>
        </a:accent2>
        <a:accent3>
          <a:srgbClr val="F9F6DB"/>
        </a:accent3>
        <a:accent4>
          <a:srgbClr val="000000"/>
        </a:accent4>
        <a:accent5>
          <a:srgbClr val="E3DABD"/>
        </a:accent5>
        <a:accent6>
          <a:srgbClr val="E1D5BC"/>
        </a:accent6>
        <a:hlink>
          <a:srgbClr val="FF9900"/>
        </a:hlink>
        <a:folHlink>
          <a:srgbClr val="C64B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8">
        <a:dk1>
          <a:srgbClr val="000000"/>
        </a:dk1>
        <a:lt1>
          <a:srgbClr val="E2DDD4"/>
        </a:lt1>
        <a:dk2>
          <a:srgbClr val="000000"/>
        </a:dk2>
        <a:lt2>
          <a:srgbClr val="EFEBE3"/>
        </a:lt2>
        <a:accent1>
          <a:srgbClr val="F2F2F2"/>
        </a:accent1>
        <a:accent2>
          <a:srgbClr val="C4AD74"/>
        </a:accent2>
        <a:accent3>
          <a:srgbClr val="EEEBE6"/>
        </a:accent3>
        <a:accent4>
          <a:srgbClr val="000000"/>
        </a:accent4>
        <a:accent5>
          <a:srgbClr val="F7F7F7"/>
        </a:accent5>
        <a:accent6>
          <a:srgbClr val="B19C68"/>
        </a:accent6>
        <a:hlink>
          <a:srgbClr val="A46032"/>
        </a:hlink>
        <a:folHlink>
          <a:srgbClr val="8F8E73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9">
        <a:dk1>
          <a:srgbClr val="8A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5831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4AD"/>
        </a:accent5>
        <a:accent6>
          <a:srgbClr val="B24B36"/>
        </a:accent6>
        <a:hlink>
          <a:srgbClr val="FFFFC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6.xml><?xml version="1.0" encoding="utf-8"?>
<a:theme xmlns:a="http://schemas.openxmlformats.org/drawingml/2006/main" name="4_Орбита">
  <a:themeElements>
    <a:clrScheme name="Орбита 1">
      <a:dk1>
        <a:srgbClr val="010199"/>
      </a:dk1>
      <a:lt1>
        <a:srgbClr val="FFFFFF"/>
      </a:lt1>
      <a:dk2>
        <a:srgbClr val="000000"/>
      </a:dk2>
      <a:lt2>
        <a:srgbClr val="B2B2B2"/>
      </a:lt2>
      <a:accent1>
        <a:srgbClr val="3399FF"/>
      </a:accent1>
      <a:accent2>
        <a:srgbClr val="666699"/>
      </a:accent2>
      <a:accent3>
        <a:srgbClr val="AAAAAA"/>
      </a:accent3>
      <a:accent4>
        <a:srgbClr val="DADADA"/>
      </a:accent4>
      <a:accent5>
        <a:srgbClr val="ADCAFF"/>
      </a:accent5>
      <a:accent6>
        <a:srgbClr val="5C5C8A"/>
      </a:accent6>
      <a:hlink>
        <a:srgbClr val="FFFFCC"/>
      </a:hlink>
      <a:folHlink>
        <a:srgbClr val="FFCC66"/>
      </a:folHlink>
    </a:clrScheme>
    <a:fontScheme name="Орбита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рбита 1">
        <a:dk1>
          <a:srgbClr val="010199"/>
        </a:dk1>
        <a:lt1>
          <a:srgbClr val="FFFFFF"/>
        </a:lt1>
        <a:dk2>
          <a:srgbClr val="000000"/>
        </a:dk2>
        <a:lt2>
          <a:srgbClr val="B2B2B2"/>
        </a:lt2>
        <a:accent1>
          <a:srgbClr val="3399FF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ADCAFF"/>
        </a:accent5>
        <a:accent6>
          <a:srgbClr val="5C5C8A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2">
        <a:dk1>
          <a:srgbClr val="008000"/>
        </a:dk1>
        <a:lt1>
          <a:srgbClr val="FFFFFF"/>
        </a:lt1>
        <a:dk2>
          <a:srgbClr val="003300"/>
        </a:dk2>
        <a:lt2>
          <a:srgbClr val="C0C0C0"/>
        </a:lt2>
        <a:accent1>
          <a:srgbClr val="99CC00"/>
        </a:accent1>
        <a:accent2>
          <a:srgbClr val="527C3A"/>
        </a:accent2>
        <a:accent3>
          <a:srgbClr val="AAADAA"/>
        </a:accent3>
        <a:accent4>
          <a:srgbClr val="DADADA"/>
        </a:accent4>
        <a:accent5>
          <a:srgbClr val="CAE2AA"/>
        </a:accent5>
        <a:accent6>
          <a:srgbClr val="497034"/>
        </a:accent6>
        <a:hlink>
          <a:srgbClr val="33CC33"/>
        </a:hlink>
        <a:folHlink>
          <a:srgbClr val="C1FF8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3">
        <a:dk1>
          <a:srgbClr val="000066"/>
        </a:dk1>
        <a:lt1>
          <a:srgbClr val="FFFFFF"/>
        </a:lt1>
        <a:dk2>
          <a:srgbClr val="000099"/>
        </a:dk2>
        <a:lt2>
          <a:srgbClr val="9FBFFF"/>
        </a:lt2>
        <a:accent1>
          <a:srgbClr val="0099CC"/>
        </a:accent1>
        <a:accent2>
          <a:srgbClr val="00CC66"/>
        </a:accent2>
        <a:accent3>
          <a:srgbClr val="AAAACA"/>
        </a:accent3>
        <a:accent4>
          <a:srgbClr val="DADADA"/>
        </a:accent4>
        <a:accent5>
          <a:srgbClr val="AACAE2"/>
        </a:accent5>
        <a:accent6>
          <a:srgbClr val="00B95C"/>
        </a:accent6>
        <a:hlink>
          <a:srgbClr val="00FFFF"/>
        </a:hlink>
        <a:folHlink>
          <a:srgbClr val="CDE6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4">
        <a:dk1>
          <a:srgbClr val="00ACA8"/>
        </a:dk1>
        <a:lt1>
          <a:srgbClr val="FFFFFF"/>
        </a:lt1>
        <a:dk2>
          <a:srgbClr val="006666"/>
        </a:dk2>
        <a:lt2>
          <a:srgbClr val="FFFF99"/>
        </a:lt2>
        <a:accent1>
          <a:srgbClr val="0099CC"/>
        </a:accent1>
        <a:accent2>
          <a:srgbClr val="6D6FC7"/>
        </a:accent2>
        <a:accent3>
          <a:srgbClr val="AAB8B8"/>
        </a:accent3>
        <a:accent4>
          <a:srgbClr val="DADADA"/>
        </a:accent4>
        <a:accent5>
          <a:srgbClr val="AACAE2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5">
        <a:dk1>
          <a:srgbClr val="BA0023"/>
        </a:dk1>
        <a:lt1>
          <a:srgbClr val="FFFFFF"/>
        </a:lt1>
        <a:dk2>
          <a:srgbClr val="800000"/>
        </a:dk2>
        <a:lt2>
          <a:srgbClr val="FFFF99"/>
        </a:lt2>
        <a:accent1>
          <a:srgbClr val="FF6600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B24B36"/>
        </a:accent6>
        <a:hlink>
          <a:srgbClr val="FFFF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6">
        <a:dk1>
          <a:srgbClr val="6D776E"/>
        </a:dk1>
        <a:lt1>
          <a:srgbClr val="FFFFFF"/>
        </a:lt1>
        <a:dk2>
          <a:srgbClr val="575863"/>
        </a:dk2>
        <a:lt2>
          <a:srgbClr val="DDDDDD"/>
        </a:lt2>
        <a:accent1>
          <a:srgbClr val="0099CC"/>
        </a:accent1>
        <a:accent2>
          <a:srgbClr val="939EA9"/>
        </a:accent2>
        <a:accent3>
          <a:srgbClr val="B4B4B7"/>
        </a:accent3>
        <a:accent4>
          <a:srgbClr val="DADADA"/>
        </a:accent4>
        <a:accent5>
          <a:srgbClr val="AACAE2"/>
        </a:accent5>
        <a:accent6>
          <a:srgbClr val="858F99"/>
        </a:accent6>
        <a:hlink>
          <a:srgbClr val="FFCC00"/>
        </a:hlink>
        <a:folHlink>
          <a:srgbClr val="BD894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7">
        <a:dk1>
          <a:srgbClr val="A28A84"/>
        </a:dk1>
        <a:lt1>
          <a:srgbClr val="FFFFFF"/>
        </a:lt1>
        <a:dk2>
          <a:srgbClr val="765E58"/>
        </a:dk2>
        <a:lt2>
          <a:srgbClr val="DDDDDD"/>
        </a:lt2>
        <a:accent1>
          <a:srgbClr val="CC6600"/>
        </a:accent1>
        <a:accent2>
          <a:srgbClr val="CC9900"/>
        </a:accent2>
        <a:accent3>
          <a:srgbClr val="BDB6B4"/>
        </a:accent3>
        <a:accent4>
          <a:srgbClr val="DADADA"/>
        </a:accent4>
        <a:accent5>
          <a:srgbClr val="E2B8AA"/>
        </a:accent5>
        <a:accent6>
          <a:srgbClr val="B98A00"/>
        </a:accent6>
        <a:hlink>
          <a:srgbClr val="FFCC00"/>
        </a:hlink>
        <a:folHlink>
          <a:srgbClr val="FFFF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8">
        <a:dk1>
          <a:srgbClr val="000000"/>
        </a:dk1>
        <a:lt1>
          <a:srgbClr val="C5D9ED"/>
        </a:lt1>
        <a:dk2>
          <a:srgbClr val="000000"/>
        </a:dk2>
        <a:lt2>
          <a:srgbClr val="FFFFFF"/>
        </a:lt2>
        <a:accent1>
          <a:srgbClr val="F3F6FF"/>
        </a:accent1>
        <a:accent2>
          <a:srgbClr val="33CCCC"/>
        </a:accent2>
        <a:accent3>
          <a:srgbClr val="DFE9F4"/>
        </a:accent3>
        <a:accent4>
          <a:srgbClr val="000000"/>
        </a:accent4>
        <a:accent5>
          <a:srgbClr val="F8FAFF"/>
        </a:accent5>
        <a:accent6>
          <a:srgbClr val="2DB9B9"/>
        </a:accent6>
        <a:hlink>
          <a:srgbClr val="0000FF"/>
        </a:hlink>
        <a:folHlink>
          <a:srgbClr val="0066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рбита 9">
        <a:dk1>
          <a:srgbClr val="FFFFFF"/>
        </a:dk1>
        <a:lt1>
          <a:srgbClr val="FFFFFF"/>
        </a:lt1>
        <a:dk2>
          <a:srgbClr val="AAAAC6"/>
        </a:dk2>
        <a:lt2>
          <a:srgbClr val="FFFFCC"/>
        </a:lt2>
        <a:accent1>
          <a:srgbClr val="66667E"/>
        </a:accent1>
        <a:accent2>
          <a:srgbClr val="629157"/>
        </a:accent2>
        <a:accent3>
          <a:srgbClr val="D2D2DF"/>
        </a:accent3>
        <a:accent4>
          <a:srgbClr val="DADADA"/>
        </a:accent4>
        <a:accent5>
          <a:srgbClr val="B8B8C0"/>
        </a:accent5>
        <a:accent6>
          <a:srgbClr val="58834E"/>
        </a:accent6>
        <a:hlink>
          <a:srgbClr val="6600CC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7.xml><?xml version="1.0" encoding="utf-8"?>
<a:theme xmlns:a="http://schemas.openxmlformats.org/drawingml/2006/main" name="4_Граница">
  <a:themeElements>
    <a:clrScheme name="Граница 2">
      <a:dk1>
        <a:srgbClr val="5B5D6B"/>
      </a:dk1>
      <a:lt1>
        <a:srgbClr val="FFFFFF"/>
      </a:lt1>
      <a:dk2>
        <a:srgbClr val="5A5C6C"/>
      </a:dk2>
      <a:lt2>
        <a:srgbClr val="FFFFCC"/>
      </a:lt2>
      <a:accent1>
        <a:srgbClr val="9966FF"/>
      </a:accent1>
      <a:accent2>
        <a:srgbClr val="9383B3"/>
      </a:accent2>
      <a:accent3>
        <a:srgbClr val="B5B5BA"/>
      </a:accent3>
      <a:accent4>
        <a:srgbClr val="DADADA"/>
      </a:accent4>
      <a:accent5>
        <a:srgbClr val="CAB8FF"/>
      </a:accent5>
      <a:accent6>
        <a:srgbClr val="8576A2"/>
      </a:accent6>
      <a:hlink>
        <a:srgbClr val="A3C145"/>
      </a:hlink>
      <a:folHlink>
        <a:srgbClr val="6FA9B7"/>
      </a:folHlink>
    </a:clrScheme>
    <a:fontScheme name="Граница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раница 1">
        <a:dk1>
          <a:srgbClr val="00007A"/>
        </a:dk1>
        <a:lt1>
          <a:srgbClr val="FFFFFF"/>
        </a:lt1>
        <a:dk2>
          <a:srgbClr val="000066"/>
        </a:dk2>
        <a:lt2>
          <a:srgbClr val="CCECFF"/>
        </a:lt2>
        <a:accent1>
          <a:srgbClr val="6F64C2"/>
        </a:accent1>
        <a:accent2>
          <a:srgbClr val="0089BA"/>
        </a:accent2>
        <a:accent3>
          <a:srgbClr val="AAAAB8"/>
        </a:accent3>
        <a:accent4>
          <a:srgbClr val="DADADA"/>
        </a:accent4>
        <a:accent5>
          <a:srgbClr val="BBB8DD"/>
        </a:accent5>
        <a:accent6>
          <a:srgbClr val="007CA8"/>
        </a:accent6>
        <a:hlink>
          <a:srgbClr val="66CCFF"/>
        </a:hlink>
        <a:folHlink>
          <a:srgbClr val="00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2">
        <a:dk1>
          <a:srgbClr val="5B5D6B"/>
        </a:dk1>
        <a:lt1>
          <a:srgbClr val="FFFFFF"/>
        </a:lt1>
        <a:dk2>
          <a:srgbClr val="5A5C6C"/>
        </a:dk2>
        <a:lt2>
          <a:srgbClr val="FFFFCC"/>
        </a:lt2>
        <a:accent1>
          <a:srgbClr val="9966FF"/>
        </a:accent1>
        <a:accent2>
          <a:srgbClr val="9383B3"/>
        </a:accent2>
        <a:accent3>
          <a:srgbClr val="B5B5BA"/>
        </a:accent3>
        <a:accent4>
          <a:srgbClr val="DADADA"/>
        </a:accent4>
        <a:accent5>
          <a:srgbClr val="CAB8FF"/>
        </a:accent5>
        <a:accent6>
          <a:srgbClr val="8576A2"/>
        </a:accent6>
        <a:hlink>
          <a:srgbClr val="A3C145"/>
        </a:hlink>
        <a:folHlink>
          <a:srgbClr val="6FA9B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3">
        <a:dk1>
          <a:srgbClr val="86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6600"/>
        </a:accent1>
        <a:accent2>
          <a:srgbClr val="FF9933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4">
        <a:dk1>
          <a:srgbClr val="676A5C"/>
        </a:dk1>
        <a:lt1>
          <a:srgbClr val="FFFFFF"/>
        </a:lt1>
        <a:dk2>
          <a:srgbClr val="686B5D"/>
        </a:dk2>
        <a:lt2>
          <a:srgbClr val="FFFFCC"/>
        </a:lt2>
        <a:accent1>
          <a:srgbClr val="CC6600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E2B8AA"/>
        </a:accent5>
        <a:accent6>
          <a:srgbClr val="738F98"/>
        </a:accent6>
        <a:hlink>
          <a:srgbClr val="DDBF4F"/>
        </a:hlink>
        <a:folHlink>
          <a:srgbClr val="B7B6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5">
        <a:dk1>
          <a:srgbClr val="AC835E"/>
        </a:dk1>
        <a:lt1>
          <a:srgbClr val="FFFFFF"/>
        </a:lt1>
        <a:dk2>
          <a:srgbClr val="AE8764"/>
        </a:dk2>
        <a:lt2>
          <a:srgbClr val="FFFFCC"/>
        </a:lt2>
        <a:accent1>
          <a:srgbClr val="CC6600"/>
        </a:accent1>
        <a:accent2>
          <a:srgbClr val="FF5050"/>
        </a:accent2>
        <a:accent3>
          <a:srgbClr val="D3C3B8"/>
        </a:accent3>
        <a:accent4>
          <a:srgbClr val="DADADA"/>
        </a:accent4>
        <a:accent5>
          <a:srgbClr val="E2B8AA"/>
        </a:accent5>
        <a:accent6>
          <a:srgbClr val="E74848"/>
        </a:accent6>
        <a:hlink>
          <a:srgbClr val="FFCC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6">
        <a:dk1>
          <a:srgbClr val="526133"/>
        </a:dk1>
        <a:lt1>
          <a:srgbClr val="FFFFFF"/>
        </a:lt1>
        <a:dk2>
          <a:srgbClr val="4E5D31"/>
        </a:dk2>
        <a:lt2>
          <a:srgbClr val="FFFFCC"/>
        </a:lt2>
        <a:accent1>
          <a:srgbClr val="99CC00"/>
        </a:accent1>
        <a:accent2>
          <a:srgbClr val="7A9505"/>
        </a:accent2>
        <a:accent3>
          <a:srgbClr val="B2B6AD"/>
        </a:accent3>
        <a:accent4>
          <a:srgbClr val="DADADA"/>
        </a:accent4>
        <a:accent5>
          <a:srgbClr val="CAE2AA"/>
        </a:accent5>
        <a:accent6>
          <a:srgbClr val="6E8704"/>
        </a:accent6>
        <a:hlink>
          <a:srgbClr val="FFCC00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7">
        <a:dk1>
          <a:srgbClr val="000000"/>
        </a:dk1>
        <a:lt1>
          <a:srgbClr val="DDDCC5"/>
        </a:lt1>
        <a:dk2>
          <a:srgbClr val="95934B"/>
        </a:dk2>
        <a:lt2>
          <a:srgbClr val="DBDAC3"/>
        </a:lt2>
        <a:accent1>
          <a:srgbClr val="EAEBE1"/>
        </a:accent1>
        <a:accent2>
          <a:srgbClr val="9DB0B7"/>
        </a:accent2>
        <a:accent3>
          <a:srgbClr val="EBEBDF"/>
        </a:accent3>
        <a:accent4>
          <a:srgbClr val="000000"/>
        </a:accent4>
        <a:accent5>
          <a:srgbClr val="F3F3EE"/>
        </a:accent5>
        <a:accent6>
          <a:srgbClr val="8E9FA6"/>
        </a:accent6>
        <a:hlink>
          <a:srgbClr val="0099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Граница 8">
        <a:dk1>
          <a:srgbClr val="007E7B"/>
        </a:dk1>
        <a:lt1>
          <a:srgbClr val="FFFFFF"/>
        </a:lt1>
        <a:dk2>
          <a:srgbClr val="008080"/>
        </a:dk2>
        <a:lt2>
          <a:srgbClr val="FFFF99"/>
        </a:lt2>
        <a:accent1>
          <a:srgbClr val="33CCCC"/>
        </a:accent1>
        <a:accent2>
          <a:srgbClr val="00CC66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00B95C"/>
        </a:accent6>
        <a:hlink>
          <a:srgbClr val="CCFFCC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9">
        <a:dk1>
          <a:srgbClr val="000000"/>
        </a:dk1>
        <a:lt1>
          <a:srgbClr val="FFFFFF"/>
        </a:lt1>
        <a:dk2>
          <a:srgbClr val="000000"/>
        </a:dk2>
        <a:lt2>
          <a:srgbClr val="FEFEFE"/>
        </a:lt2>
        <a:accent1>
          <a:srgbClr val="E1E1FF"/>
        </a:accent1>
        <a:accent2>
          <a:srgbClr val="D9FFF8"/>
        </a:accent2>
        <a:accent3>
          <a:srgbClr val="FFFFFF"/>
        </a:accent3>
        <a:accent4>
          <a:srgbClr val="000000"/>
        </a:accent4>
        <a:accent5>
          <a:srgbClr val="EEEEFF"/>
        </a:accent5>
        <a:accent6>
          <a:srgbClr val="C4E7E1"/>
        </a:accent6>
        <a:hlink>
          <a:srgbClr val="9966FF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8.xml><?xml version="1.0" encoding="utf-8"?>
<a:theme xmlns:a="http://schemas.openxmlformats.org/drawingml/2006/main" name="9_Клен">
  <a:themeElements>
    <a:clrScheme name="1_Клен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1_Клен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Клен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Клен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9.xml><?xml version="1.0" encoding="utf-8"?>
<a:theme xmlns:a="http://schemas.openxmlformats.org/drawingml/2006/main" name="4_Слои">
  <a:themeElements>
    <a:clrScheme name="Слои 6">
      <a:dk1>
        <a:srgbClr val="000000"/>
      </a:dk1>
      <a:lt1>
        <a:srgbClr val="FFFFE1"/>
      </a:lt1>
      <a:dk2>
        <a:srgbClr val="330033"/>
      </a:dk2>
      <a:lt2>
        <a:srgbClr val="330033"/>
      </a:lt2>
      <a:accent1>
        <a:srgbClr val="CCCC99"/>
      </a:accent1>
      <a:accent2>
        <a:srgbClr val="FF0000"/>
      </a:accent2>
      <a:accent3>
        <a:srgbClr val="FFFFEE"/>
      </a:accent3>
      <a:accent4>
        <a:srgbClr val="000000"/>
      </a:accent4>
      <a:accent5>
        <a:srgbClr val="E2E2CA"/>
      </a:accent5>
      <a:accent6>
        <a:srgbClr val="E70000"/>
      </a:accent6>
      <a:hlink>
        <a:srgbClr val="990033"/>
      </a:hlink>
      <a:folHlink>
        <a:srgbClr val="B2B2B2"/>
      </a:folHlink>
    </a:clrScheme>
    <a:fontScheme name="Слои">
      <a:majorFont>
        <a:latin typeface="Times New Roman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лои 1">
        <a:dk1>
          <a:srgbClr val="993300"/>
        </a:dk1>
        <a:lt1>
          <a:srgbClr val="CCCCCC"/>
        </a:lt1>
        <a:dk2>
          <a:srgbClr val="000000"/>
        </a:dk2>
        <a:lt2>
          <a:srgbClr val="FFFFFF"/>
        </a:lt2>
        <a:accent1>
          <a:srgbClr val="576F2B"/>
        </a:accent1>
        <a:accent2>
          <a:srgbClr val="666699"/>
        </a:accent2>
        <a:accent3>
          <a:srgbClr val="AAAAAA"/>
        </a:accent3>
        <a:accent4>
          <a:srgbClr val="AEAEAE"/>
        </a:accent4>
        <a:accent5>
          <a:srgbClr val="B4BBAC"/>
        </a:accent5>
        <a:accent6>
          <a:srgbClr val="5C5C8A"/>
        </a:accent6>
        <a:hlink>
          <a:srgbClr val="99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2">
        <a:dk1>
          <a:srgbClr val="993300"/>
        </a:dk1>
        <a:lt1>
          <a:srgbClr val="CCCCCC"/>
        </a:lt1>
        <a:dk2>
          <a:srgbClr val="330000"/>
        </a:dk2>
        <a:lt2>
          <a:srgbClr val="FFFFFF"/>
        </a:lt2>
        <a:accent1>
          <a:srgbClr val="996633"/>
        </a:accent1>
        <a:accent2>
          <a:srgbClr val="FF0000"/>
        </a:accent2>
        <a:accent3>
          <a:srgbClr val="ADAAAA"/>
        </a:accent3>
        <a:accent4>
          <a:srgbClr val="AEAEAE"/>
        </a:accent4>
        <a:accent5>
          <a:srgbClr val="CAB8AD"/>
        </a:accent5>
        <a:accent6>
          <a:srgbClr val="E70000"/>
        </a:accent6>
        <a:hlink>
          <a:srgbClr val="FF3300"/>
        </a:hlink>
        <a:folHlink>
          <a:srgbClr val="CC99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3">
        <a:dk1>
          <a:srgbClr val="79788A"/>
        </a:dk1>
        <a:lt1>
          <a:srgbClr val="FFFFFF"/>
        </a:lt1>
        <a:dk2>
          <a:srgbClr val="21203C"/>
        </a:dk2>
        <a:lt2>
          <a:srgbClr val="FFFFCC"/>
        </a:lt2>
        <a:accent1>
          <a:srgbClr val="476077"/>
        </a:accent1>
        <a:accent2>
          <a:srgbClr val="676C5A"/>
        </a:accent2>
        <a:accent3>
          <a:srgbClr val="ABABAF"/>
        </a:accent3>
        <a:accent4>
          <a:srgbClr val="DADADA"/>
        </a:accent4>
        <a:accent5>
          <a:srgbClr val="B1B6BD"/>
        </a:accent5>
        <a:accent6>
          <a:srgbClr val="5D6151"/>
        </a:accent6>
        <a:hlink>
          <a:srgbClr val="666699"/>
        </a:hlink>
        <a:folHlink>
          <a:srgbClr val="8CB0A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4">
        <a:dk1>
          <a:srgbClr val="455B41"/>
        </a:dk1>
        <a:lt1>
          <a:srgbClr val="FFFFCC"/>
        </a:lt1>
        <a:dk2>
          <a:srgbClr val="79A994"/>
        </a:dk2>
        <a:lt2>
          <a:srgbClr val="FFFFCC"/>
        </a:lt2>
        <a:accent1>
          <a:srgbClr val="517087"/>
        </a:accent1>
        <a:accent2>
          <a:srgbClr val="666699"/>
        </a:accent2>
        <a:accent3>
          <a:srgbClr val="BED1C8"/>
        </a:accent3>
        <a:accent4>
          <a:srgbClr val="DADAAE"/>
        </a:accent4>
        <a:accent5>
          <a:srgbClr val="B3BBC3"/>
        </a:accent5>
        <a:accent6>
          <a:srgbClr val="5C5C8A"/>
        </a:accent6>
        <a:hlink>
          <a:srgbClr val="993300"/>
        </a:hlink>
        <a:folHlink>
          <a:srgbClr val="A4AF6B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5">
        <a:dk1>
          <a:srgbClr val="330000"/>
        </a:dk1>
        <a:lt1>
          <a:srgbClr val="FF9900"/>
        </a:lt1>
        <a:dk2>
          <a:srgbClr val="FFFFFF"/>
        </a:dk2>
        <a:lt2>
          <a:srgbClr val="8B3111"/>
        </a:lt2>
        <a:accent1>
          <a:srgbClr val="DD6D07"/>
        </a:accent1>
        <a:accent2>
          <a:srgbClr val="CC9900"/>
        </a:accent2>
        <a:accent3>
          <a:srgbClr val="FFCAAA"/>
        </a:accent3>
        <a:accent4>
          <a:srgbClr val="2A0000"/>
        </a:accent4>
        <a:accent5>
          <a:srgbClr val="EBBAAA"/>
        </a:accent5>
        <a:accent6>
          <a:srgbClr val="B98A00"/>
        </a:accent6>
        <a:hlink>
          <a:srgbClr val="CC3300"/>
        </a:hlink>
        <a:folHlink>
          <a:srgbClr val="CC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6">
        <a:dk1>
          <a:srgbClr val="000000"/>
        </a:dk1>
        <a:lt1>
          <a:srgbClr val="FFFFE1"/>
        </a:lt1>
        <a:dk2>
          <a:srgbClr val="330033"/>
        </a:dk2>
        <a:lt2>
          <a:srgbClr val="330033"/>
        </a:lt2>
        <a:accent1>
          <a:srgbClr val="CCCC99"/>
        </a:accent1>
        <a:accent2>
          <a:srgbClr val="FF0000"/>
        </a:accent2>
        <a:accent3>
          <a:srgbClr val="FFFFEE"/>
        </a:accent3>
        <a:accent4>
          <a:srgbClr val="000000"/>
        </a:accent4>
        <a:accent5>
          <a:srgbClr val="E2E2CA"/>
        </a:accent5>
        <a:accent6>
          <a:srgbClr val="E70000"/>
        </a:accent6>
        <a:hlink>
          <a:srgbClr val="990033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7">
        <a:dk1>
          <a:srgbClr val="000000"/>
        </a:dk1>
        <a:lt1>
          <a:srgbClr val="FFFFFF"/>
        </a:lt1>
        <a:dk2>
          <a:srgbClr val="000000"/>
        </a:dk2>
        <a:lt2>
          <a:srgbClr val="891411"/>
        </a:lt2>
        <a:accent1>
          <a:srgbClr val="4F917E"/>
        </a:accent1>
        <a:accent2>
          <a:srgbClr val="CC9900"/>
        </a:accent2>
        <a:accent3>
          <a:srgbClr val="FFFFFF"/>
        </a:accent3>
        <a:accent4>
          <a:srgbClr val="000000"/>
        </a:accent4>
        <a:accent5>
          <a:srgbClr val="B2C7C0"/>
        </a:accent5>
        <a:accent6>
          <a:srgbClr val="B98A00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8">
        <a:dk1>
          <a:srgbClr val="000000"/>
        </a:dk1>
        <a:lt1>
          <a:srgbClr val="FFFFFF"/>
        </a:lt1>
        <a:dk2>
          <a:srgbClr val="CC0000"/>
        </a:dk2>
        <a:lt2>
          <a:srgbClr val="999966"/>
        </a:lt2>
        <a:accent1>
          <a:srgbClr val="CCCCCC"/>
        </a:accent1>
        <a:accent2>
          <a:srgbClr val="CCCC6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B9B95C"/>
        </a:accent6>
        <a:hlink>
          <a:srgbClr val="666699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9">
        <a:dk1>
          <a:srgbClr val="000000"/>
        </a:dk1>
        <a:lt1>
          <a:srgbClr val="FFFFFF"/>
        </a:lt1>
        <a:dk2>
          <a:srgbClr val="FF0000"/>
        </a:dk2>
        <a:lt2>
          <a:srgbClr val="009999"/>
        </a:lt2>
        <a:accent1>
          <a:srgbClr val="C7B505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E0D7AA"/>
        </a:accent5>
        <a:accent6>
          <a:srgbClr val="E7E75C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10">
        <a:dk1>
          <a:srgbClr val="000000"/>
        </a:dk1>
        <a:lt1>
          <a:srgbClr val="FFFFFF"/>
        </a:lt1>
        <a:dk2>
          <a:srgbClr val="660033"/>
        </a:dk2>
        <a:lt2>
          <a:srgbClr val="666699"/>
        </a:lt2>
        <a:accent1>
          <a:srgbClr val="95A3D1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C8CEE5"/>
        </a:accent5>
        <a:accent6>
          <a:srgbClr val="E7E75C"/>
        </a:accent6>
        <a:hlink>
          <a:srgbClr val="5A84D8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Глобус">
  <a:themeElements>
    <a:clrScheme name="Глобус 3">
      <a:dk1>
        <a:srgbClr val="003B76"/>
      </a:dk1>
      <a:lt1>
        <a:srgbClr val="FFFFFF"/>
      </a:lt1>
      <a:dk2>
        <a:srgbClr val="0066CC"/>
      </a:dk2>
      <a:lt2>
        <a:srgbClr val="CCECFF"/>
      </a:lt2>
      <a:accent1>
        <a:srgbClr val="33CCCC"/>
      </a:accent1>
      <a:accent2>
        <a:srgbClr val="66CCFF"/>
      </a:accent2>
      <a:accent3>
        <a:srgbClr val="AAB8E2"/>
      </a:accent3>
      <a:accent4>
        <a:srgbClr val="DADADA"/>
      </a:accent4>
      <a:accent5>
        <a:srgbClr val="ADE2E2"/>
      </a:accent5>
      <a:accent6>
        <a:srgbClr val="5CB9E7"/>
      </a:accent6>
      <a:hlink>
        <a:srgbClr val="FFFFCC"/>
      </a:hlink>
      <a:folHlink>
        <a:srgbClr val="FFCC66"/>
      </a:folHlink>
    </a:clrScheme>
    <a:fontScheme name="Глобус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лобус 1">
        <a:dk1>
          <a:srgbClr val="622100"/>
        </a:dk1>
        <a:lt1>
          <a:srgbClr val="FFFFFF"/>
        </a:lt1>
        <a:dk2>
          <a:srgbClr val="800000"/>
        </a:dk2>
        <a:lt2>
          <a:srgbClr val="FFFFCC"/>
        </a:lt2>
        <a:accent1>
          <a:srgbClr val="E42B00"/>
        </a:accent1>
        <a:accent2>
          <a:srgbClr val="996600"/>
        </a:accent2>
        <a:accent3>
          <a:srgbClr val="C0AAAA"/>
        </a:accent3>
        <a:accent4>
          <a:srgbClr val="DADADA"/>
        </a:accent4>
        <a:accent5>
          <a:srgbClr val="EFACAA"/>
        </a:accent5>
        <a:accent6>
          <a:srgbClr val="8A5C00"/>
        </a:accent6>
        <a:hlink>
          <a:srgbClr val="FADF6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2">
        <a:dk1>
          <a:srgbClr val="5F4545"/>
        </a:dk1>
        <a:lt1>
          <a:srgbClr val="FFFFFF"/>
        </a:lt1>
        <a:dk2>
          <a:srgbClr val="8F6969"/>
        </a:dk2>
        <a:lt2>
          <a:srgbClr val="FFFFCC"/>
        </a:lt2>
        <a:accent1>
          <a:srgbClr val="CC6600"/>
        </a:accent1>
        <a:accent2>
          <a:srgbClr val="924C0C"/>
        </a:accent2>
        <a:accent3>
          <a:srgbClr val="C6B9B9"/>
        </a:accent3>
        <a:accent4>
          <a:srgbClr val="DADADA"/>
        </a:accent4>
        <a:accent5>
          <a:srgbClr val="E2B8AA"/>
        </a:accent5>
        <a:accent6>
          <a:srgbClr val="84440A"/>
        </a:accent6>
        <a:hlink>
          <a:srgbClr val="CFD375"/>
        </a:hlink>
        <a:folHlink>
          <a:srgbClr val="98BB9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3">
        <a:dk1>
          <a:srgbClr val="003B76"/>
        </a:dk1>
        <a:lt1>
          <a:srgbClr val="FFFFFF"/>
        </a:lt1>
        <a:dk2>
          <a:srgbClr val="0066CC"/>
        </a:dk2>
        <a:lt2>
          <a:srgbClr val="CCECFF"/>
        </a:lt2>
        <a:accent1>
          <a:srgbClr val="33CCCC"/>
        </a:accent1>
        <a:accent2>
          <a:srgbClr val="66CCFF"/>
        </a:accent2>
        <a:accent3>
          <a:srgbClr val="AAB8E2"/>
        </a:accent3>
        <a:accent4>
          <a:srgbClr val="DADADA"/>
        </a:accent4>
        <a:accent5>
          <a:srgbClr val="ADE2E2"/>
        </a:accent5>
        <a:accent6>
          <a:srgbClr val="5CB9E7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4">
        <a:dk1>
          <a:srgbClr val="005856"/>
        </a:dk1>
        <a:lt1>
          <a:srgbClr val="FFFFFF"/>
        </a:lt1>
        <a:dk2>
          <a:srgbClr val="008080"/>
        </a:dk2>
        <a:lt2>
          <a:srgbClr val="FFFFCC"/>
        </a:lt2>
        <a:accent1>
          <a:srgbClr val="0099CC"/>
        </a:accent1>
        <a:accent2>
          <a:srgbClr val="00CCFF"/>
        </a:accent2>
        <a:accent3>
          <a:srgbClr val="AAC0C0"/>
        </a:accent3>
        <a:accent4>
          <a:srgbClr val="DADADA"/>
        </a:accent4>
        <a:accent5>
          <a:srgbClr val="AACAE2"/>
        </a:accent5>
        <a:accent6>
          <a:srgbClr val="00B9E7"/>
        </a:accent6>
        <a:hlink>
          <a:srgbClr val="1ACE9F"/>
        </a:hlink>
        <a:folHlink>
          <a:srgbClr val="948CC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5">
        <a:dk1>
          <a:srgbClr val="3C5436"/>
        </a:dk1>
        <a:lt1>
          <a:srgbClr val="FFFFFF"/>
        </a:lt1>
        <a:dk2>
          <a:srgbClr val="5F8656"/>
        </a:dk2>
        <a:lt2>
          <a:srgbClr val="D6D8C0"/>
        </a:lt2>
        <a:accent1>
          <a:srgbClr val="61733D"/>
        </a:accent1>
        <a:accent2>
          <a:srgbClr val="324A39"/>
        </a:accent2>
        <a:accent3>
          <a:srgbClr val="B6C3B4"/>
        </a:accent3>
        <a:accent4>
          <a:srgbClr val="DADADA"/>
        </a:accent4>
        <a:accent5>
          <a:srgbClr val="B7BCAF"/>
        </a:accent5>
        <a:accent6>
          <a:srgbClr val="2C4233"/>
        </a:accent6>
        <a:hlink>
          <a:srgbClr val="73D588"/>
        </a:hlink>
        <a:folHlink>
          <a:srgbClr val="6F99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6">
        <a:dk1>
          <a:srgbClr val="5B7B65"/>
        </a:dk1>
        <a:lt1>
          <a:srgbClr val="FFFFFF"/>
        </a:lt1>
        <a:dk2>
          <a:srgbClr val="9ABE9D"/>
        </a:dk2>
        <a:lt2>
          <a:srgbClr val="336600"/>
        </a:lt2>
        <a:accent1>
          <a:srgbClr val="00CC66"/>
        </a:accent1>
        <a:accent2>
          <a:srgbClr val="4E7050"/>
        </a:accent2>
        <a:accent3>
          <a:srgbClr val="CADBCC"/>
        </a:accent3>
        <a:accent4>
          <a:srgbClr val="DADADA"/>
        </a:accent4>
        <a:accent5>
          <a:srgbClr val="AAE2B8"/>
        </a:accent5>
        <a:accent6>
          <a:srgbClr val="466548"/>
        </a:accent6>
        <a:hlink>
          <a:srgbClr val="FFFFCC"/>
        </a:hlink>
        <a:folHlink>
          <a:srgbClr val="9CE8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7">
        <a:dk1>
          <a:srgbClr val="4C4E44"/>
        </a:dk1>
        <a:lt1>
          <a:srgbClr val="FFFFFF"/>
        </a:lt1>
        <a:dk2>
          <a:srgbClr val="686B5D"/>
        </a:dk2>
        <a:lt2>
          <a:srgbClr val="D6D5C6"/>
        </a:lt2>
        <a:accent1>
          <a:srgbClr val="898D79"/>
        </a:accent1>
        <a:accent2>
          <a:srgbClr val="4D4F45"/>
        </a:accent2>
        <a:accent3>
          <a:srgbClr val="B9BAB6"/>
        </a:accent3>
        <a:accent4>
          <a:srgbClr val="DADADA"/>
        </a:accent4>
        <a:accent5>
          <a:srgbClr val="C4C5BE"/>
        </a:accent5>
        <a:accent6>
          <a:srgbClr val="45473E"/>
        </a:accent6>
        <a:hlink>
          <a:srgbClr val="58BE67"/>
        </a:hlink>
        <a:folHlink>
          <a:srgbClr val="C0C64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8">
        <a:dk1>
          <a:srgbClr val="000000"/>
        </a:dk1>
        <a:lt1>
          <a:srgbClr val="FFFFDD"/>
        </a:lt1>
        <a:dk2>
          <a:srgbClr val="000000"/>
        </a:dk2>
        <a:lt2>
          <a:srgbClr val="98977A"/>
        </a:lt2>
        <a:accent1>
          <a:srgbClr val="BDCDA7"/>
        </a:accent1>
        <a:accent2>
          <a:srgbClr val="A0D060"/>
        </a:accent2>
        <a:accent3>
          <a:srgbClr val="FFFFEB"/>
        </a:accent3>
        <a:accent4>
          <a:srgbClr val="000000"/>
        </a:accent4>
        <a:accent5>
          <a:srgbClr val="DBE3D0"/>
        </a:accent5>
        <a:accent6>
          <a:srgbClr val="91BC56"/>
        </a:accent6>
        <a:hlink>
          <a:srgbClr val="FADD4E"/>
        </a:hlink>
        <a:folHlink>
          <a:srgbClr val="CC99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0.xml><?xml version="1.0" encoding="utf-8"?>
<a:theme xmlns:a="http://schemas.openxmlformats.org/drawingml/2006/main" name="2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1.xml><?xml version="1.0" encoding="utf-8"?>
<a:theme xmlns:a="http://schemas.openxmlformats.org/drawingml/2006/main" name="5_Лучи">
  <a:themeElements>
    <a:clrScheme name="Лучи 2">
      <a:dk1>
        <a:srgbClr val="000080"/>
      </a:dk1>
      <a:lt1>
        <a:srgbClr val="FFFFFF"/>
      </a:lt1>
      <a:dk2>
        <a:srgbClr val="000099"/>
      </a:dk2>
      <a:lt2>
        <a:srgbClr val="FFFFFF"/>
      </a:lt2>
      <a:accent1>
        <a:srgbClr val="3366FF"/>
      </a:accent1>
      <a:accent2>
        <a:srgbClr val="7B46D0"/>
      </a:accent2>
      <a:accent3>
        <a:srgbClr val="AAAACA"/>
      </a:accent3>
      <a:accent4>
        <a:srgbClr val="DADADA"/>
      </a:accent4>
      <a:accent5>
        <a:srgbClr val="ADB8FF"/>
      </a:accent5>
      <a:accent6>
        <a:srgbClr val="6F3FBC"/>
      </a:accent6>
      <a:hlink>
        <a:srgbClr val="86D1EC"/>
      </a:hlink>
      <a:folHlink>
        <a:srgbClr val="45C984"/>
      </a:folHlink>
    </a:clrScheme>
    <a:fontScheme name="Лучи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Лучи 1">
        <a:dk1>
          <a:srgbClr val="1A006C"/>
        </a:dk1>
        <a:lt1>
          <a:srgbClr val="FFFFFF"/>
        </a:lt1>
        <a:dk2>
          <a:srgbClr val="000066"/>
        </a:dk2>
        <a:lt2>
          <a:srgbClr val="CCCCFF"/>
        </a:lt2>
        <a:accent1>
          <a:srgbClr val="0099CC"/>
        </a:accent1>
        <a:accent2>
          <a:srgbClr val="6600CC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5C00B9"/>
        </a:accent6>
        <a:hlink>
          <a:srgbClr val="9999FF"/>
        </a:hlink>
        <a:folHlink>
          <a:srgbClr val="33CC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2">
        <a:dk1>
          <a:srgbClr val="000080"/>
        </a:dk1>
        <a:lt1>
          <a:srgbClr val="FFFFFF"/>
        </a:lt1>
        <a:dk2>
          <a:srgbClr val="000099"/>
        </a:dk2>
        <a:lt2>
          <a:srgbClr val="FFFFFF"/>
        </a:lt2>
        <a:accent1>
          <a:srgbClr val="3366FF"/>
        </a:accent1>
        <a:accent2>
          <a:srgbClr val="7B46D0"/>
        </a:accent2>
        <a:accent3>
          <a:srgbClr val="AAAACA"/>
        </a:accent3>
        <a:accent4>
          <a:srgbClr val="DADADA"/>
        </a:accent4>
        <a:accent5>
          <a:srgbClr val="ADB8FF"/>
        </a:accent5>
        <a:accent6>
          <a:srgbClr val="6F3FBC"/>
        </a:accent6>
        <a:hlink>
          <a:srgbClr val="86D1EC"/>
        </a:hlink>
        <a:folHlink>
          <a:srgbClr val="45C98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3">
        <a:dk1>
          <a:srgbClr val="3F4873"/>
        </a:dk1>
        <a:lt1>
          <a:srgbClr val="FFFFFF"/>
        </a:lt1>
        <a:dk2>
          <a:srgbClr val="4F598D"/>
        </a:dk2>
        <a:lt2>
          <a:srgbClr val="CCECFF"/>
        </a:lt2>
        <a:accent1>
          <a:srgbClr val="0099CC"/>
        </a:accent1>
        <a:accent2>
          <a:srgbClr val="4C8470"/>
        </a:accent2>
        <a:accent3>
          <a:srgbClr val="B2B5C5"/>
        </a:accent3>
        <a:accent4>
          <a:srgbClr val="DADADA"/>
        </a:accent4>
        <a:accent5>
          <a:srgbClr val="AACAE2"/>
        </a:accent5>
        <a:accent6>
          <a:srgbClr val="447765"/>
        </a:accent6>
        <a:hlink>
          <a:srgbClr val="99CC00"/>
        </a:hlink>
        <a:folHlink>
          <a:srgbClr val="96A4C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4">
        <a:dk1>
          <a:srgbClr val="006E6B"/>
        </a:dk1>
        <a:lt1>
          <a:srgbClr val="FFFFFF"/>
        </a:lt1>
        <a:dk2>
          <a:srgbClr val="008080"/>
        </a:dk2>
        <a:lt2>
          <a:srgbClr val="E2EFCD"/>
        </a:lt2>
        <a:accent1>
          <a:srgbClr val="33CCCC"/>
        </a:accent1>
        <a:accent2>
          <a:srgbClr val="6352B8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5949A6"/>
        </a:accent6>
        <a:hlink>
          <a:srgbClr val="CCFF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5">
        <a:dk1>
          <a:srgbClr val="48562C"/>
        </a:dk1>
        <a:lt1>
          <a:srgbClr val="FFFFFF"/>
        </a:lt1>
        <a:dk2>
          <a:srgbClr val="546434"/>
        </a:dk2>
        <a:lt2>
          <a:srgbClr val="FFFFCC"/>
        </a:lt2>
        <a:accent1>
          <a:srgbClr val="7B8A6E"/>
        </a:accent1>
        <a:accent2>
          <a:srgbClr val="527C3A"/>
        </a:accent2>
        <a:accent3>
          <a:srgbClr val="B3B8AE"/>
        </a:accent3>
        <a:accent4>
          <a:srgbClr val="DADADA"/>
        </a:accent4>
        <a:accent5>
          <a:srgbClr val="BFC4BA"/>
        </a:accent5>
        <a:accent6>
          <a:srgbClr val="497034"/>
        </a:accent6>
        <a:hlink>
          <a:srgbClr val="55B55E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6">
        <a:dk1>
          <a:srgbClr val="96B29E"/>
        </a:dk1>
        <a:lt1>
          <a:srgbClr val="FFFFFF"/>
        </a:lt1>
        <a:dk2>
          <a:srgbClr val="A5BDAC"/>
        </a:dk2>
        <a:lt2>
          <a:srgbClr val="FFFFCC"/>
        </a:lt2>
        <a:accent1>
          <a:srgbClr val="4E8880"/>
        </a:accent1>
        <a:accent2>
          <a:srgbClr val="2F71B9"/>
        </a:accent2>
        <a:accent3>
          <a:srgbClr val="CFDBD2"/>
        </a:accent3>
        <a:accent4>
          <a:srgbClr val="DADADA"/>
        </a:accent4>
        <a:accent5>
          <a:srgbClr val="B2C3C0"/>
        </a:accent5>
        <a:accent6>
          <a:srgbClr val="2A66A7"/>
        </a:accent6>
        <a:hlink>
          <a:srgbClr val="9DC0E7"/>
        </a:hlink>
        <a:folHlink>
          <a:srgbClr val="54CA8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7">
        <a:dk1>
          <a:srgbClr val="D49C00"/>
        </a:dk1>
        <a:lt1>
          <a:srgbClr val="FFFFFF"/>
        </a:lt1>
        <a:dk2>
          <a:srgbClr val="CC9900"/>
        </a:dk2>
        <a:lt2>
          <a:srgbClr val="CEBD40"/>
        </a:lt2>
        <a:accent1>
          <a:srgbClr val="CC6600"/>
        </a:accent1>
        <a:accent2>
          <a:srgbClr val="808000"/>
        </a:accent2>
        <a:accent3>
          <a:srgbClr val="E2CAAA"/>
        </a:accent3>
        <a:accent4>
          <a:srgbClr val="DADADA"/>
        </a:accent4>
        <a:accent5>
          <a:srgbClr val="E2B8AA"/>
        </a:accent5>
        <a:accent6>
          <a:srgbClr val="737300"/>
        </a:accent6>
        <a:hlink>
          <a:srgbClr val="FF99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8">
        <a:dk1>
          <a:srgbClr val="881700"/>
        </a:dk1>
        <a:lt1>
          <a:srgbClr val="FAF9E6"/>
        </a:lt1>
        <a:dk2>
          <a:srgbClr val="990000"/>
        </a:dk2>
        <a:lt2>
          <a:srgbClr val="EADC78"/>
        </a:lt2>
        <a:accent1>
          <a:srgbClr val="FF6600"/>
        </a:accent1>
        <a:accent2>
          <a:srgbClr val="B86D52"/>
        </a:accent2>
        <a:accent3>
          <a:srgbClr val="CAAAAA"/>
        </a:accent3>
        <a:accent4>
          <a:srgbClr val="D6D5C4"/>
        </a:accent4>
        <a:accent5>
          <a:srgbClr val="FFB8AA"/>
        </a:accent5>
        <a:accent6>
          <a:srgbClr val="A66249"/>
        </a:accent6>
        <a:hlink>
          <a:srgbClr val="D78D15"/>
        </a:hlink>
        <a:folHlink>
          <a:srgbClr val="C6B37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9">
        <a:dk1>
          <a:srgbClr val="000000"/>
        </a:dk1>
        <a:lt1>
          <a:srgbClr val="FFFFFF"/>
        </a:lt1>
        <a:dk2>
          <a:srgbClr val="000000"/>
        </a:dk2>
        <a:lt2>
          <a:srgbClr val="DDDDDD"/>
        </a:lt2>
        <a:accent1>
          <a:srgbClr val="E6F5F6"/>
        </a:accent1>
        <a:accent2>
          <a:srgbClr val="A5E1A8"/>
        </a:accent2>
        <a:accent3>
          <a:srgbClr val="FFFFFF"/>
        </a:accent3>
        <a:accent4>
          <a:srgbClr val="000000"/>
        </a:accent4>
        <a:accent5>
          <a:srgbClr val="F0F9FA"/>
        </a:accent5>
        <a:accent6>
          <a:srgbClr val="95CC98"/>
        </a:accent6>
        <a:hlink>
          <a:srgbClr val="5B00B6"/>
        </a:hlink>
        <a:folHlink>
          <a:srgbClr val="34988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2.xml><?xml version="1.0" encoding="utf-8"?>
<a:theme xmlns:a="http://schemas.openxmlformats.org/drawingml/2006/main" name="10_Клен">
  <a:themeElements>
    <a:clrScheme name="Клен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Клен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Клен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Клен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3.xml><?xml version="1.0" encoding="utf-8"?>
<a:theme xmlns:a="http://schemas.openxmlformats.org/drawingml/2006/main" name="5_Склон">
  <a:themeElements>
    <a:clrScheme name="Склон 5">
      <a:dk1>
        <a:srgbClr val="009999"/>
      </a:dk1>
      <a:lt1>
        <a:srgbClr val="EAEAEA"/>
      </a:lt1>
      <a:dk2>
        <a:srgbClr val="006666"/>
      </a:dk2>
      <a:lt2>
        <a:srgbClr val="FFFFCC"/>
      </a:lt2>
      <a:accent1>
        <a:srgbClr val="339966"/>
      </a:accent1>
      <a:accent2>
        <a:srgbClr val="5E855B"/>
      </a:accent2>
      <a:accent3>
        <a:srgbClr val="AAB8B8"/>
      </a:accent3>
      <a:accent4>
        <a:srgbClr val="C8C8C8"/>
      </a:accent4>
      <a:accent5>
        <a:srgbClr val="ADCAB8"/>
      </a:accent5>
      <a:accent6>
        <a:srgbClr val="547852"/>
      </a:accent6>
      <a:hlink>
        <a:srgbClr val="EEC85E"/>
      </a:hlink>
      <a:folHlink>
        <a:srgbClr val="AA8456"/>
      </a:folHlink>
    </a:clrScheme>
    <a:fontScheme name="Склон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клон 1">
        <a:dk1>
          <a:srgbClr val="5B5B49"/>
        </a:dk1>
        <a:lt1>
          <a:srgbClr val="DDDDDD"/>
        </a:lt1>
        <a:dk2>
          <a:srgbClr val="2B2A00"/>
        </a:dk2>
        <a:lt2>
          <a:srgbClr val="E0DFBE"/>
        </a:lt2>
        <a:accent1>
          <a:srgbClr val="878543"/>
        </a:accent1>
        <a:accent2>
          <a:srgbClr val="716E00"/>
        </a:accent2>
        <a:accent3>
          <a:srgbClr val="ACACAA"/>
        </a:accent3>
        <a:accent4>
          <a:srgbClr val="BDBDBD"/>
        </a:accent4>
        <a:accent5>
          <a:srgbClr val="C3C2B0"/>
        </a:accent5>
        <a:accent6>
          <a:srgbClr val="666300"/>
        </a:accent6>
        <a:hlink>
          <a:srgbClr val="CC9900"/>
        </a:hlink>
        <a:folHlink>
          <a:srgbClr val="9966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2">
        <a:dk1>
          <a:srgbClr val="746354"/>
        </a:dk1>
        <a:lt1>
          <a:srgbClr val="FFFFFF"/>
        </a:lt1>
        <a:dk2>
          <a:srgbClr val="523E26"/>
        </a:dk2>
        <a:lt2>
          <a:srgbClr val="E1DFAF"/>
        </a:lt2>
        <a:accent1>
          <a:srgbClr val="CC9900"/>
        </a:accent1>
        <a:accent2>
          <a:srgbClr val="669900"/>
        </a:accent2>
        <a:accent3>
          <a:srgbClr val="B3AFAC"/>
        </a:accent3>
        <a:accent4>
          <a:srgbClr val="DADADA"/>
        </a:accent4>
        <a:accent5>
          <a:srgbClr val="E2CAAA"/>
        </a:accent5>
        <a:accent6>
          <a:srgbClr val="5C8A00"/>
        </a:accent6>
        <a:hlink>
          <a:srgbClr val="CCCC00"/>
        </a:hlink>
        <a:folHlink>
          <a:srgbClr val="AC793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3">
        <a:dk1>
          <a:srgbClr val="667B5B"/>
        </a:dk1>
        <a:lt1>
          <a:srgbClr val="E6E6DA"/>
        </a:lt1>
        <a:dk2>
          <a:srgbClr val="295200"/>
        </a:dk2>
        <a:lt2>
          <a:srgbClr val="F3F2D9"/>
        </a:lt2>
        <a:accent1>
          <a:srgbClr val="808000"/>
        </a:accent1>
        <a:accent2>
          <a:srgbClr val="838D75"/>
        </a:accent2>
        <a:accent3>
          <a:srgbClr val="ACB3AA"/>
        </a:accent3>
        <a:accent4>
          <a:srgbClr val="C4C4BA"/>
        </a:accent4>
        <a:accent5>
          <a:srgbClr val="C0C0AA"/>
        </a:accent5>
        <a:accent6>
          <a:srgbClr val="767F69"/>
        </a:accent6>
        <a:hlink>
          <a:srgbClr val="33CC33"/>
        </a:hlink>
        <a:folHlink>
          <a:srgbClr val="33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4">
        <a:dk1>
          <a:srgbClr val="86615A"/>
        </a:dk1>
        <a:lt1>
          <a:srgbClr val="FFFFFF"/>
        </a:lt1>
        <a:dk2>
          <a:srgbClr val="633427"/>
        </a:dk2>
        <a:lt2>
          <a:srgbClr val="E9DDCD"/>
        </a:lt2>
        <a:accent1>
          <a:srgbClr val="A34545"/>
        </a:accent1>
        <a:accent2>
          <a:srgbClr val="C86400"/>
        </a:accent2>
        <a:accent3>
          <a:srgbClr val="B7AEAC"/>
        </a:accent3>
        <a:accent4>
          <a:srgbClr val="DADADA"/>
        </a:accent4>
        <a:accent5>
          <a:srgbClr val="CEB0B0"/>
        </a:accent5>
        <a:accent6>
          <a:srgbClr val="B55A00"/>
        </a:accent6>
        <a:hlink>
          <a:srgbClr val="ECAE00"/>
        </a:hlink>
        <a:folHlink>
          <a:srgbClr val="BAA88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5">
        <a:dk1>
          <a:srgbClr val="009999"/>
        </a:dk1>
        <a:lt1>
          <a:srgbClr val="EAEAEA"/>
        </a:lt1>
        <a:dk2>
          <a:srgbClr val="006666"/>
        </a:dk2>
        <a:lt2>
          <a:srgbClr val="FFFFCC"/>
        </a:lt2>
        <a:accent1>
          <a:srgbClr val="339966"/>
        </a:accent1>
        <a:accent2>
          <a:srgbClr val="5E855B"/>
        </a:accent2>
        <a:accent3>
          <a:srgbClr val="AAB8B8"/>
        </a:accent3>
        <a:accent4>
          <a:srgbClr val="C8C8C8"/>
        </a:accent4>
        <a:accent5>
          <a:srgbClr val="ADCAB8"/>
        </a:accent5>
        <a:accent6>
          <a:srgbClr val="547852"/>
        </a:accent6>
        <a:hlink>
          <a:srgbClr val="EEC85E"/>
        </a:hlink>
        <a:folHlink>
          <a:srgbClr val="AA845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6">
        <a:dk1>
          <a:srgbClr val="B8A47C"/>
        </a:dk1>
        <a:lt1>
          <a:srgbClr val="FFFFFF"/>
        </a:lt1>
        <a:dk2>
          <a:srgbClr val="A68A58"/>
        </a:dk2>
        <a:lt2>
          <a:srgbClr val="DAD79C"/>
        </a:lt2>
        <a:accent1>
          <a:srgbClr val="816B35"/>
        </a:accent1>
        <a:accent2>
          <a:srgbClr val="FFCC00"/>
        </a:accent2>
        <a:accent3>
          <a:srgbClr val="D0C4B4"/>
        </a:accent3>
        <a:accent4>
          <a:srgbClr val="DADADA"/>
        </a:accent4>
        <a:accent5>
          <a:srgbClr val="C1BAAE"/>
        </a:accent5>
        <a:accent6>
          <a:srgbClr val="E7B900"/>
        </a:accent6>
        <a:hlink>
          <a:srgbClr val="0066CC"/>
        </a:hlink>
        <a:folHlink>
          <a:srgbClr val="00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7">
        <a:dk1>
          <a:srgbClr val="336699"/>
        </a:dk1>
        <a:lt1>
          <a:srgbClr val="F8F8F8"/>
        </a:lt1>
        <a:dk2>
          <a:srgbClr val="003366"/>
        </a:dk2>
        <a:lt2>
          <a:srgbClr val="D1DDD4"/>
        </a:lt2>
        <a:accent1>
          <a:srgbClr val="3399FF"/>
        </a:accent1>
        <a:accent2>
          <a:srgbClr val="006699"/>
        </a:accent2>
        <a:accent3>
          <a:srgbClr val="AAADB8"/>
        </a:accent3>
        <a:accent4>
          <a:srgbClr val="D4D4D4"/>
        </a:accent4>
        <a:accent5>
          <a:srgbClr val="ADCAFF"/>
        </a:accent5>
        <a:accent6>
          <a:srgbClr val="005C8A"/>
        </a:accent6>
        <a:hlink>
          <a:srgbClr val="86C0CE"/>
        </a:hlink>
        <a:folHlink>
          <a:srgbClr val="00808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4.xml><?xml version="1.0" encoding="utf-8"?>
<a:theme xmlns:a="http://schemas.openxmlformats.org/drawingml/2006/main" name="5_Занавес">
  <a:themeElements>
    <a:clrScheme name="Занавес 1">
      <a:dk1>
        <a:srgbClr val="602000"/>
      </a:dk1>
      <a:lt1>
        <a:srgbClr val="FFFFFF"/>
      </a:lt1>
      <a:dk2>
        <a:srgbClr val="800000"/>
      </a:dk2>
      <a:lt2>
        <a:srgbClr val="FFFFCC"/>
      </a:lt2>
      <a:accent1>
        <a:srgbClr val="FF3300"/>
      </a:accent1>
      <a:accent2>
        <a:srgbClr val="000000"/>
      </a:accent2>
      <a:accent3>
        <a:srgbClr val="C0AAAA"/>
      </a:accent3>
      <a:accent4>
        <a:srgbClr val="DADADA"/>
      </a:accent4>
      <a:accent5>
        <a:srgbClr val="FFADAA"/>
      </a:accent5>
      <a:accent6>
        <a:srgbClr val="000000"/>
      </a:accent6>
      <a:hlink>
        <a:srgbClr val="EBF25A"/>
      </a:hlink>
      <a:folHlink>
        <a:srgbClr val="F2AA68"/>
      </a:folHlink>
    </a:clrScheme>
    <a:fontScheme name="Занавес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Занавес 1">
        <a:dk1>
          <a:srgbClr val="602000"/>
        </a:dk1>
        <a:lt1>
          <a:srgbClr val="FFFFFF"/>
        </a:lt1>
        <a:dk2>
          <a:srgbClr val="800000"/>
        </a:dk2>
        <a:lt2>
          <a:srgbClr val="FFFFCC"/>
        </a:lt2>
        <a:accent1>
          <a:srgbClr val="FF3300"/>
        </a:accent1>
        <a:accent2>
          <a:srgbClr val="000000"/>
        </a:accent2>
        <a:accent3>
          <a:srgbClr val="C0AAAA"/>
        </a:accent3>
        <a:accent4>
          <a:srgbClr val="DADADA"/>
        </a:accent4>
        <a:accent5>
          <a:srgbClr val="FFADAA"/>
        </a:accent5>
        <a:accent6>
          <a:srgbClr val="000000"/>
        </a:accent6>
        <a:hlink>
          <a:srgbClr val="EBF25A"/>
        </a:hlink>
        <a:folHlink>
          <a:srgbClr val="F2AA6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2">
        <a:dk1>
          <a:srgbClr val="000066"/>
        </a:dk1>
        <a:lt1>
          <a:srgbClr val="FFFFFF"/>
        </a:lt1>
        <a:dk2>
          <a:srgbClr val="000099"/>
        </a:dk2>
        <a:lt2>
          <a:srgbClr val="D8F6F8"/>
        </a:lt2>
        <a:accent1>
          <a:srgbClr val="0099FF"/>
        </a:accent1>
        <a:accent2>
          <a:srgbClr val="00003A"/>
        </a:accent2>
        <a:accent3>
          <a:srgbClr val="AAAACA"/>
        </a:accent3>
        <a:accent4>
          <a:srgbClr val="DADADA"/>
        </a:accent4>
        <a:accent5>
          <a:srgbClr val="AACAFF"/>
        </a:accent5>
        <a:accent6>
          <a:srgbClr val="000034"/>
        </a:accent6>
        <a:hlink>
          <a:srgbClr val="DDD925"/>
        </a:hlink>
        <a:folHlink>
          <a:srgbClr val="72C67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3">
        <a:dk1>
          <a:srgbClr val="4C3D57"/>
        </a:dk1>
        <a:lt1>
          <a:srgbClr val="FFFFFF"/>
        </a:lt1>
        <a:dk2>
          <a:srgbClr val="660066"/>
        </a:dk2>
        <a:lt2>
          <a:srgbClr val="FDFBE3"/>
        </a:lt2>
        <a:accent1>
          <a:srgbClr val="976C9E"/>
        </a:accent1>
        <a:accent2>
          <a:srgbClr val="1E1822"/>
        </a:accent2>
        <a:accent3>
          <a:srgbClr val="B8AAB8"/>
        </a:accent3>
        <a:accent4>
          <a:srgbClr val="DADADA"/>
        </a:accent4>
        <a:accent5>
          <a:srgbClr val="C9BACC"/>
        </a:accent5>
        <a:accent6>
          <a:srgbClr val="1A151E"/>
        </a:accent6>
        <a:hlink>
          <a:srgbClr val="D8C460"/>
        </a:hlink>
        <a:folHlink>
          <a:srgbClr val="C3C2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4">
        <a:dk1>
          <a:srgbClr val="334D3F"/>
        </a:dk1>
        <a:lt1>
          <a:srgbClr val="FFFFFF"/>
        </a:lt1>
        <a:dk2>
          <a:srgbClr val="008000"/>
        </a:dk2>
        <a:lt2>
          <a:srgbClr val="D3F1DB"/>
        </a:lt2>
        <a:accent1>
          <a:srgbClr val="4A6D84"/>
        </a:accent1>
        <a:accent2>
          <a:srgbClr val="213329"/>
        </a:accent2>
        <a:accent3>
          <a:srgbClr val="AAC0AA"/>
        </a:accent3>
        <a:accent4>
          <a:srgbClr val="DADADA"/>
        </a:accent4>
        <a:accent5>
          <a:srgbClr val="B1BAC2"/>
        </a:accent5>
        <a:accent6>
          <a:srgbClr val="1D2D24"/>
        </a:accent6>
        <a:hlink>
          <a:srgbClr val="F0B100"/>
        </a:hlink>
        <a:folHlink>
          <a:srgbClr val="C3710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5">
        <a:dk1>
          <a:srgbClr val="566858"/>
        </a:dk1>
        <a:lt1>
          <a:srgbClr val="FFFFFF"/>
        </a:lt1>
        <a:dk2>
          <a:srgbClr val="6D8771"/>
        </a:dk2>
        <a:lt2>
          <a:srgbClr val="ECECB2"/>
        </a:lt2>
        <a:accent1>
          <a:srgbClr val="76A571"/>
        </a:accent1>
        <a:accent2>
          <a:srgbClr val="465648"/>
        </a:accent2>
        <a:accent3>
          <a:srgbClr val="BAC3BB"/>
        </a:accent3>
        <a:accent4>
          <a:srgbClr val="DADADA"/>
        </a:accent4>
        <a:accent5>
          <a:srgbClr val="BDCFBB"/>
        </a:accent5>
        <a:accent6>
          <a:srgbClr val="3F4D40"/>
        </a:accent6>
        <a:hlink>
          <a:srgbClr val="FFDC0B"/>
        </a:hlink>
        <a:folHlink>
          <a:srgbClr val="FC991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6">
        <a:dk1>
          <a:srgbClr val="0A6866"/>
        </a:dk1>
        <a:lt1>
          <a:srgbClr val="FFFFFF"/>
        </a:lt1>
        <a:dk2>
          <a:srgbClr val="0D8784"/>
        </a:dk2>
        <a:lt2>
          <a:srgbClr val="B8DEC6"/>
        </a:lt2>
        <a:accent1>
          <a:srgbClr val="3C7652"/>
        </a:accent1>
        <a:accent2>
          <a:srgbClr val="005250"/>
        </a:accent2>
        <a:accent3>
          <a:srgbClr val="AAC3C2"/>
        </a:accent3>
        <a:accent4>
          <a:srgbClr val="DADADA"/>
        </a:accent4>
        <a:accent5>
          <a:srgbClr val="AFBDB3"/>
        </a:accent5>
        <a:accent6>
          <a:srgbClr val="004948"/>
        </a:accent6>
        <a:hlink>
          <a:srgbClr val="00E0A5"/>
        </a:hlink>
        <a:folHlink>
          <a:srgbClr val="00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7">
        <a:dk1>
          <a:srgbClr val="50688C"/>
        </a:dk1>
        <a:lt1>
          <a:srgbClr val="FFFFFF"/>
        </a:lt1>
        <a:dk2>
          <a:srgbClr val="6E87AC"/>
        </a:dk2>
        <a:lt2>
          <a:srgbClr val="FFFFFF"/>
        </a:lt2>
        <a:accent1>
          <a:srgbClr val="376EA5"/>
        </a:accent1>
        <a:accent2>
          <a:srgbClr val="445876"/>
        </a:accent2>
        <a:accent3>
          <a:srgbClr val="BAC3D2"/>
        </a:accent3>
        <a:accent4>
          <a:srgbClr val="DADADA"/>
        </a:accent4>
        <a:accent5>
          <a:srgbClr val="AEBACF"/>
        </a:accent5>
        <a:accent6>
          <a:srgbClr val="3D4F6A"/>
        </a:accent6>
        <a:hlink>
          <a:srgbClr val="66CC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8">
        <a:dk1>
          <a:srgbClr val="000000"/>
        </a:dk1>
        <a:lt1>
          <a:srgbClr val="DDDCC5"/>
        </a:lt1>
        <a:dk2>
          <a:srgbClr val="000000"/>
        </a:dk2>
        <a:lt2>
          <a:srgbClr val="C9C6A5"/>
        </a:lt2>
        <a:accent1>
          <a:srgbClr val="C0C0C0"/>
        </a:accent1>
        <a:accent2>
          <a:srgbClr val="B0AC90"/>
        </a:accent2>
        <a:accent3>
          <a:srgbClr val="EBEBDF"/>
        </a:accent3>
        <a:accent4>
          <a:srgbClr val="000000"/>
        </a:accent4>
        <a:accent5>
          <a:srgbClr val="DCDCDC"/>
        </a:accent5>
        <a:accent6>
          <a:srgbClr val="9F9B82"/>
        </a:accent6>
        <a:hlink>
          <a:srgbClr val="666699"/>
        </a:hlink>
        <a:folHlink>
          <a:srgbClr val="905C8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Занавес 9">
        <a:dk1>
          <a:srgbClr val="000000"/>
        </a:dk1>
        <a:lt1>
          <a:srgbClr val="FFFFFF"/>
        </a:lt1>
        <a:dk2>
          <a:srgbClr val="000099"/>
        </a:dk2>
        <a:lt2>
          <a:srgbClr val="DDDDDD"/>
        </a:lt2>
        <a:accent1>
          <a:srgbClr val="C6D4D4"/>
        </a:accent1>
        <a:accent2>
          <a:srgbClr val="C0C0C0"/>
        </a:accent2>
        <a:accent3>
          <a:srgbClr val="FFFFFF"/>
        </a:accent3>
        <a:accent4>
          <a:srgbClr val="000000"/>
        </a:accent4>
        <a:accent5>
          <a:srgbClr val="DFE6E6"/>
        </a:accent5>
        <a:accent6>
          <a:srgbClr val="AEAEAE"/>
        </a:accent6>
        <a:hlink>
          <a:srgbClr val="6600FF"/>
        </a:hlink>
        <a:folHlink>
          <a:srgbClr val="9900C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5.xml><?xml version="1.0" encoding="utf-8"?>
<a:theme xmlns:a="http://schemas.openxmlformats.org/drawingml/2006/main" name="5_Глобус">
  <a:themeElements>
    <a:clrScheme name="Глобус 3">
      <a:dk1>
        <a:srgbClr val="003B76"/>
      </a:dk1>
      <a:lt1>
        <a:srgbClr val="FFFFFF"/>
      </a:lt1>
      <a:dk2>
        <a:srgbClr val="0066CC"/>
      </a:dk2>
      <a:lt2>
        <a:srgbClr val="CCECFF"/>
      </a:lt2>
      <a:accent1>
        <a:srgbClr val="33CCCC"/>
      </a:accent1>
      <a:accent2>
        <a:srgbClr val="66CCFF"/>
      </a:accent2>
      <a:accent3>
        <a:srgbClr val="AAB8E2"/>
      </a:accent3>
      <a:accent4>
        <a:srgbClr val="DADADA"/>
      </a:accent4>
      <a:accent5>
        <a:srgbClr val="ADE2E2"/>
      </a:accent5>
      <a:accent6>
        <a:srgbClr val="5CB9E7"/>
      </a:accent6>
      <a:hlink>
        <a:srgbClr val="FFFFCC"/>
      </a:hlink>
      <a:folHlink>
        <a:srgbClr val="FFCC66"/>
      </a:folHlink>
    </a:clrScheme>
    <a:fontScheme name="Глобус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лобус 1">
        <a:dk1>
          <a:srgbClr val="622100"/>
        </a:dk1>
        <a:lt1>
          <a:srgbClr val="FFFFFF"/>
        </a:lt1>
        <a:dk2>
          <a:srgbClr val="800000"/>
        </a:dk2>
        <a:lt2>
          <a:srgbClr val="FFFFCC"/>
        </a:lt2>
        <a:accent1>
          <a:srgbClr val="E42B00"/>
        </a:accent1>
        <a:accent2>
          <a:srgbClr val="996600"/>
        </a:accent2>
        <a:accent3>
          <a:srgbClr val="C0AAAA"/>
        </a:accent3>
        <a:accent4>
          <a:srgbClr val="DADADA"/>
        </a:accent4>
        <a:accent5>
          <a:srgbClr val="EFACAA"/>
        </a:accent5>
        <a:accent6>
          <a:srgbClr val="8A5C00"/>
        </a:accent6>
        <a:hlink>
          <a:srgbClr val="FADF6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2">
        <a:dk1>
          <a:srgbClr val="5F4545"/>
        </a:dk1>
        <a:lt1>
          <a:srgbClr val="FFFFFF"/>
        </a:lt1>
        <a:dk2>
          <a:srgbClr val="8F6969"/>
        </a:dk2>
        <a:lt2>
          <a:srgbClr val="FFFFCC"/>
        </a:lt2>
        <a:accent1>
          <a:srgbClr val="CC6600"/>
        </a:accent1>
        <a:accent2>
          <a:srgbClr val="924C0C"/>
        </a:accent2>
        <a:accent3>
          <a:srgbClr val="C6B9B9"/>
        </a:accent3>
        <a:accent4>
          <a:srgbClr val="DADADA"/>
        </a:accent4>
        <a:accent5>
          <a:srgbClr val="E2B8AA"/>
        </a:accent5>
        <a:accent6>
          <a:srgbClr val="84440A"/>
        </a:accent6>
        <a:hlink>
          <a:srgbClr val="CFD375"/>
        </a:hlink>
        <a:folHlink>
          <a:srgbClr val="98BB9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3">
        <a:dk1>
          <a:srgbClr val="003B76"/>
        </a:dk1>
        <a:lt1>
          <a:srgbClr val="FFFFFF"/>
        </a:lt1>
        <a:dk2>
          <a:srgbClr val="0066CC"/>
        </a:dk2>
        <a:lt2>
          <a:srgbClr val="CCECFF"/>
        </a:lt2>
        <a:accent1>
          <a:srgbClr val="33CCCC"/>
        </a:accent1>
        <a:accent2>
          <a:srgbClr val="66CCFF"/>
        </a:accent2>
        <a:accent3>
          <a:srgbClr val="AAB8E2"/>
        </a:accent3>
        <a:accent4>
          <a:srgbClr val="DADADA"/>
        </a:accent4>
        <a:accent5>
          <a:srgbClr val="ADE2E2"/>
        </a:accent5>
        <a:accent6>
          <a:srgbClr val="5CB9E7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4">
        <a:dk1>
          <a:srgbClr val="005856"/>
        </a:dk1>
        <a:lt1>
          <a:srgbClr val="FFFFFF"/>
        </a:lt1>
        <a:dk2>
          <a:srgbClr val="008080"/>
        </a:dk2>
        <a:lt2>
          <a:srgbClr val="FFFFCC"/>
        </a:lt2>
        <a:accent1>
          <a:srgbClr val="0099CC"/>
        </a:accent1>
        <a:accent2>
          <a:srgbClr val="00CCFF"/>
        </a:accent2>
        <a:accent3>
          <a:srgbClr val="AAC0C0"/>
        </a:accent3>
        <a:accent4>
          <a:srgbClr val="DADADA"/>
        </a:accent4>
        <a:accent5>
          <a:srgbClr val="AACAE2"/>
        </a:accent5>
        <a:accent6>
          <a:srgbClr val="00B9E7"/>
        </a:accent6>
        <a:hlink>
          <a:srgbClr val="1ACE9F"/>
        </a:hlink>
        <a:folHlink>
          <a:srgbClr val="948CC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5">
        <a:dk1>
          <a:srgbClr val="3C5436"/>
        </a:dk1>
        <a:lt1>
          <a:srgbClr val="FFFFFF"/>
        </a:lt1>
        <a:dk2>
          <a:srgbClr val="5F8656"/>
        </a:dk2>
        <a:lt2>
          <a:srgbClr val="D6D8C0"/>
        </a:lt2>
        <a:accent1>
          <a:srgbClr val="61733D"/>
        </a:accent1>
        <a:accent2>
          <a:srgbClr val="324A39"/>
        </a:accent2>
        <a:accent3>
          <a:srgbClr val="B6C3B4"/>
        </a:accent3>
        <a:accent4>
          <a:srgbClr val="DADADA"/>
        </a:accent4>
        <a:accent5>
          <a:srgbClr val="B7BCAF"/>
        </a:accent5>
        <a:accent6>
          <a:srgbClr val="2C4233"/>
        </a:accent6>
        <a:hlink>
          <a:srgbClr val="73D588"/>
        </a:hlink>
        <a:folHlink>
          <a:srgbClr val="6F99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6">
        <a:dk1>
          <a:srgbClr val="5B7B65"/>
        </a:dk1>
        <a:lt1>
          <a:srgbClr val="FFFFFF"/>
        </a:lt1>
        <a:dk2>
          <a:srgbClr val="9ABE9D"/>
        </a:dk2>
        <a:lt2>
          <a:srgbClr val="336600"/>
        </a:lt2>
        <a:accent1>
          <a:srgbClr val="00CC66"/>
        </a:accent1>
        <a:accent2>
          <a:srgbClr val="4E7050"/>
        </a:accent2>
        <a:accent3>
          <a:srgbClr val="CADBCC"/>
        </a:accent3>
        <a:accent4>
          <a:srgbClr val="DADADA"/>
        </a:accent4>
        <a:accent5>
          <a:srgbClr val="AAE2B8"/>
        </a:accent5>
        <a:accent6>
          <a:srgbClr val="466548"/>
        </a:accent6>
        <a:hlink>
          <a:srgbClr val="FFFFCC"/>
        </a:hlink>
        <a:folHlink>
          <a:srgbClr val="9CE8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7">
        <a:dk1>
          <a:srgbClr val="4C4E44"/>
        </a:dk1>
        <a:lt1>
          <a:srgbClr val="FFFFFF"/>
        </a:lt1>
        <a:dk2>
          <a:srgbClr val="686B5D"/>
        </a:dk2>
        <a:lt2>
          <a:srgbClr val="D6D5C6"/>
        </a:lt2>
        <a:accent1>
          <a:srgbClr val="898D79"/>
        </a:accent1>
        <a:accent2>
          <a:srgbClr val="4D4F45"/>
        </a:accent2>
        <a:accent3>
          <a:srgbClr val="B9BAB6"/>
        </a:accent3>
        <a:accent4>
          <a:srgbClr val="DADADA"/>
        </a:accent4>
        <a:accent5>
          <a:srgbClr val="C4C5BE"/>
        </a:accent5>
        <a:accent6>
          <a:srgbClr val="45473E"/>
        </a:accent6>
        <a:hlink>
          <a:srgbClr val="58BE67"/>
        </a:hlink>
        <a:folHlink>
          <a:srgbClr val="C0C64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8">
        <a:dk1>
          <a:srgbClr val="000000"/>
        </a:dk1>
        <a:lt1>
          <a:srgbClr val="FFFFDD"/>
        </a:lt1>
        <a:dk2>
          <a:srgbClr val="000000"/>
        </a:dk2>
        <a:lt2>
          <a:srgbClr val="98977A"/>
        </a:lt2>
        <a:accent1>
          <a:srgbClr val="BDCDA7"/>
        </a:accent1>
        <a:accent2>
          <a:srgbClr val="A0D060"/>
        </a:accent2>
        <a:accent3>
          <a:srgbClr val="FFFFEB"/>
        </a:accent3>
        <a:accent4>
          <a:srgbClr val="000000"/>
        </a:accent4>
        <a:accent5>
          <a:srgbClr val="DBE3D0"/>
        </a:accent5>
        <a:accent6>
          <a:srgbClr val="91BC56"/>
        </a:accent6>
        <a:hlink>
          <a:srgbClr val="FADD4E"/>
        </a:hlink>
        <a:folHlink>
          <a:srgbClr val="CC99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6.xml><?xml version="1.0" encoding="utf-8"?>
<a:theme xmlns:a="http://schemas.openxmlformats.org/drawingml/2006/main" name="5_Океан">
  <a:themeElements>
    <a:clrScheme name="Океан 1">
      <a:dk1>
        <a:srgbClr val="010199"/>
      </a:dk1>
      <a:lt1>
        <a:srgbClr val="FFFFFF"/>
      </a:lt1>
      <a:dk2>
        <a:srgbClr val="000099"/>
      </a:dk2>
      <a:lt2>
        <a:srgbClr val="FFFFFF"/>
      </a:lt2>
      <a:accent1>
        <a:srgbClr val="33CCCC"/>
      </a:accent1>
      <a:accent2>
        <a:srgbClr val="00C600"/>
      </a:accent2>
      <a:accent3>
        <a:srgbClr val="AAAACA"/>
      </a:accent3>
      <a:accent4>
        <a:srgbClr val="DADADA"/>
      </a:accent4>
      <a:accent5>
        <a:srgbClr val="ADE2E2"/>
      </a:accent5>
      <a:accent6>
        <a:srgbClr val="00B300"/>
      </a:accent6>
      <a:hlink>
        <a:srgbClr val="FFCC00"/>
      </a:hlink>
      <a:folHlink>
        <a:srgbClr val="6699FF"/>
      </a:folHlink>
    </a:clrScheme>
    <a:fontScheme name="Океан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кеан 1">
        <a:dk1>
          <a:srgbClr val="010199"/>
        </a:dk1>
        <a:lt1>
          <a:srgbClr val="FFFFFF"/>
        </a:lt1>
        <a:dk2>
          <a:srgbClr val="000099"/>
        </a:dk2>
        <a:lt2>
          <a:srgbClr val="FFFFFF"/>
        </a:lt2>
        <a:accent1>
          <a:srgbClr val="33CCCC"/>
        </a:accent1>
        <a:accent2>
          <a:srgbClr val="00C600"/>
        </a:accent2>
        <a:accent3>
          <a:srgbClr val="AAAACA"/>
        </a:accent3>
        <a:accent4>
          <a:srgbClr val="DADADA"/>
        </a:accent4>
        <a:accent5>
          <a:srgbClr val="ADE2E2"/>
        </a:accent5>
        <a:accent6>
          <a:srgbClr val="00B300"/>
        </a:accent6>
        <a:hlink>
          <a:srgbClr val="FFCC00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2">
        <a:dk1>
          <a:srgbClr val="000066"/>
        </a:dk1>
        <a:lt1>
          <a:srgbClr val="FFFFFF"/>
        </a:lt1>
        <a:dk2>
          <a:srgbClr val="5D93FF"/>
        </a:dk2>
        <a:lt2>
          <a:srgbClr val="FFFFFF"/>
        </a:lt2>
        <a:accent1>
          <a:srgbClr val="6666FF"/>
        </a:accent1>
        <a:accent2>
          <a:srgbClr val="9999FF"/>
        </a:accent2>
        <a:accent3>
          <a:srgbClr val="B6C8FF"/>
        </a:accent3>
        <a:accent4>
          <a:srgbClr val="DADADA"/>
        </a:accent4>
        <a:accent5>
          <a:srgbClr val="B8B8FF"/>
        </a:accent5>
        <a:accent6>
          <a:srgbClr val="8A8AE7"/>
        </a:accent6>
        <a:hlink>
          <a:srgbClr val="FF33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3">
        <a:dk1>
          <a:srgbClr val="000000"/>
        </a:dk1>
        <a:lt1>
          <a:srgbClr val="FFFFFF"/>
        </a:lt1>
        <a:dk2>
          <a:srgbClr val="572E88"/>
        </a:dk2>
        <a:lt2>
          <a:srgbClr val="FFFFFF"/>
        </a:lt2>
        <a:accent1>
          <a:srgbClr val="FF6600"/>
        </a:accent1>
        <a:accent2>
          <a:srgbClr val="FFCC00"/>
        </a:accent2>
        <a:accent3>
          <a:srgbClr val="B4ADC3"/>
        </a:accent3>
        <a:accent4>
          <a:srgbClr val="DADADA"/>
        </a:accent4>
        <a:accent5>
          <a:srgbClr val="FFB8AA"/>
        </a:accent5>
        <a:accent6>
          <a:srgbClr val="E7B900"/>
        </a:accent6>
        <a:hlink>
          <a:srgbClr val="33CCCC"/>
        </a:hlink>
        <a:folHlink>
          <a:srgbClr val="36CC6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4">
        <a:dk1>
          <a:srgbClr val="003366"/>
        </a:dk1>
        <a:lt1>
          <a:srgbClr val="FFFFFF"/>
        </a:lt1>
        <a:dk2>
          <a:srgbClr val="666699"/>
        </a:dk2>
        <a:lt2>
          <a:srgbClr val="FFFFFF"/>
        </a:lt2>
        <a:accent1>
          <a:srgbClr val="9966FF"/>
        </a:accent1>
        <a:accent2>
          <a:srgbClr val="00CC66"/>
        </a:accent2>
        <a:accent3>
          <a:srgbClr val="B8B8CA"/>
        </a:accent3>
        <a:accent4>
          <a:srgbClr val="DADADA"/>
        </a:accent4>
        <a:accent5>
          <a:srgbClr val="CAB8FF"/>
        </a:accent5>
        <a:accent6>
          <a:srgbClr val="00B95C"/>
        </a:accent6>
        <a:hlink>
          <a:srgbClr val="65C8FF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5">
        <a:dk1>
          <a:srgbClr val="000000"/>
        </a:dk1>
        <a:lt1>
          <a:srgbClr val="FFFFFF"/>
        </a:lt1>
        <a:dk2>
          <a:srgbClr val="336600"/>
        </a:dk2>
        <a:lt2>
          <a:srgbClr val="FFFFFF"/>
        </a:lt2>
        <a:accent1>
          <a:srgbClr val="B7C533"/>
        </a:accent1>
        <a:accent2>
          <a:srgbClr val="CCCCFF"/>
        </a:accent2>
        <a:accent3>
          <a:srgbClr val="ADB8AA"/>
        </a:accent3>
        <a:accent4>
          <a:srgbClr val="DADADA"/>
        </a:accent4>
        <a:accent5>
          <a:srgbClr val="D8DFAD"/>
        </a:accent5>
        <a:accent6>
          <a:srgbClr val="B9B9E7"/>
        </a:accent6>
        <a:hlink>
          <a:srgbClr val="FFFFC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6">
        <a:dk1>
          <a:srgbClr val="000000"/>
        </a:dk1>
        <a:lt1>
          <a:srgbClr val="FFFFFF"/>
        </a:lt1>
        <a:dk2>
          <a:srgbClr val="006B80"/>
        </a:dk2>
        <a:lt2>
          <a:srgbClr val="C1CB75"/>
        </a:lt2>
        <a:accent1>
          <a:srgbClr val="6F8406"/>
        </a:accent1>
        <a:accent2>
          <a:srgbClr val="D9E288"/>
        </a:accent2>
        <a:accent3>
          <a:srgbClr val="AABAC0"/>
        </a:accent3>
        <a:accent4>
          <a:srgbClr val="DADADA"/>
        </a:accent4>
        <a:accent5>
          <a:srgbClr val="BBC2AA"/>
        </a:accent5>
        <a:accent6>
          <a:srgbClr val="C4CD7B"/>
        </a:accent6>
        <a:hlink>
          <a:srgbClr val="00CC00"/>
        </a:hlink>
        <a:folHlink>
          <a:srgbClr val="C0FF7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7">
        <a:dk1>
          <a:srgbClr val="5F5F5F"/>
        </a:dk1>
        <a:lt1>
          <a:srgbClr val="FFFFFF"/>
        </a:lt1>
        <a:dk2>
          <a:srgbClr val="FF6600"/>
        </a:dk2>
        <a:lt2>
          <a:srgbClr val="FFFFFF"/>
        </a:lt2>
        <a:accent1>
          <a:srgbClr val="CC6600"/>
        </a:accent1>
        <a:accent2>
          <a:srgbClr val="FF6600"/>
        </a:accent2>
        <a:accent3>
          <a:srgbClr val="FFB8AA"/>
        </a:accent3>
        <a:accent4>
          <a:srgbClr val="DADADA"/>
        </a:accent4>
        <a:accent5>
          <a:srgbClr val="E2B8AA"/>
        </a:accent5>
        <a:accent6>
          <a:srgbClr val="E75C00"/>
        </a:accent6>
        <a:hlink>
          <a:srgbClr val="FFFF99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8">
        <a:dk1>
          <a:srgbClr val="000000"/>
        </a:dk1>
        <a:lt1>
          <a:srgbClr val="FFFFFF"/>
        </a:lt1>
        <a:dk2>
          <a:srgbClr val="FFBA2F"/>
        </a:dk2>
        <a:lt2>
          <a:srgbClr val="A50021"/>
        </a:lt2>
        <a:accent1>
          <a:srgbClr val="FF6600"/>
        </a:accent1>
        <a:accent2>
          <a:srgbClr val="CC6600"/>
        </a:accent2>
        <a:accent3>
          <a:srgbClr val="FFD9AD"/>
        </a:accent3>
        <a:accent4>
          <a:srgbClr val="DADADA"/>
        </a:accent4>
        <a:accent5>
          <a:srgbClr val="FFB8AA"/>
        </a:accent5>
        <a:accent6>
          <a:srgbClr val="B95C00"/>
        </a:accent6>
        <a:hlink>
          <a:srgbClr val="66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7.xml><?xml version="1.0" encoding="utf-8"?>
<a:theme xmlns:a="http://schemas.openxmlformats.org/drawingml/2006/main" name="5_Сотрудничество">
  <a:themeElements>
    <a:clrScheme name="Сотрудничество 4">
      <a:dk1>
        <a:srgbClr val="006E6B"/>
      </a:dk1>
      <a:lt1>
        <a:srgbClr val="FFFFFF"/>
      </a:lt1>
      <a:dk2>
        <a:srgbClr val="006666"/>
      </a:dk2>
      <a:lt2>
        <a:srgbClr val="B9EFEE"/>
      </a:lt2>
      <a:accent1>
        <a:srgbClr val="33CCCC"/>
      </a:accent1>
      <a:accent2>
        <a:srgbClr val="6AB475"/>
      </a:accent2>
      <a:accent3>
        <a:srgbClr val="AAB8B8"/>
      </a:accent3>
      <a:accent4>
        <a:srgbClr val="DADADA"/>
      </a:accent4>
      <a:accent5>
        <a:srgbClr val="ADE2E2"/>
      </a:accent5>
      <a:accent6>
        <a:srgbClr val="5FA369"/>
      </a:accent6>
      <a:hlink>
        <a:srgbClr val="00FF99"/>
      </a:hlink>
      <a:folHlink>
        <a:srgbClr val="CCFF66"/>
      </a:folHlink>
    </a:clrScheme>
    <a:fontScheme name="Сотрудничество">
      <a:majorFont>
        <a:latin typeface="Garamond"/>
        <a:ea typeface=""/>
        <a:cs typeface=""/>
      </a:majorFont>
      <a:minorFont>
        <a:latin typeface="Garamond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отрудничество 1">
        <a:dk1>
          <a:srgbClr val="000078"/>
        </a:dk1>
        <a:lt1>
          <a:srgbClr val="FFFFFF"/>
        </a:lt1>
        <a:dk2>
          <a:srgbClr val="000066"/>
        </a:dk2>
        <a:lt2>
          <a:srgbClr val="CCECFF"/>
        </a:lt2>
        <a:accent1>
          <a:srgbClr val="0099CC"/>
        </a:accent1>
        <a:accent2>
          <a:srgbClr val="008080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007373"/>
        </a:accent6>
        <a:hlink>
          <a:srgbClr val="00FFCC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2">
        <a:dk1>
          <a:srgbClr val="0000A6"/>
        </a:dk1>
        <a:lt1>
          <a:srgbClr val="FFFFFF"/>
        </a:lt1>
        <a:dk2>
          <a:srgbClr val="000099"/>
        </a:dk2>
        <a:lt2>
          <a:srgbClr val="CCFFFF"/>
        </a:lt2>
        <a:accent1>
          <a:srgbClr val="00CCFF"/>
        </a:accent1>
        <a:accent2>
          <a:srgbClr val="FFE701"/>
        </a:accent2>
        <a:accent3>
          <a:srgbClr val="AAAACA"/>
        </a:accent3>
        <a:accent4>
          <a:srgbClr val="DADADA"/>
        </a:accent4>
        <a:accent5>
          <a:srgbClr val="AAE2FF"/>
        </a:accent5>
        <a:accent6>
          <a:srgbClr val="E7D101"/>
        </a:accent6>
        <a:hlink>
          <a:srgbClr val="FFCC66"/>
        </a:hlink>
        <a:folHlink>
          <a:srgbClr val="00CA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3">
        <a:dk1>
          <a:srgbClr val="000000"/>
        </a:dk1>
        <a:lt1>
          <a:srgbClr val="E0EBF6"/>
        </a:lt1>
        <a:dk2>
          <a:srgbClr val="77A4AF"/>
        </a:dk2>
        <a:lt2>
          <a:srgbClr val="F3F7FB"/>
        </a:lt2>
        <a:accent1>
          <a:srgbClr val="B9C4D7"/>
        </a:accent1>
        <a:accent2>
          <a:srgbClr val="B1A1C5"/>
        </a:accent2>
        <a:accent3>
          <a:srgbClr val="EDF3FA"/>
        </a:accent3>
        <a:accent4>
          <a:srgbClr val="000000"/>
        </a:accent4>
        <a:accent5>
          <a:srgbClr val="D9DEE8"/>
        </a:accent5>
        <a:accent6>
          <a:srgbClr val="A091B2"/>
        </a:accent6>
        <a:hlink>
          <a:srgbClr val="3F2FB5"/>
        </a:hlink>
        <a:folHlink>
          <a:srgbClr val="318944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4">
        <a:dk1>
          <a:srgbClr val="006E6B"/>
        </a:dk1>
        <a:lt1>
          <a:srgbClr val="FFFFFF"/>
        </a:lt1>
        <a:dk2>
          <a:srgbClr val="006666"/>
        </a:dk2>
        <a:lt2>
          <a:srgbClr val="B9EFEE"/>
        </a:lt2>
        <a:accent1>
          <a:srgbClr val="33CCCC"/>
        </a:accent1>
        <a:accent2>
          <a:srgbClr val="6AB475"/>
        </a:accent2>
        <a:accent3>
          <a:srgbClr val="AAB8B8"/>
        </a:accent3>
        <a:accent4>
          <a:srgbClr val="DADADA"/>
        </a:accent4>
        <a:accent5>
          <a:srgbClr val="ADE2E2"/>
        </a:accent5>
        <a:accent6>
          <a:srgbClr val="5FA369"/>
        </a:accent6>
        <a:hlink>
          <a:srgbClr val="00FF99"/>
        </a:hlink>
        <a:folHlink>
          <a:srgbClr val="CCFF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5">
        <a:dk1>
          <a:srgbClr val="8ABA8D"/>
        </a:dk1>
        <a:lt1>
          <a:srgbClr val="FFFFFF"/>
        </a:lt1>
        <a:dk2>
          <a:srgbClr val="6FB56D"/>
        </a:dk2>
        <a:lt2>
          <a:srgbClr val="DCF1F4"/>
        </a:lt2>
        <a:accent1>
          <a:srgbClr val="2E7E2E"/>
        </a:accent1>
        <a:accent2>
          <a:srgbClr val="25735D"/>
        </a:accent2>
        <a:accent3>
          <a:srgbClr val="BBD7BA"/>
        </a:accent3>
        <a:accent4>
          <a:srgbClr val="DADADA"/>
        </a:accent4>
        <a:accent5>
          <a:srgbClr val="ADC0AD"/>
        </a:accent5>
        <a:accent6>
          <a:srgbClr val="206853"/>
        </a:accent6>
        <a:hlink>
          <a:srgbClr val="FFFF00"/>
        </a:hlink>
        <a:folHlink>
          <a:srgbClr val="FFF4B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6">
        <a:dk1>
          <a:srgbClr val="005400"/>
        </a:dk1>
        <a:lt1>
          <a:srgbClr val="FFFFFF"/>
        </a:lt1>
        <a:dk2>
          <a:srgbClr val="004800"/>
        </a:dk2>
        <a:lt2>
          <a:srgbClr val="D6D8C0"/>
        </a:lt2>
        <a:accent1>
          <a:srgbClr val="339933"/>
        </a:accent1>
        <a:accent2>
          <a:srgbClr val="7D8C70"/>
        </a:accent2>
        <a:accent3>
          <a:srgbClr val="AAB1AA"/>
        </a:accent3>
        <a:accent4>
          <a:srgbClr val="DADADA"/>
        </a:accent4>
        <a:accent5>
          <a:srgbClr val="ADCAAD"/>
        </a:accent5>
        <a:accent6>
          <a:srgbClr val="717E65"/>
        </a:accent6>
        <a:hlink>
          <a:srgbClr val="CCCC00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7">
        <a:dk1>
          <a:srgbClr val="000000"/>
        </a:dk1>
        <a:lt1>
          <a:srgbClr val="F5F0BD"/>
        </a:lt1>
        <a:dk2>
          <a:srgbClr val="BD9D69"/>
        </a:dk2>
        <a:lt2>
          <a:srgbClr val="FFFFCC"/>
        </a:lt2>
        <a:accent1>
          <a:srgbClr val="CDBB77"/>
        </a:accent1>
        <a:accent2>
          <a:srgbClr val="F8EBD0"/>
        </a:accent2>
        <a:accent3>
          <a:srgbClr val="F9F6DB"/>
        </a:accent3>
        <a:accent4>
          <a:srgbClr val="000000"/>
        </a:accent4>
        <a:accent5>
          <a:srgbClr val="E3DABD"/>
        </a:accent5>
        <a:accent6>
          <a:srgbClr val="E1D5BC"/>
        </a:accent6>
        <a:hlink>
          <a:srgbClr val="FF9900"/>
        </a:hlink>
        <a:folHlink>
          <a:srgbClr val="C64B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8">
        <a:dk1>
          <a:srgbClr val="000000"/>
        </a:dk1>
        <a:lt1>
          <a:srgbClr val="E2DDD4"/>
        </a:lt1>
        <a:dk2>
          <a:srgbClr val="000000"/>
        </a:dk2>
        <a:lt2>
          <a:srgbClr val="EFEBE3"/>
        </a:lt2>
        <a:accent1>
          <a:srgbClr val="F2F2F2"/>
        </a:accent1>
        <a:accent2>
          <a:srgbClr val="C4AD74"/>
        </a:accent2>
        <a:accent3>
          <a:srgbClr val="EEEBE6"/>
        </a:accent3>
        <a:accent4>
          <a:srgbClr val="000000"/>
        </a:accent4>
        <a:accent5>
          <a:srgbClr val="F7F7F7"/>
        </a:accent5>
        <a:accent6>
          <a:srgbClr val="B19C68"/>
        </a:accent6>
        <a:hlink>
          <a:srgbClr val="A46032"/>
        </a:hlink>
        <a:folHlink>
          <a:srgbClr val="8F8E73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9">
        <a:dk1>
          <a:srgbClr val="8A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5831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4AD"/>
        </a:accent5>
        <a:accent6>
          <a:srgbClr val="B24B36"/>
        </a:accent6>
        <a:hlink>
          <a:srgbClr val="FFFFC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8.xml><?xml version="1.0" encoding="utf-8"?>
<a:theme xmlns:a="http://schemas.openxmlformats.org/drawingml/2006/main" name="5_Орбита">
  <a:themeElements>
    <a:clrScheme name="Орбита 1">
      <a:dk1>
        <a:srgbClr val="010199"/>
      </a:dk1>
      <a:lt1>
        <a:srgbClr val="FFFFFF"/>
      </a:lt1>
      <a:dk2>
        <a:srgbClr val="000000"/>
      </a:dk2>
      <a:lt2>
        <a:srgbClr val="B2B2B2"/>
      </a:lt2>
      <a:accent1>
        <a:srgbClr val="3399FF"/>
      </a:accent1>
      <a:accent2>
        <a:srgbClr val="666699"/>
      </a:accent2>
      <a:accent3>
        <a:srgbClr val="AAAAAA"/>
      </a:accent3>
      <a:accent4>
        <a:srgbClr val="DADADA"/>
      </a:accent4>
      <a:accent5>
        <a:srgbClr val="ADCAFF"/>
      </a:accent5>
      <a:accent6>
        <a:srgbClr val="5C5C8A"/>
      </a:accent6>
      <a:hlink>
        <a:srgbClr val="FFFFCC"/>
      </a:hlink>
      <a:folHlink>
        <a:srgbClr val="FFCC66"/>
      </a:folHlink>
    </a:clrScheme>
    <a:fontScheme name="Орбита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рбита 1">
        <a:dk1>
          <a:srgbClr val="010199"/>
        </a:dk1>
        <a:lt1>
          <a:srgbClr val="FFFFFF"/>
        </a:lt1>
        <a:dk2>
          <a:srgbClr val="000000"/>
        </a:dk2>
        <a:lt2>
          <a:srgbClr val="B2B2B2"/>
        </a:lt2>
        <a:accent1>
          <a:srgbClr val="3399FF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ADCAFF"/>
        </a:accent5>
        <a:accent6>
          <a:srgbClr val="5C5C8A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2">
        <a:dk1>
          <a:srgbClr val="008000"/>
        </a:dk1>
        <a:lt1>
          <a:srgbClr val="FFFFFF"/>
        </a:lt1>
        <a:dk2>
          <a:srgbClr val="003300"/>
        </a:dk2>
        <a:lt2>
          <a:srgbClr val="C0C0C0"/>
        </a:lt2>
        <a:accent1>
          <a:srgbClr val="99CC00"/>
        </a:accent1>
        <a:accent2>
          <a:srgbClr val="527C3A"/>
        </a:accent2>
        <a:accent3>
          <a:srgbClr val="AAADAA"/>
        </a:accent3>
        <a:accent4>
          <a:srgbClr val="DADADA"/>
        </a:accent4>
        <a:accent5>
          <a:srgbClr val="CAE2AA"/>
        </a:accent5>
        <a:accent6>
          <a:srgbClr val="497034"/>
        </a:accent6>
        <a:hlink>
          <a:srgbClr val="33CC33"/>
        </a:hlink>
        <a:folHlink>
          <a:srgbClr val="C1FF8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3">
        <a:dk1>
          <a:srgbClr val="000066"/>
        </a:dk1>
        <a:lt1>
          <a:srgbClr val="FFFFFF"/>
        </a:lt1>
        <a:dk2>
          <a:srgbClr val="000099"/>
        </a:dk2>
        <a:lt2>
          <a:srgbClr val="9FBFFF"/>
        </a:lt2>
        <a:accent1>
          <a:srgbClr val="0099CC"/>
        </a:accent1>
        <a:accent2>
          <a:srgbClr val="00CC66"/>
        </a:accent2>
        <a:accent3>
          <a:srgbClr val="AAAACA"/>
        </a:accent3>
        <a:accent4>
          <a:srgbClr val="DADADA"/>
        </a:accent4>
        <a:accent5>
          <a:srgbClr val="AACAE2"/>
        </a:accent5>
        <a:accent6>
          <a:srgbClr val="00B95C"/>
        </a:accent6>
        <a:hlink>
          <a:srgbClr val="00FFFF"/>
        </a:hlink>
        <a:folHlink>
          <a:srgbClr val="CDE6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4">
        <a:dk1>
          <a:srgbClr val="00ACA8"/>
        </a:dk1>
        <a:lt1>
          <a:srgbClr val="FFFFFF"/>
        </a:lt1>
        <a:dk2>
          <a:srgbClr val="006666"/>
        </a:dk2>
        <a:lt2>
          <a:srgbClr val="FFFF99"/>
        </a:lt2>
        <a:accent1>
          <a:srgbClr val="0099CC"/>
        </a:accent1>
        <a:accent2>
          <a:srgbClr val="6D6FC7"/>
        </a:accent2>
        <a:accent3>
          <a:srgbClr val="AAB8B8"/>
        </a:accent3>
        <a:accent4>
          <a:srgbClr val="DADADA"/>
        </a:accent4>
        <a:accent5>
          <a:srgbClr val="AACAE2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5">
        <a:dk1>
          <a:srgbClr val="BA0023"/>
        </a:dk1>
        <a:lt1>
          <a:srgbClr val="FFFFFF"/>
        </a:lt1>
        <a:dk2>
          <a:srgbClr val="800000"/>
        </a:dk2>
        <a:lt2>
          <a:srgbClr val="FFFF99"/>
        </a:lt2>
        <a:accent1>
          <a:srgbClr val="FF6600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B24B36"/>
        </a:accent6>
        <a:hlink>
          <a:srgbClr val="FFFF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6">
        <a:dk1>
          <a:srgbClr val="6D776E"/>
        </a:dk1>
        <a:lt1>
          <a:srgbClr val="FFFFFF"/>
        </a:lt1>
        <a:dk2>
          <a:srgbClr val="575863"/>
        </a:dk2>
        <a:lt2>
          <a:srgbClr val="DDDDDD"/>
        </a:lt2>
        <a:accent1>
          <a:srgbClr val="0099CC"/>
        </a:accent1>
        <a:accent2>
          <a:srgbClr val="939EA9"/>
        </a:accent2>
        <a:accent3>
          <a:srgbClr val="B4B4B7"/>
        </a:accent3>
        <a:accent4>
          <a:srgbClr val="DADADA"/>
        </a:accent4>
        <a:accent5>
          <a:srgbClr val="AACAE2"/>
        </a:accent5>
        <a:accent6>
          <a:srgbClr val="858F99"/>
        </a:accent6>
        <a:hlink>
          <a:srgbClr val="FFCC00"/>
        </a:hlink>
        <a:folHlink>
          <a:srgbClr val="BD894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7">
        <a:dk1>
          <a:srgbClr val="A28A84"/>
        </a:dk1>
        <a:lt1>
          <a:srgbClr val="FFFFFF"/>
        </a:lt1>
        <a:dk2>
          <a:srgbClr val="765E58"/>
        </a:dk2>
        <a:lt2>
          <a:srgbClr val="DDDDDD"/>
        </a:lt2>
        <a:accent1>
          <a:srgbClr val="CC6600"/>
        </a:accent1>
        <a:accent2>
          <a:srgbClr val="CC9900"/>
        </a:accent2>
        <a:accent3>
          <a:srgbClr val="BDB6B4"/>
        </a:accent3>
        <a:accent4>
          <a:srgbClr val="DADADA"/>
        </a:accent4>
        <a:accent5>
          <a:srgbClr val="E2B8AA"/>
        </a:accent5>
        <a:accent6>
          <a:srgbClr val="B98A00"/>
        </a:accent6>
        <a:hlink>
          <a:srgbClr val="FFCC00"/>
        </a:hlink>
        <a:folHlink>
          <a:srgbClr val="FFFF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8">
        <a:dk1>
          <a:srgbClr val="000000"/>
        </a:dk1>
        <a:lt1>
          <a:srgbClr val="C5D9ED"/>
        </a:lt1>
        <a:dk2>
          <a:srgbClr val="000000"/>
        </a:dk2>
        <a:lt2>
          <a:srgbClr val="FFFFFF"/>
        </a:lt2>
        <a:accent1>
          <a:srgbClr val="F3F6FF"/>
        </a:accent1>
        <a:accent2>
          <a:srgbClr val="33CCCC"/>
        </a:accent2>
        <a:accent3>
          <a:srgbClr val="DFE9F4"/>
        </a:accent3>
        <a:accent4>
          <a:srgbClr val="000000"/>
        </a:accent4>
        <a:accent5>
          <a:srgbClr val="F8FAFF"/>
        </a:accent5>
        <a:accent6>
          <a:srgbClr val="2DB9B9"/>
        </a:accent6>
        <a:hlink>
          <a:srgbClr val="0000FF"/>
        </a:hlink>
        <a:folHlink>
          <a:srgbClr val="0066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рбита 9">
        <a:dk1>
          <a:srgbClr val="FFFFFF"/>
        </a:dk1>
        <a:lt1>
          <a:srgbClr val="FFFFFF"/>
        </a:lt1>
        <a:dk2>
          <a:srgbClr val="AAAAC6"/>
        </a:dk2>
        <a:lt2>
          <a:srgbClr val="FFFFCC"/>
        </a:lt2>
        <a:accent1>
          <a:srgbClr val="66667E"/>
        </a:accent1>
        <a:accent2>
          <a:srgbClr val="629157"/>
        </a:accent2>
        <a:accent3>
          <a:srgbClr val="D2D2DF"/>
        </a:accent3>
        <a:accent4>
          <a:srgbClr val="DADADA"/>
        </a:accent4>
        <a:accent5>
          <a:srgbClr val="B8B8C0"/>
        </a:accent5>
        <a:accent6>
          <a:srgbClr val="58834E"/>
        </a:accent6>
        <a:hlink>
          <a:srgbClr val="6600CC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9.xml><?xml version="1.0" encoding="utf-8"?>
<a:theme xmlns:a="http://schemas.openxmlformats.org/drawingml/2006/main" name="5_Граница">
  <a:themeElements>
    <a:clrScheme name="Граница 2">
      <a:dk1>
        <a:srgbClr val="5B5D6B"/>
      </a:dk1>
      <a:lt1>
        <a:srgbClr val="FFFFFF"/>
      </a:lt1>
      <a:dk2>
        <a:srgbClr val="5A5C6C"/>
      </a:dk2>
      <a:lt2>
        <a:srgbClr val="FFFFCC"/>
      </a:lt2>
      <a:accent1>
        <a:srgbClr val="9966FF"/>
      </a:accent1>
      <a:accent2>
        <a:srgbClr val="9383B3"/>
      </a:accent2>
      <a:accent3>
        <a:srgbClr val="B5B5BA"/>
      </a:accent3>
      <a:accent4>
        <a:srgbClr val="DADADA"/>
      </a:accent4>
      <a:accent5>
        <a:srgbClr val="CAB8FF"/>
      </a:accent5>
      <a:accent6>
        <a:srgbClr val="8576A2"/>
      </a:accent6>
      <a:hlink>
        <a:srgbClr val="A3C145"/>
      </a:hlink>
      <a:folHlink>
        <a:srgbClr val="6FA9B7"/>
      </a:folHlink>
    </a:clrScheme>
    <a:fontScheme name="Граница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раница 1">
        <a:dk1>
          <a:srgbClr val="00007A"/>
        </a:dk1>
        <a:lt1>
          <a:srgbClr val="FFFFFF"/>
        </a:lt1>
        <a:dk2>
          <a:srgbClr val="000066"/>
        </a:dk2>
        <a:lt2>
          <a:srgbClr val="CCECFF"/>
        </a:lt2>
        <a:accent1>
          <a:srgbClr val="6F64C2"/>
        </a:accent1>
        <a:accent2>
          <a:srgbClr val="0089BA"/>
        </a:accent2>
        <a:accent3>
          <a:srgbClr val="AAAAB8"/>
        </a:accent3>
        <a:accent4>
          <a:srgbClr val="DADADA"/>
        </a:accent4>
        <a:accent5>
          <a:srgbClr val="BBB8DD"/>
        </a:accent5>
        <a:accent6>
          <a:srgbClr val="007CA8"/>
        </a:accent6>
        <a:hlink>
          <a:srgbClr val="66CCFF"/>
        </a:hlink>
        <a:folHlink>
          <a:srgbClr val="00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2">
        <a:dk1>
          <a:srgbClr val="5B5D6B"/>
        </a:dk1>
        <a:lt1>
          <a:srgbClr val="FFFFFF"/>
        </a:lt1>
        <a:dk2>
          <a:srgbClr val="5A5C6C"/>
        </a:dk2>
        <a:lt2>
          <a:srgbClr val="FFFFCC"/>
        </a:lt2>
        <a:accent1>
          <a:srgbClr val="9966FF"/>
        </a:accent1>
        <a:accent2>
          <a:srgbClr val="9383B3"/>
        </a:accent2>
        <a:accent3>
          <a:srgbClr val="B5B5BA"/>
        </a:accent3>
        <a:accent4>
          <a:srgbClr val="DADADA"/>
        </a:accent4>
        <a:accent5>
          <a:srgbClr val="CAB8FF"/>
        </a:accent5>
        <a:accent6>
          <a:srgbClr val="8576A2"/>
        </a:accent6>
        <a:hlink>
          <a:srgbClr val="A3C145"/>
        </a:hlink>
        <a:folHlink>
          <a:srgbClr val="6FA9B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3">
        <a:dk1>
          <a:srgbClr val="86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6600"/>
        </a:accent1>
        <a:accent2>
          <a:srgbClr val="FF9933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4">
        <a:dk1>
          <a:srgbClr val="676A5C"/>
        </a:dk1>
        <a:lt1>
          <a:srgbClr val="FFFFFF"/>
        </a:lt1>
        <a:dk2>
          <a:srgbClr val="686B5D"/>
        </a:dk2>
        <a:lt2>
          <a:srgbClr val="FFFFCC"/>
        </a:lt2>
        <a:accent1>
          <a:srgbClr val="CC6600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E2B8AA"/>
        </a:accent5>
        <a:accent6>
          <a:srgbClr val="738F98"/>
        </a:accent6>
        <a:hlink>
          <a:srgbClr val="DDBF4F"/>
        </a:hlink>
        <a:folHlink>
          <a:srgbClr val="B7B6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5">
        <a:dk1>
          <a:srgbClr val="AC835E"/>
        </a:dk1>
        <a:lt1>
          <a:srgbClr val="FFFFFF"/>
        </a:lt1>
        <a:dk2>
          <a:srgbClr val="AE8764"/>
        </a:dk2>
        <a:lt2>
          <a:srgbClr val="FFFFCC"/>
        </a:lt2>
        <a:accent1>
          <a:srgbClr val="CC6600"/>
        </a:accent1>
        <a:accent2>
          <a:srgbClr val="FF5050"/>
        </a:accent2>
        <a:accent3>
          <a:srgbClr val="D3C3B8"/>
        </a:accent3>
        <a:accent4>
          <a:srgbClr val="DADADA"/>
        </a:accent4>
        <a:accent5>
          <a:srgbClr val="E2B8AA"/>
        </a:accent5>
        <a:accent6>
          <a:srgbClr val="E74848"/>
        </a:accent6>
        <a:hlink>
          <a:srgbClr val="FFCC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6">
        <a:dk1>
          <a:srgbClr val="526133"/>
        </a:dk1>
        <a:lt1>
          <a:srgbClr val="FFFFFF"/>
        </a:lt1>
        <a:dk2>
          <a:srgbClr val="4E5D31"/>
        </a:dk2>
        <a:lt2>
          <a:srgbClr val="FFFFCC"/>
        </a:lt2>
        <a:accent1>
          <a:srgbClr val="99CC00"/>
        </a:accent1>
        <a:accent2>
          <a:srgbClr val="7A9505"/>
        </a:accent2>
        <a:accent3>
          <a:srgbClr val="B2B6AD"/>
        </a:accent3>
        <a:accent4>
          <a:srgbClr val="DADADA"/>
        </a:accent4>
        <a:accent5>
          <a:srgbClr val="CAE2AA"/>
        </a:accent5>
        <a:accent6>
          <a:srgbClr val="6E8704"/>
        </a:accent6>
        <a:hlink>
          <a:srgbClr val="FFCC00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7">
        <a:dk1>
          <a:srgbClr val="000000"/>
        </a:dk1>
        <a:lt1>
          <a:srgbClr val="DDDCC5"/>
        </a:lt1>
        <a:dk2>
          <a:srgbClr val="95934B"/>
        </a:dk2>
        <a:lt2>
          <a:srgbClr val="DBDAC3"/>
        </a:lt2>
        <a:accent1>
          <a:srgbClr val="EAEBE1"/>
        </a:accent1>
        <a:accent2>
          <a:srgbClr val="9DB0B7"/>
        </a:accent2>
        <a:accent3>
          <a:srgbClr val="EBEBDF"/>
        </a:accent3>
        <a:accent4>
          <a:srgbClr val="000000"/>
        </a:accent4>
        <a:accent5>
          <a:srgbClr val="F3F3EE"/>
        </a:accent5>
        <a:accent6>
          <a:srgbClr val="8E9FA6"/>
        </a:accent6>
        <a:hlink>
          <a:srgbClr val="0099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Граница 8">
        <a:dk1>
          <a:srgbClr val="007E7B"/>
        </a:dk1>
        <a:lt1>
          <a:srgbClr val="FFFFFF"/>
        </a:lt1>
        <a:dk2>
          <a:srgbClr val="008080"/>
        </a:dk2>
        <a:lt2>
          <a:srgbClr val="FFFF99"/>
        </a:lt2>
        <a:accent1>
          <a:srgbClr val="33CCCC"/>
        </a:accent1>
        <a:accent2>
          <a:srgbClr val="00CC66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00B95C"/>
        </a:accent6>
        <a:hlink>
          <a:srgbClr val="CCFFCC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9">
        <a:dk1>
          <a:srgbClr val="000000"/>
        </a:dk1>
        <a:lt1>
          <a:srgbClr val="FFFFFF"/>
        </a:lt1>
        <a:dk2>
          <a:srgbClr val="000000"/>
        </a:dk2>
        <a:lt2>
          <a:srgbClr val="FEFEFE"/>
        </a:lt2>
        <a:accent1>
          <a:srgbClr val="E1E1FF"/>
        </a:accent1>
        <a:accent2>
          <a:srgbClr val="D9FFF8"/>
        </a:accent2>
        <a:accent3>
          <a:srgbClr val="FFFFFF"/>
        </a:accent3>
        <a:accent4>
          <a:srgbClr val="000000"/>
        </a:accent4>
        <a:accent5>
          <a:srgbClr val="EEEEFF"/>
        </a:accent5>
        <a:accent6>
          <a:srgbClr val="C4E7E1"/>
        </a:accent6>
        <a:hlink>
          <a:srgbClr val="9966FF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Океан">
  <a:themeElements>
    <a:clrScheme name="Океан 1">
      <a:dk1>
        <a:srgbClr val="010199"/>
      </a:dk1>
      <a:lt1>
        <a:srgbClr val="FFFFFF"/>
      </a:lt1>
      <a:dk2>
        <a:srgbClr val="000099"/>
      </a:dk2>
      <a:lt2>
        <a:srgbClr val="FFFFFF"/>
      </a:lt2>
      <a:accent1>
        <a:srgbClr val="33CCCC"/>
      </a:accent1>
      <a:accent2>
        <a:srgbClr val="00C600"/>
      </a:accent2>
      <a:accent3>
        <a:srgbClr val="AAAACA"/>
      </a:accent3>
      <a:accent4>
        <a:srgbClr val="DADADA"/>
      </a:accent4>
      <a:accent5>
        <a:srgbClr val="ADE2E2"/>
      </a:accent5>
      <a:accent6>
        <a:srgbClr val="00B300"/>
      </a:accent6>
      <a:hlink>
        <a:srgbClr val="FFCC00"/>
      </a:hlink>
      <a:folHlink>
        <a:srgbClr val="6699FF"/>
      </a:folHlink>
    </a:clrScheme>
    <a:fontScheme name="Океан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кеан 1">
        <a:dk1>
          <a:srgbClr val="010199"/>
        </a:dk1>
        <a:lt1>
          <a:srgbClr val="FFFFFF"/>
        </a:lt1>
        <a:dk2>
          <a:srgbClr val="000099"/>
        </a:dk2>
        <a:lt2>
          <a:srgbClr val="FFFFFF"/>
        </a:lt2>
        <a:accent1>
          <a:srgbClr val="33CCCC"/>
        </a:accent1>
        <a:accent2>
          <a:srgbClr val="00C600"/>
        </a:accent2>
        <a:accent3>
          <a:srgbClr val="AAAACA"/>
        </a:accent3>
        <a:accent4>
          <a:srgbClr val="DADADA"/>
        </a:accent4>
        <a:accent5>
          <a:srgbClr val="ADE2E2"/>
        </a:accent5>
        <a:accent6>
          <a:srgbClr val="00B300"/>
        </a:accent6>
        <a:hlink>
          <a:srgbClr val="FFCC00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2">
        <a:dk1>
          <a:srgbClr val="000066"/>
        </a:dk1>
        <a:lt1>
          <a:srgbClr val="FFFFFF"/>
        </a:lt1>
        <a:dk2>
          <a:srgbClr val="5D93FF"/>
        </a:dk2>
        <a:lt2>
          <a:srgbClr val="FFFFFF"/>
        </a:lt2>
        <a:accent1>
          <a:srgbClr val="6666FF"/>
        </a:accent1>
        <a:accent2>
          <a:srgbClr val="9999FF"/>
        </a:accent2>
        <a:accent3>
          <a:srgbClr val="B6C8FF"/>
        </a:accent3>
        <a:accent4>
          <a:srgbClr val="DADADA"/>
        </a:accent4>
        <a:accent5>
          <a:srgbClr val="B8B8FF"/>
        </a:accent5>
        <a:accent6>
          <a:srgbClr val="8A8AE7"/>
        </a:accent6>
        <a:hlink>
          <a:srgbClr val="FF33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3">
        <a:dk1>
          <a:srgbClr val="000000"/>
        </a:dk1>
        <a:lt1>
          <a:srgbClr val="FFFFFF"/>
        </a:lt1>
        <a:dk2>
          <a:srgbClr val="572E88"/>
        </a:dk2>
        <a:lt2>
          <a:srgbClr val="FFFFFF"/>
        </a:lt2>
        <a:accent1>
          <a:srgbClr val="FF6600"/>
        </a:accent1>
        <a:accent2>
          <a:srgbClr val="FFCC00"/>
        </a:accent2>
        <a:accent3>
          <a:srgbClr val="B4ADC3"/>
        </a:accent3>
        <a:accent4>
          <a:srgbClr val="DADADA"/>
        </a:accent4>
        <a:accent5>
          <a:srgbClr val="FFB8AA"/>
        </a:accent5>
        <a:accent6>
          <a:srgbClr val="E7B900"/>
        </a:accent6>
        <a:hlink>
          <a:srgbClr val="33CCCC"/>
        </a:hlink>
        <a:folHlink>
          <a:srgbClr val="36CC6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4">
        <a:dk1>
          <a:srgbClr val="003366"/>
        </a:dk1>
        <a:lt1>
          <a:srgbClr val="FFFFFF"/>
        </a:lt1>
        <a:dk2>
          <a:srgbClr val="666699"/>
        </a:dk2>
        <a:lt2>
          <a:srgbClr val="FFFFFF"/>
        </a:lt2>
        <a:accent1>
          <a:srgbClr val="9966FF"/>
        </a:accent1>
        <a:accent2>
          <a:srgbClr val="00CC66"/>
        </a:accent2>
        <a:accent3>
          <a:srgbClr val="B8B8CA"/>
        </a:accent3>
        <a:accent4>
          <a:srgbClr val="DADADA"/>
        </a:accent4>
        <a:accent5>
          <a:srgbClr val="CAB8FF"/>
        </a:accent5>
        <a:accent6>
          <a:srgbClr val="00B95C"/>
        </a:accent6>
        <a:hlink>
          <a:srgbClr val="65C8FF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5">
        <a:dk1>
          <a:srgbClr val="000000"/>
        </a:dk1>
        <a:lt1>
          <a:srgbClr val="FFFFFF"/>
        </a:lt1>
        <a:dk2>
          <a:srgbClr val="336600"/>
        </a:dk2>
        <a:lt2>
          <a:srgbClr val="FFFFFF"/>
        </a:lt2>
        <a:accent1>
          <a:srgbClr val="B7C533"/>
        </a:accent1>
        <a:accent2>
          <a:srgbClr val="CCCCFF"/>
        </a:accent2>
        <a:accent3>
          <a:srgbClr val="ADB8AA"/>
        </a:accent3>
        <a:accent4>
          <a:srgbClr val="DADADA"/>
        </a:accent4>
        <a:accent5>
          <a:srgbClr val="D8DFAD"/>
        </a:accent5>
        <a:accent6>
          <a:srgbClr val="B9B9E7"/>
        </a:accent6>
        <a:hlink>
          <a:srgbClr val="FFFFC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6">
        <a:dk1>
          <a:srgbClr val="000000"/>
        </a:dk1>
        <a:lt1>
          <a:srgbClr val="FFFFFF"/>
        </a:lt1>
        <a:dk2>
          <a:srgbClr val="006B80"/>
        </a:dk2>
        <a:lt2>
          <a:srgbClr val="C1CB75"/>
        </a:lt2>
        <a:accent1>
          <a:srgbClr val="6F8406"/>
        </a:accent1>
        <a:accent2>
          <a:srgbClr val="D9E288"/>
        </a:accent2>
        <a:accent3>
          <a:srgbClr val="AABAC0"/>
        </a:accent3>
        <a:accent4>
          <a:srgbClr val="DADADA"/>
        </a:accent4>
        <a:accent5>
          <a:srgbClr val="BBC2AA"/>
        </a:accent5>
        <a:accent6>
          <a:srgbClr val="C4CD7B"/>
        </a:accent6>
        <a:hlink>
          <a:srgbClr val="00CC00"/>
        </a:hlink>
        <a:folHlink>
          <a:srgbClr val="C0FF7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7">
        <a:dk1>
          <a:srgbClr val="5F5F5F"/>
        </a:dk1>
        <a:lt1>
          <a:srgbClr val="FFFFFF"/>
        </a:lt1>
        <a:dk2>
          <a:srgbClr val="FF6600"/>
        </a:dk2>
        <a:lt2>
          <a:srgbClr val="FFFFFF"/>
        </a:lt2>
        <a:accent1>
          <a:srgbClr val="CC6600"/>
        </a:accent1>
        <a:accent2>
          <a:srgbClr val="FF6600"/>
        </a:accent2>
        <a:accent3>
          <a:srgbClr val="FFB8AA"/>
        </a:accent3>
        <a:accent4>
          <a:srgbClr val="DADADA"/>
        </a:accent4>
        <a:accent5>
          <a:srgbClr val="E2B8AA"/>
        </a:accent5>
        <a:accent6>
          <a:srgbClr val="E75C00"/>
        </a:accent6>
        <a:hlink>
          <a:srgbClr val="FFFF99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8">
        <a:dk1>
          <a:srgbClr val="000000"/>
        </a:dk1>
        <a:lt1>
          <a:srgbClr val="FFFFFF"/>
        </a:lt1>
        <a:dk2>
          <a:srgbClr val="FFBA2F"/>
        </a:dk2>
        <a:lt2>
          <a:srgbClr val="A50021"/>
        </a:lt2>
        <a:accent1>
          <a:srgbClr val="FF6600"/>
        </a:accent1>
        <a:accent2>
          <a:srgbClr val="CC6600"/>
        </a:accent2>
        <a:accent3>
          <a:srgbClr val="FFD9AD"/>
        </a:accent3>
        <a:accent4>
          <a:srgbClr val="DADADA"/>
        </a:accent4>
        <a:accent5>
          <a:srgbClr val="FFB8AA"/>
        </a:accent5>
        <a:accent6>
          <a:srgbClr val="B95C00"/>
        </a:accent6>
        <a:hlink>
          <a:srgbClr val="66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0.xml><?xml version="1.0" encoding="utf-8"?>
<a:theme xmlns:a="http://schemas.openxmlformats.org/drawingml/2006/main" name="11_Клен">
  <a:themeElements>
    <a:clrScheme name="1_Клен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1_Клен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Клен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Клен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1.xml><?xml version="1.0" encoding="utf-8"?>
<a:theme xmlns:a="http://schemas.openxmlformats.org/drawingml/2006/main" name="5_Слои">
  <a:themeElements>
    <a:clrScheme name="Слои 6">
      <a:dk1>
        <a:srgbClr val="000000"/>
      </a:dk1>
      <a:lt1>
        <a:srgbClr val="FFFFE1"/>
      </a:lt1>
      <a:dk2>
        <a:srgbClr val="330033"/>
      </a:dk2>
      <a:lt2>
        <a:srgbClr val="330033"/>
      </a:lt2>
      <a:accent1>
        <a:srgbClr val="CCCC99"/>
      </a:accent1>
      <a:accent2>
        <a:srgbClr val="FF0000"/>
      </a:accent2>
      <a:accent3>
        <a:srgbClr val="FFFFEE"/>
      </a:accent3>
      <a:accent4>
        <a:srgbClr val="000000"/>
      </a:accent4>
      <a:accent5>
        <a:srgbClr val="E2E2CA"/>
      </a:accent5>
      <a:accent6>
        <a:srgbClr val="E70000"/>
      </a:accent6>
      <a:hlink>
        <a:srgbClr val="990033"/>
      </a:hlink>
      <a:folHlink>
        <a:srgbClr val="B2B2B2"/>
      </a:folHlink>
    </a:clrScheme>
    <a:fontScheme name="Слои">
      <a:majorFont>
        <a:latin typeface="Times New Roman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лои 1">
        <a:dk1>
          <a:srgbClr val="993300"/>
        </a:dk1>
        <a:lt1>
          <a:srgbClr val="CCCCCC"/>
        </a:lt1>
        <a:dk2>
          <a:srgbClr val="000000"/>
        </a:dk2>
        <a:lt2>
          <a:srgbClr val="FFFFFF"/>
        </a:lt2>
        <a:accent1>
          <a:srgbClr val="576F2B"/>
        </a:accent1>
        <a:accent2>
          <a:srgbClr val="666699"/>
        </a:accent2>
        <a:accent3>
          <a:srgbClr val="AAAAAA"/>
        </a:accent3>
        <a:accent4>
          <a:srgbClr val="AEAEAE"/>
        </a:accent4>
        <a:accent5>
          <a:srgbClr val="B4BBAC"/>
        </a:accent5>
        <a:accent6>
          <a:srgbClr val="5C5C8A"/>
        </a:accent6>
        <a:hlink>
          <a:srgbClr val="99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2">
        <a:dk1>
          <a:srgbClr val="993300"/>
        </a:dk1>
        <a:lt1>
          <a:srgbClr val="CCCCCC"/>
        </a:lt1>
        <a:dk2>
          <a:srgbClr val="330000"/>
        </a:dk2>
        <a:lt2>
          <a:srgbClr val="FFFFFF"/>
        </a:lt2>
        <a:accent1>
          <a:srgbClr val="996633"/>
        </a:accent1>
        <a:accent2>
          <a:srgbClr val="FF0000"/>
        </a:accent2>
        <a:accent3>
          <a:srgbClr val="ADAAAA"/>
        </a:accent3>
        <a:accent4>
          <a:srgbClr val="AEAEAE"/>
        </a:accent4>
        <a:accent5>
          <a:srgbClr val="CAB8AD"/>
        </a:accent5>
        <a:accent6>
          <a:srgbClr val="E70000"/>
        </a:accent6>
        <a:hlink>
          <a:srgbClr val="FF3300"/>
        </a:hlink>
        <a:folHlink>
          <a:srgbClr val="CC99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3">
        <a:dk1>
          <a:srgbClr val="79788A"/>
        </a:dk1>
        <a:lt1>
          <a:srgbClr val="FFFFFF"/>
        </a:lt1>
        <a:dk2>
          <a:srgbClr val="21203C"/>
        </a:dk2>
        <a:lt2>
          <a:srgbClr val="FFFFCC"/>
        </a:lt2>
        <a:accent1>
          <a:srgbClr val="476077"/>
        </a:accent1>
        <a:accent2>
          <a:srgbClr val="676C5A"/>
        </a:accent2>
        <a:accent3>
          <a:srgbClr val="ABABAF"/>
        </a:accent3>
        <a:accent4>
          <a:srgbClr val="DADADA"/>
        </a:accent4>
        <a:accent5>
          <a:srgbClr val="B1B6BD"/>
        </a:accent5>
        <a:accent6>
          <a:srgbClr val="5D6151"/>
        </a:accent6>
        <a:hlink>
          <a:srgbClr val="666699"/>
        </a:hlink>
        <a:folHlink>
          <a:srgbClr val="8CB0A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4">
        <a:dk1>
          <a:srgbClr val="455B41"/>
        </a:dk1>
        <a:lt1>
          <a:srgbClr val="FFFFCC"/>
        </a:lt1>
        <a:dk2>
          <a:srgbClr val="79A994"/>
        </a:dk2>
        <a:lt2>
          <a:srgbClr val="FFFFCC"/>
        </a:lt2>
        <a:accent1>
          <a:srgbClr val="517087"/>
        </a:accent1>
        <a:accent2>
          <a:srgbClr val="666699"/>
        </a:accent2>
        <a:accent3>
          <a:srgbClr val="BED1C8"/>
        </a:accent3>
        <a:accent4>
          <a:srgbClr val="DADAAE"/>
        </a:accent4>
        <a:accent5>
          <a:srgbClr val="B3BBC3"/>
        </a:accent5>
        <a:accent6>
          <a:srgbClr val="5C5C8A"/>
        </a:accent6>
        <a:hlink>
          <a:srgbClr val="993300"/>
        </a:hlink>
        <a:folHlink>
          <a:srgbClr val="A4AF6B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5">
        <a:dk1>
          <a:srgbClr val="330000"/>
        </a:dk1>
        <a:lt1>
          <a:srgbClr val="FF9900"/>
        </a:lt1>
        <a:dk2>
          <a:srgbClr val="FFFFFF"/>
        </a:dk2>
        <a:lt2>
          <a:srgbClr val="8B3111"/>
        </a:lt2>
        <a:accent1>
          <a:srgbClr val="DD6D07"/>
        </a:accent1>
        <a:accent2>
          <a:srgbClr val="CC9900"/>
        </a:accent2>
        <a:accent3>
          <a:srgbClr val="FFCAAA"/>
        </a:accent3>
        <a:accent4>
          <a:srgbClr val="2A0000"/>
        </a:accent4>
        <a:accent5>
          <a:srgbClr val="EBBAAA"/>
        </a:accent5>
        <a:accent6>
          <a:srgbClr val="B98A00"/>
        </a:accent6>
        <a:hlink>
          <a:srgbClr val="CC3300"/>
        </a:hlink>
        <a:folHlink>
          <a:srgbClr val="CC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6">
        <a:dk1>
          <a:srgbClr val="000000"/>
        </a:dk1>
        <a:lt1>
          <a:srgbClr val="FFFFE1"/>
        </a:lt1>
        <a:dk2>
          <a:srgbClr val="330033"/>
        </a:dk2>
        <a:lt2>
          <a:srgbClr val="330033"/>
        </a:lt2>
        <a:accent1>
          <a:srgbClr val="CCCC99"/>
        </a:accent1>
        <a:accent2>
          <a:srgbClr val="FF0000"/>
        </a:accent2>
        <a:accent3>
          <a:srgbClr val="FFFFEE"/>
        </a:accent3>
        <a:accent4>
          <a:srgbClr val="000000"/>
        </a:accent4>
        <a:accent5>
          <a:srgbClr val="E2E2CA"/>
        </a:accent5>
        <a:accent6>
          <a:srgbClr val="E70000"/>
        </a:accent6>
        <a:hlink>
          <a:srgbClr val="990033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7">
        <a:dk1>
          <a:srgbClr val="000000"/>
        </a:dk1>
        <a:lt1>
          <a:srgbClr val="FFFFFF"/>
        </a:lt1>
        <a:dk2>
          <a:srgbClr val="000000"/>
        </a:dk2>
        <a:lt2>
          <a:srgbClr val="891411"/>
        </a:lt2>
        <a:accent1>
          <a:srgbClr val="4F917E"/>
        </a:accent1>
        <a:accent2>
          <a:srgbClr val="CC9900"/>
        </a:accent2>
        <a:accent3>
          <a:srgbClr val="FFFFFF"/>
        </a:accent3>
        <a:accent4>
          <a:srgbClr val="000000"/>
        </a:accent4>
        <a:accent5>
          <a:srgbClr val="B2C7C0"/>
        </a:accent5>
        <a:accent6>
          <a:srgbClr val="B98A00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8">
        <a:dk1>
          <a:srgbClr val="000000"/>
        </a:dk1>
        <a:lt1>
          <a:srgbClr val="FFFFFF"/>
        </a:lt1>
        <a:dk2>
          <a:srgbClr val="CC0000"/>
        </a:dk2>
        <a:lt2>
          <a:srgbClr val="999966"/>
        </a:lt2>
        <a:accent1>
          <a:srgbClr val="CCCCCC"/>
        </a:accent1>
        <a:accent2>
          <a:srgbClr val="CCCC6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B9B95C"/>
        </a:accent6>
        <a:hlink>
          <a:srgbClr val="666699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9">
        <a:dk1>
          <a:srgbClr val="000000"/>
        </a:dk1>
        <a:lt1>
          <a:srgbClr val="FFFFFF"/>
        </a:lt1>
        <a:dk2>
          <a:srgbClr val="FF0000"/>
        </a:dk2>
        <a:lt2>
          <a:srgbClr val="009999"/>
        </a:lt2>
        <a:accent1>
          <a:srgbClr val="C7B505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E0D7AA"/>
        </a:accent5>
        <a:accent6>
          <a:srgbClr val="E7E75C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10">
        <a:dk1>
          <a:srgbClr val="000000"/>
        </a:dk1>
        <a:lt1>
          <a:srgbClr val="FFFFFF"/>
        </a:lt1>
        <a:dk2>
          <a:srgbClr val="660033"/>
        </a:dk2>
        <a:lt2>
          <a:srgbClr val="666699"/>
        </a:lt2>
        <a:accent1>
          <a:srgbClr val="95A3D1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C8CEE5"/>
        </a:accent5>
        <a:accent6>
          <a:srgbClr val="E7E75C"/>
        </a:accent6>
        <a:hlink>
          <a:srgbClr val="5A84D8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2.xml><?xml version="1.0" encoding="utf-8"?>
<a:theme xmlns:a="http://schemas.openxmlformats.org/drawingml/2006/main" name="6_Лучи">
  <a:themeElements>
    <a:clrScheme name="Лучи 2">
      <a:dk1>
        <a:srgbClr val="000080"/>
      </a:dk1>
      <a:lt1>
        <a:srgbClr val="FFFFFF"/>
      </a:lt1>
      <a:dk2>
        <a:srgbClr val="000099"/>
      </a:dk2>
      <a:lt2>
        <a:srgbClr val="FFFFFF"/>
      </a:lt2>
      <a:accent1>
        <a:srgbClr val="3366FF"/>
      </a:accent1>
      <a:accent2>
        <a:srgbClr val="7B46D0"/>
      </a:accent2>
      <a:accent3>
        <a:srgbClr val="AAAACA"/>
      </a:accent3>
      <a:accent4>
        <a:srgbClr val="DADADA"/>
      </a:accent4>
      <a:accent5>
        <a:srgbClr val="ADB8FF"/>
      </a:accent5>
      <a:accent6>
        <a:srgbClr val="6F3FBC"/>
      </a:accent6>
      <a:hlink>
        <a:srgbClr val="86D1EC"/>
      </a:hlink>
      <a:folHlink>
        <a:srgbClr val="45C984"/>
      </a:folHlink>
    </a:clrScheme>
    <a:fontScheme name="Лучи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Лучи 1">
        <a:dk1>
          <a:srgbClr val="1A006C"/>
        </a:dk1>
        <a:lt1>
          <a:srgbClr val="FFFFFF"/>
        </a:lt1>
        <a:dk2>
          <a:srgbClr val="000066"/>
        </a:dk2>
        <a:lt2>
          <a:srgbClr val="CCCCFF"/>
        </a:lt2>
        <a:accent1>
          <a:srgbClr val="0099CC"/>
        </a:accent1>
        <a:accent2>
          <a:srgbClr val="6600CC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5C00B9"/>
        </a:accent6>
        <a:hlink>
          <a:srgbClr val="9999FF"/>
        </a:hlink>
        <a:folHlink>
          <a:srgbClr val="33CC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2">
        <a:dk1>
          <a:srgbClr val="000080"/>
        </a:dk1>
        <a:lt1>
          <a:srgbClr val="FFFFFF"/>
        </a:lt1>
        <a:dk2>
          <a:srgbClr val="000099"/>
        </a:dk2>
        <a:lt2>
          <a:srgbClr val="FFFFFF"/>
        </a:lt2>
        <a:accent1>
          <a:srgbClr val="3366FF"/>
        </a:accent1>
        <a:accent2>
          <a:srgbClr val="7B46D0"/>
        </a:accent2>
        <a:accent3>
          <a:srgbClr val="AAAACA"/>
        </a:accent3>
        <a:accent4>
          <a:srgbClr val="DADADA"/>
        </a:accent4>
        <a:accent5>
          <a:srgbClr val="ADB8FF"/>
        </a:accent5>
        <a:accent6>
          <a:srgbClr val="6F3FBC"/>
        </a:accent6>
        <a:hlink>
          <a:srgbClr val="86D1EC"/>
        </a:hlink>
        <a:folHlink>
          <a:srgbClr val="45C98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3">
        <a:dk1>
          <a:srgbClr val="3F4873"/>
        </a:dk1>
        <a:lt1>
          <a:srgbClr val="FFFFFF"/>
        </a:lt1>
        <a:dk2>
          <a:srgbClr val="4F598D"/>
        </a:dk2>
        <a:lt2>
          <a:srgbClr val="CCECFF"/>
        </a:lt2>
        <a:accent1>
          <a:srgbClr val="0099CC"/>
        </a:accent1>
        <a:accent2>
          <a:srgbClr val="4C8470"/>
        </a:accent2>
        <a:accent3>
          <a:srgbClr val="B2B5C5"/>
        </a:accent3>
        <a:accent4>
          <a:srgbClr val="DADADA"/>
        </a:accent4>
        <a:accent5>
          <a:srgbClr val="AACAE2"/>
        </a:accent5>
        <a:accent6>
          <a:srgbClr val="447765"/>
        </a:accent6>
        <a:hlink>
          <a:srgbClr val="99CC00"/>
        </a:hlink>
        <a:folHlink>
          <a:srgbClr val="96A4C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4">
        <a:dk1>
          <a:srgbClr val="006E6B"/>
        </a:dk1>
        <a:lt1>
          <a:srgbClr val="FFFFFF"/>
        </a:lt1>
        <a:dk2>
          <a:srgbClr val="008080"/>
        </a:dk2>
        <a:lt2>
          <a:srgbClr val="E2EFCD"/>
        </a:lt2>
        <a:accent1>
          <a:srgbClr val="33CCCC"/>
        </a:accent1>
        <a:accent2>
          <a:srgbClr val="6352B8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5949A6"/>
        </a:accent6>
        <a:hlink>
          <a:srgbClr val="CCFF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5">
        <a:dk1>
          <a:srgbClr val="48562C"/>
        </a:dk1>
        <a:lt1>
          <a:srgbClr val="FFFFFF"/>
        </a:lt1>
        <a:dk2>
          <a:srgbClr val="546434"/>
        </a:dk2>
        <a:lt2>
          <a:srgbClr val="FFFFCC"/>
        </a:lt2>
        <a:accent1>
          <a:srgbClr val="7B8A6E"/>
        </a:accent1>
        <a:accent2>
          <a:srgbClr val="527C3A"/>
        </a:accent2>
        <a:accent3>
          <a:srgbClr val="B3B8AE"/>
        </a:accent3>
        <a:accent4>
          <a:srgbClr val="DADADA"/>
        </a:accent4>
        <a:accent5>
          <a:srgbClr val="BFC4BA"/>
        </a:accent5>
        <a:accent6>
          <a:srgbClr val="497034"/>
        </a:accent6>
        <a:hlink>
          <a:srgbClr val="55B55E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6">
        <a:dk1>
          <a:srgbClr val="96B29E"/>
        </a:dk1>
        <a:lt1>
          <a:srgbClr val="FFFFFF"/>
        </a:lt1>
        <a:dk2>
          <a:srgbClr val="A5BDAC"/>
        </a:dk2>
        <a:lt2>
          <a:srgbClr val="FFFFCC"/>
        </a:lt2>
        <a:accent1>
          <a:srgbClr val="4E8880"/>
        </a:accent1>
        <a:accent2>
          <a:srgbClr val="2F71B9"/>
        </a:accent2>
        <a:accent3>
          <a:srgbClr val="CFDBD2"/>
        </a:accent3>
        <a:accent4>
          <a:srgbClr val="DADADA"/>
        </a:accent4>
        <a:accent5>
          <a:srgbClr val="B2C3C0"/>
        </a:accent5>
        <a:accent6>
          <a:srgbClr val="2A66A7"/>
        </a:accent6>
        <a:hlink>
          <a:srgbClr val="9DC0E7"/>
        </a:hlink>
        <a:folHlink>
          <a:srgbClr val="54CA8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7">
        <a:dk1>
          <a:srgbClr val="D49C00"/>
        </a:dk1>
        <a:lt1>
          <a:srgbClr val="FFFFFF"/>
        </a:lt1>
        <a:dk2>
          <a:srgbClr val="CC9900"/>
        </a:dk2>
        <a:lt2>
          <a:srgbClr val="CEBD40"/>
        </a:lt2>
        <a:accent1>
          <a:srgbClr val="CC6600"/>
        </a:accent1>
        <a:accent2>
          <a:srgbClr val="808000"/>
        </a:accent2>
        <a:accent3>
          <a:srgbClr val="E2CAAA"/>
        </a:accent3>
        <a:accent4>
          <a:srgbClr val="DADADA"/>
        </a:accent4>
        <a:accent5>
          <a:srgbClr val="E2B8AA"/>
        </a:accent5>
        <a:accent6>
          <a:srgbClr val="737300"/>
        </a:accent6>
        <a:hlink>
          <a:srgbClr val="FF99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8">
        <a:dk1>
          <a:srgbClr val="881700"/>
        </a:dk1>
        <a:lt1>
          <a:srgbClr val="FAF9E6"/>
        </a:lt1>
        <a:dk2>
          <a:srgbClr val="990000"/>
        </a:dk2>
        <a:lt2>
          <a:srgbClr val="EADC78"/>
        </a:lt2>
        <a:accent1>
          <a:srgbClr val="FF6600"/>
        </a:accent1>
        <a:accent2>
          <a:srgbClr val="B86D52"/>
        </a:accent2>
        <a:accent3>
          <a:srgbClr val="CAAAAA"/>
        </a:accent3>
        <a:accent4>
          <a:srgbClr val="D6D5C4"/>
        </a:accent4>
        <a:accent5>
          <a:srgbClr val="FFB8AA"/>
        </a:accent5>
        <a:accent6>
          <a:srgbClr val="A66249"/>
        </a:accent6>
        <a:hlink>
          <a:srgbClr val="D78D15"/>
        </a:hlink>
        <a:folHlink>
          <a:srgbClr val="C6B37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9">
        <a:dk1>
          <a:srgbClr val="000000"/>
        </a:dk1>
        <a:lt1>
          <a:srgbClr val="FFFFFF"/>
        </a:lt1>
        <a:dk2>
          <a:srgbClr val="000000"/>
        </a:dk2>
        <a:lt2>
          <a:srgbClr val="DDDDDD"/>
        </a:lt2>
        <a:accent1>
          <a:srgbClr val="E6F5F6"/>
        </a:accent1>
        <a:accent2>
          <a:srgbClr val="A5E1A8"/>
        </a:accent2>
        <a:accent3>
          <a:srgbClr val="FFFFFF"/>
        </a:accent3>
        <a:accent4>
          <a:srgbClr val="000000"/>
        </a:accent4>
        <a:accent5>
          <a:srgbClr val="F0F9FA"/>
        </a:accent5>
        <a:accent6>
          <a:srgbClr val="95CC98"/>
        </a:accent6>
        <a:hlink>
          <a:srgbClr val="5B00B6"/>
        </a:hlink>
        <a:folHlink>
          <a:srgbClr val="34988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3.xml><?xml version="1.0" encoding="utf-8"?>
<a:theme xmlns:a="http://schemas.openxmlformats.org/drawingml/2006/main" name="12_Клен">
  <a:themeElements>
    <a:clrScheme name="Клен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Клен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Клен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Клен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4.xml><?xml version="1.0" encoding="utf-8"?>
<a:theme xmlns:a="http://schemas.openxmlformats.org/drawingml/2006/main" name="6_Склон">
  <a:themeElements>
    <a:clrScheme name="Склон 5">
      <a:dk1>
        <a:srgbClr val="009999"/>
      </a:dk1>
      <a:lt1>
        <a:srgbClr val="EAEAEA"/>
      </a:lt1>
      <a:dk2>
        <a:srgbClr val="006666"/>
      </a:dk2>
      <a:lt2>
        <a:srgbClr val="FFFFCC"/>
      </a:lt2>
      <a:accent1>
        <a:srgbClr val="339966"/>
      </a:accent1>
      <a:accent2>
        <a:srgbClr val="5E855B"/>
      </a:accent2>
      <a:accent3>
        <a:srgbClr val="AAB8B8"/>
      </a:accent3>
      <a:accent4>
        <a:srgbClr val="C8C8C8"/>
      </a:accent4>
      <a:accent5>
        <a:srgbClr val="ADCAB8"/>
      </a:accent5>
      <a:accent6>
        <a:srgbClr val="547852"/>
      </a:accent6>
      <a:hlink>
        <a:srgbClr val="EEC85E"/>
      </a:hlink>
      <a:folHlink>
        <a:srgbClr val="AA8456"/>
      </a:folHlink>
    </a:clrScheme>
    <a:fontScheme name="Склон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клон 1">
        <a:dk1>
          <a:srgbClr val="5B5B49"/>
        </a:dk1>
        <a:lt1>
          <a:srgbClr val="DDDDDD"/>
        </a:lt1>
        <a:dk2>
          <a:srgbClr val="2B2A00"/>
        </a:dk2>
        <a:lt2>
          <a:srgbClr val="E0DFBE"/>
        </a:lt2>
        <a:accent1>
          <a:srgbClr val="878543"/>
        </a:accent1>
        <a:accent2>
          <a:srgbClr val="716E00"/>
        </a:accent2>
        <a:accent3>
          <a:srgbClr val="ACACAA"/>
        </a:accent3>
        <a:accent4>
          <a:srgbClr val="BDBDBD"/>
        </a:accent4>
        <a:accent5>
          <a:srgbClr val="C3C2B0"/>
        </a:accent5>
        <a:accent6>
          <a:srgbClr val="666300"/>
        </a:accent6>
        <a:hlink>
          <a:srgbClr val="CC9900"/>
        </a:hlink>
        <a:folHlink>
          <a:srgbClr val="9966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2">
        <a:dk1>
          <a:srgbClr val="746354"/>
        </a:dk1>
        <a:lt1>
          <a:srgbClr val="FFFFFF"/>
        </a:lt1>
        <a:dk2>
          <a:srgbClr val="523E26"/>
        </a:dk2>
        <a:lt2>
          <a:srgbClr val="E1DFAF"/>
        </a:lt2>
        <a:accent1>
          <a:srgbClr val="CC9900"/>
        </a:accent1>
        <a:accent2>
          <a:srgbClr val="669900"/>
        </a:accent2>
        <a:accent3>
          <a:srgbClr val="B3AFAC"/>
        </a:accent3>
        <a:accent4>
          <a:srgbClr val="DADADA"/>
        </a:accent4>
        <a:accent5>
          <a:srgbClr val="E2CAAA"/>
        </a:accent5>
        <a:accent6>
          <a:srgbClr val="5C8A00"/>
        </a:accent6>
        <a:hlink>
          <a:srgbClr val="CCCC00"/>
        </a:hlink>
        <a:folHlink>
          <a:srgbClr val="AC793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3">
        <a:dk1>
          <a:srgbClr val="667B5B"/>
        </a:dk1>
        <a:lt1>
          <a:srgbClr val="E6E6DA"/>
        </a:lt1>
        <a:dk2>
          <a:srgbClr val="295200"/>
        </a:dk2>
        <a:lt2>
          <a:srgbClr val="F3F2D9"/>
        </a:lt2>
        <a:accent1>
          <a:srgbClr val="808000"/>
        </a:accent1>
        <a:accent2>
          <a:srgbClr val="838D75"/>
        </a:accent2>
        <a:accent3>
          <a:srgbClr val="ACB3AA"/>
        </a:accent3>
        <a:accent4>
          <a:srgbClr val="C4C4BA"/>
        </a:accent4>
        <a:accent5>
          <a:srgbClr val="C0C0AA"/>
        </a:accent5>
        <a:accent6>
          <a:srgbClr val="767F69"/>
        </a:accent6>
        <a:hlink>
          <a:srgbClr val="33CC33"/>
        </a:hlink>
        <a:folHlink>
          <a:srgbClr val="33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4">
        <a:dk1>
          <a:srgbClr val="86615A"/>
        </a:dk1>
        <a:lt1>
          <a:srgbClr val="FFFFFF"/>
        </a:lt1>
        <a:dk2>
          <a:srgbClr val="633427"/>
        </a:dk2>
        <a:lt2>
          <a:srgbClr val="E9DDCD"/>
        </a:lt2>
        <a:accent1>
          <a:srgbClr val="A34545"/>
        </a:accent1>
        <a:accent2>
          <a:srgbClr val="C86400"/>
        </a:accent2>
        <a:accent3>
          <a:srgbClr val="B7AEAC"/>
        </a:accent3>
        <a:accent4>
          <a:srgbClr val="DADADA"/>
        </a:accent4>
        <a:accent5>
          <a:srgbClr val="CEB0B0"/>
        </a:accent5>
        <a:accent6>
          <a:srgbClr val="B55A00"/>
        </a:accent6>
        <a:hlink>
          <a:srgbClr val="ECAE00"/>
        </a:hlink>
        <a:folHlink>
          <a:srgbClr val="BAA88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5">
        <a:dk1>
          <a:srgbClr val="009999"/>
        </a:dk1>
        <a:lt1>
          <a:srgbClr val="EAEAEA"/>
        </a:lt1>
        <a:dk2>
          <a:srgbClr val="006666"/>
        </a:dk2>
        <a:lt2>
          <a:srgbClr val="FFFFCC"/>
        </a:lt2>
        <a:accent1>
          <a:srgbClr val="339966"/>
        </a:accent1>
        <a:accent2>
          <a:srgbClr val="5E855B"/>
        </a:accent2>
        <a:accent3>
          <a:srgbClr val="AAB8B8"/>
        </a:accent3>
        <a:accent4>
          <a:srgbClr val="C8C8C8"/>
        </a:accent4>
        <a:accent5>
          <a:srgbClr val="ADCAB8"/>
        </a:accent5>
        <a:accent6>
          <a:srgbClr val="547852"/>
        </a:accent6>
        <a:hlink>
          <a:srgbClr val="EEC85E"/>
        </a:hlink>
        <a:folHlink>
          <a:srgbClr val="AA845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6">
        <a:dk1>
          <a:srgbClr val="B8A47C"/>
        </a:dk1>
        <a:lt1>
          <a:srgbClr val="FFFFFF"/>
        </a:lt1>
        <a:dk2>
          <a:srgbClr val="A68A58"/>
        </a:dk2>
        <a:lt2>
          <a:srgbClr val="DAD79C"/>
        </a:lt2>
        <a:accent1>
          <a:srgbClr val="816B35"/>
        </a:accent1>
        <a:accent2>
          <a:srgbClr val="FFCC00"/>
        </a:accent2>
        <a:accent3>
          <a:srgbClr val="D0C4B4"/>
        </a:accent3>
        <a:accent4>
          <a:srgbClr val="DADADA"/>
        </a:accent4>
        <a:accent5>
          <a:srgbClr val="C1BAAE"/>
        </a:accent5>
        <a:accent6>
          <a:srgbClr val="E7B900"/>
        </a:accent6>
        <a:hlink>
          <a:srgbClr val="0066CC"/>
        </a:hlink>
        <a:folHlink>
          <a:srgbClr val="00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7">
        <a:dk1>
          <a:srgbClr val="336699"/>
        </a:dk1>
        <a:lt1>
          <a:srgbClr val="F8F8F8"/>
        </a:lt1>
        <a:dk2>
          <a:srgbClr val="003366"/>
        </a:dk2>
        <a:lt2>
          <a:srgbClr val="D1DDD4"/>
        </a:lt2>
        <a:accent1>
          <a:srgbClr val="3399FF"/>
        </a:accent1>
        <a:accent2>
          <a:srgbClr val="006699"/>
        </a:accent2>
        <a:accent3>
          <a:srgbClr val="AAADB8"/>
        </a:accent3>
        <a:accent4>
          <a:srgbClr val="D4D4D4"/>
        </a:accent4>
        <a:accent5>
          <a:srgbClr val="ADCAFF"/>
        </a:accent5>
        <a:accent6>
          <a:srgbClr val="005C8A"/>
        </a:accent6>
        <a:hlink>
          <a:srgbClr val="86C0CE"/>
        </a:hlink>
        <a:folHlink>
          <a:srgbClr val="00808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5.xml><?xml version="1.0" encoding="utf-8"?>
<a:theme xmlns:a="http://schemas.openxmlformats.org/drawingml/2006/main" name="6_Занавес">
  <a:themeElements>
    <a:clrScheme name="Занавес 1">
      <a:dk1>
        <a:srgbClr val="602000"/>
      </a:dk1>
      <a:lt1>
        <a:srgbClr val="FFFFFF"/>
      </a:lt1>
      <a:dk2>
        <a:srgbClr val="800000"/>
      </a:dk2>
      <a:lt2>
        <a:srgbClr val="FFFFCC"/>
      </a:lt2>
      <a:accent1>
        <a:srgbClr val="FF3300"/>
      </a:accent1>
      <a:accent2>
        <a:srgbClr val="000000"/>
      </a:accent2>
      <a:accent3>
        <a:srgbClr val="C0AAAA"/>
      </a:accent3>
      <a:accent4>
        <a:srgbClr val="DADADA"/>
      </a:accent4>
      <a:accent5>
        <a:srgbClr val="FFADAA"/>
      </a:accent5>
      <a:accent6>
        <a:srgbClr val="000000"/>
      </a:accent6>
      <a:hlink>
        <a:srgbClr val="EBF25A"/>
      </a:hlink>
      <a:folHlink>
        <a:srgbClr val="F2AA68"/>
      </a:folHlink>
    </a:clrScheme>
    <a:fontScheme name="Занавес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Занавес 1">
        <a:dk1>
          <a:srgbClr val="602000"/>
        </a:dk1>
        <a:lt1>
          <a:srgbClr val="FFFFFF"/>
        </a:lt1>
        <a:dk2>
          <a:srgbClr val="800000"/>
        </a:dk2>
        <a:lt2>
          <a:srgbClr val="FFFFCC"/>
        </a:lt2>
        <a:accent1>
          <a:srgbClr val="FF3300"/>
        </a:accent1>
        <a:accent2>
          <a:srgbClr val="000000"/>
        </a:accent2>
        <a:accent3>
          <a:srgbClr val="C0AAAA"/>
        </a:accent3>
        <a:accent4>
          <a:srgbClr val="DADADA"/>
        </a:accent4>
        <a:accent5>
          <a:srgbClr val="FFADAA"/>
        </a:accent5>
        <a:accent6>
          <a:srgbClr val="000000"/>
        </a:accent6>
        <a:hlink>
          <a:srgbClr val="EBF25A"/>
        </a:hlink>
        <a:folHlink>
          <a:srgbClr val="F2AA6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2">
        <a:dk1>
          <a:srgbClr val="000066"/>
        </a:dk1>
        <a:lt1>
          <a:srgbClr val="FFFFFF"/>
        </a:lt1>
        <a:dk2>
          <a:srgbClr val="000099"/>
        </a:dk2>
        <a:lt2>
          <a:srgbClr val="D8F6F8"/>
        </a:lt2>
        <a:accent1>
          <a:srgbClr val="0099FF"/>
        </a:accent1>
        <a:accent2>
          <a:srgbClr val="00003A"/>
        </a:accent2>
        <a:accent3>
          <a:srgbClr val="AAAACA"/>
        </a:accent3>
        <a:accent4>
          <a:srgbClr val="DADADA"/>
        </a:accent4>
        <a:accent5>
          <a:srgbClr val="AACAFF"/>
        </a:accent5>
        <a:accent6>
          <a:srgbClr val="000034"/>
        </a:accent6>
        <a:hlink>
          <a:srgbClr val="DDD925"/>
        </a:hlink>
        <a:folHlink>
          <a:srgbClr val="72C67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3">
        <a:dk1>
          <a:srgbClr val="4C3D57"/>
        </a:dk1>
        <a:lt1>
          <a:srgbClr val="FFFFFF"/>
        </a:lt1>
        <a:dk2>
          <a:srgbClr val="660066"/>
        </a:dk2>
        <a:lt2>
          <a:srgbClr val="FDFBE3"/>
        </a:lt2>
        <a:accent1>
          <a:srgbClr val="976C9E"/>
        </a:accent1>
        <a:accent2>
          <a:srgbClr val="1E1822"/>
        </a:accent2>
        <a:accent3>
          <a:srgbClr val="B8AAB8"/>
        </a:accent3>
        <a:accent4>
          <a:srgbClr val="DADADA"/>
        </a:accent4>
        <a:accent5>
          <a:srgbClr val="C9BACC"/>
        </a:accent5>
        <a:accent6>
          <a:srgbClr val="1A151E"/>
        </a:accent6>
        <a:hlink>
          <a:srgbClr val="D8C460"/>
        </a:hlink>
        <a:folHlink>
          <a:srgbClr val="C3C2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4">
        <a:dk1>
          <a:srgbClr val="334D3F"/>
        </a:dk1>
        <a:lt1>
          <a:srgbClr val="FFFFFF"/>
        </a:lt1>
        <a:dk2>
          <a:srgbClr val="008000"/>
        </a:dk2>
        <a:lt2>
          <a:srgbClr val="D3F1DB"/>
        </a:lt2>
        <a:accent1>
          <a:srgbClr val="4A6D84"/>
        </a:accent1>
        <a:accent2>
          <a:srgbClr val="213329"/>
        </a:accent2>
        <a:accent3>
          <a:srgbClr val="AAC0AA"/>
        </a:accent3>
        <a:accent4>
          <a:srgbClr val="DADADA"/>
        </a:accent4>
        <a:accent5>
          <a:srgbClr val="B1BAC2"/>
        </a:accent5>
        <a:accent6>
          <a:srgbClr val="1D2D24"/>
        </a:accent6>
        <a:hlink>
          <a:srgbClr val="F0B100"/>
        </a:hlink>
        <a:folHlink>
          <a:srgbClr val="C3710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5">
        <a:dk1>
          <a:srgbClr val="566858"/>
        </a:dk1>
        <a:lt1>
          <a:srgbClr val="FFFFFF"/>
        </a:lt1>
        <a:dk2>
          <a:srgbClr val="6D8771"/>
        </a:dk2>
        <a:lt2>
          <a:srgbClr val="ECECB2"/>
        </a:lt2>
        <a:accent1>
          <a:srgbClr val="76A571"/>
        </a:accent1>
        <a:accent2>
          <a:srgbClr val="465648"/>
        </a:accent2>
        <a:accent3>
          <a:srgbClr val="BAC3BB"/>
        </a:accent3>
        <a:accent4>
          <a:srgbClr val="DADADA"/>
        </a:accent4>
        <a:accent5>
          <a:srgbClr val="BDCFBB"/>
        </a:accent5>
        <a:accent6>
          <a:srgbClr val="3F4D40"/>
        </a:accent6>
        <a:hlink>
          <a:srgbClr val="FFDC0B"/>
        </a:hlink>
        <a:folHlink>
          <a:srgbClr val="FC991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6">
        <a:dk1>
          <a:srgbClr val="0A6866"/>
        </a:dk1>
        <a:lt1>
          <a:srgbClr val="FFFFFF"/>
        </a:lt1>
        <a:dk2>
          <a:srgbClr val="0D8784"/>
        </a:dk2>
        <a:lt2>
          <a:srgbClr val="B8DEC6"/>
        </a:lt2>
        <a:accent1>
          <a:srgbClr val="3C7652"/>
        </a:accent1>
        <a:accent2>
          <a:srgbClr val="005250"/>
        </a:accent2>
        <a:accent3>
          <a:srgbClr val="AAC3C2"/>
        </a:accent3>
        <a:accent4>
          <a:srgbClr val="DADADA"/>
        </a:accent4>
        <a:accent5>
          <a:srgbClr val="AFBDB3"/>
        </a:accent5>
        <a:accent6>
          <a:srgbClr val="004948"/>
        </a:accent6>
        <a:hlink>
          <a:srgbClr val="00E0A5"/>
        </a:hlink>
        <a:folHlink>
          <a:srgbClr val="00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7">
        <a:dk1>
          <a:srgbClr val="50688C"/>
        </a:dk1>
        <a:lt1>
          <a:srgbClr val="FFFFFF"/>
        </a:lt1>
        <a:dk2>
          <a:srgbClr val="6E87AC"/>
        </a:dk2>
        <a:lt2>
          <a:srgbClr val="FFFFFF"/>
        </a:lt2>
        <a:accent1>
          <a:srgbClr val="376EA5"/>
        </a:accent1>
        <a:accent2>
          <a:srgbClr val="445876"/>
        </a:accent2>
        <a:accent3>
          <a:srgbClr val="BAC3D2"/>
        </a:accent3>
        <a:accent4>
          <a:srgbClr val="DADADA"/>
        </a:accent4>
        <a:accent5>
          <a:srgbClr val="AEBACF"/>
        </a:accent5>
        <a:accent6>
          <a:srgbClr val="3D4F6A"/>
        </a:accent6>
        <a:hlink>
          <a:srgbClr val="66CC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8">
        <a:dk1>
          <a:srgbClr val="000000"/>
        </a:dk1>
        <a:lt1>
          <a:srgbClr val="DDDCC5"/>
        </a:lt1>
        <a:dk2>
          <a:srgbClr val="000000"/>
        </a:dk2>
        <a:lt2>
          <a:srgbClr val="C9C6A5"/>
        </a:lt2>
        <a:accent1>
          <a:srgbClr val="C0C0C0"/>
        </a:accent1>
        <a:accent2>
          <a:srgbClr val="B0AC90"/>
        </a:accent2>
        <a:accent3>
          <a:srgbClr val="EBEBDF"/>
        </a:accent3>
        <a:accent4>
          <a:srgbClr val="000000"/>
        </a:accent4>
        <a:accent5>
          <a:srgbClr val="DCDCDC"/>
        </a:accent5>
        <a:accent6>
          <a:srgbClr val="9F9B82"/>
        </a:accent6>
        <a:hlink>
          <a:srgbClr val="666699"/>
        </a:hlink>
        <a:folHlink>
          <a:srgbClr val="905C8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Занавес 9">
        <a:dk1>
          <a:srgbClr val="000000"/>
        </a:dk1>
        <a:lt1>
          <a:srgbClr val="FFFFFF"/>
        </a:lt1>
        <a:dk2>
          <a:srgbClr val="000099"/>
        </a:dk2>
        <a:lt2>
          <a:srgbClr val="DDDDDD"/>
        </a:lt2>
        <a:accent1>
          <a:srgbClr val="C6D4D4"/>
        </a:accent1>
        <a:accent2>
          <a:srgbClr val="C0C0C0"/>
        </a:accent2>
        <a:accent3>
          <a:srgbClr val="FFFFFF"/>
        </a:accent3>
        <a:accent4>
          <a:srgbClr val="000000"/>
        </a:accent4>
        <a:accent5>
          <a:srgbClr val="DFE6E6"/>
        </a:accent5>
        <a:accent6>
          <a:srgbClr val="AEAEAE"/>
        </a:accent6>
        <a:hlink>
          <a:srgbClr val="6600FF"/>
        </a:hlink>
        <a:folHlink>
          <a:srgbClr val="9900C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6.xml><?xml version="1.0" encoding="utf-8"?>
<a:theme xmlns:a="http://schemas.openxmlformats.org/drawingml/2006/main" name="6_Глобус">
  <a:themeElements>
    <a:clrScheme name="Глобус 3">
      <a:dk1>
        <a:srgbClr val="003B76"/>
      </a:dk1>
      <a:lt1>
        <a:srgbClr val="FFFFFF"/>
      </a:lt1>
      <a:dk2>
        <a:srgbClr val="0066CC"/>
      </a:dk2>
      <a:lt2>
        <a:srgbClr val="CCECFF"/>
      </a:lt2>
      <a:accent1>
        <a:srgbClr val="33CCCC"/>
      </a:accent1>
      <a:accent2>
        <a:srgbClr val="66CCFF"/>
      </a:accent2>
      <a:accent3>
        <a:srgbClr val="AAB8E2"/>
      </a:accent3>
      <a:accent4>
        <a:srgbClr val="DADADA"/>
      </a:accent4>
      <a:accent5>
        <a:srgbClr val="ADE2E2"/>
      </a:accent5>
      <a:accent6>
        <a:srgbClr val="5CB9E7"/>
      </a:accent6>
      <a:hlink>
        <a:srgbClr val="FFFFCC"/>
      </a:hlink>
      <a:folHlink>
        <a:srgbClr val="FFCC66"/>
      </a:folHlink>
    </a:clrScheme>
    <a:fontScheme name="Глобус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лобус 1">
        <a:dk1>
          <a:srgbClr val="622100"/>
        </a:dk1>
        <a:lt1>
          <a:srgbClr val="FFFFFF"/>
        </a:lt1>
        <a:dk2>
          <a:srgbClr val="800000"/>
        </a:dk2>
        <a:lt2>
          <a:srgbClr val="FFFFCC"/>
        </a:lt2>
        <a:accent1>
          <a:srgbClr val="E42B00"/>
        </a:accent1>
        <a:accent2>
          <a:srgbClr val="996600"/>
        </a:accent2>
        <a:accent3>
          <a:srgbClr val="C0AAAA"/>
        </a:accent3>
        <a:accent4>
          <a:srgbClr val="DADADA"/>
        </a:accent4>
        <a:accent5>
          <a:srgbClr val="EFACAA"/>
        </a:accent5>
        <a:accent6>
          <a:srgbClr val="8A5C00"/>
        </a:accent6>
        <a:hlink>
          <a:srgbClr val="FADF6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2">
        <a:dk1>
          <a:srgbClr val="5F4545"/>
        </a:dk1>
        <a:lt1>
          <a:srgbClr val="FFFFFF"/>
        </a:lt1>
        <a:dk2>
          <a:srgbClr val="8F6969"/>
        </a:dk2>
        <a:lt2>
          <a:srgbClr val="FFFFCC"/>
        </a:lt2>
        <a:accent1>
          <a:srgbClr val="CC6600"/>
        </a:accent1>
        <a:accent2>
          <a:srgbClr val="924C0C"/>
        </a:accent2>
        <a:accent3>
          <a:srgbClr val="C6B9B9"/>
        </a:accent3>
        <a:accent4>
          <a:srgbClr val="DADADA"/>
        </a:accent4>
        <a:accent5>
          <a:srgbClr val="E2B8AA"/>
        </a:accent5>
        <a:accent6>
          <a:srgbClr val="84440A"/>
        </a:accent6>
        <a:hlink>
          <a:srgbClr val="CFD375"/>
        </a:hlink>
        <a:folHlink>
          <a:srgbClr val="98BB9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3">
        <a:dk1>
          <a:srgbClr val="003B76"/>
        </a:dk1>
        <a:lt1>
          <a:srgbClr val="FFFFFF"/>
        </a:lt1>
        <a:dk2>
          <a:srgbClr val="0066CC"/>
        </a:dk2>
        <a:lt2>
          <a:srgbClr val="CCECFF"/>
        </a:lt2>
        <a:accent1>
          <a:srgbClr val="33CCCC"/>
        </a:accent1>
        <a:accent2>
          <a:srgbClr val="66CCFF"/>
        </a:accent2>
        <a:accent3>
          <a:srgbClr val="AAB8E2"/>
        </a:accent3>
        <a:accent4>
          <a:srgbClr val="DADADA"/>
        </a:accent4>
        <a:accent5>
          <a:srgbClr val="ADE2E2"/>
        </a:accent5>
        <a:accent6>
          <a:srgbClr val="5CB9E7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4">
        <a:dk1>
          <a:srgbClr val="005856"/>
        </a:dk1>
        <a:lt1>
          <a:srgbClr val="FFFFFF"/>
        </a:lt1>
        <a:dk2>
          <a:srgbClr val="008080"/>
        </a:dk2>
        <a:lt2>
          <a:srgbClr val="FFFFCC"/>
        </a:lt2>
        <a:accent1>
          <a:srgbClr val="0099CC"/>
        </a:accent1>
        <a:accent2>
          <a:srgbClr val="00CCFF"/>
        </a:accent2>
        <a:accent3>
          <a:srgbClr val="AAC0C0"/>
        </a:accent3>
        <a:accent4>
          <a:srgbClr val="DADADA"/>
        </a:accent4>
        <a:accent5>
          <a:srgbClr val="AACAE2"/>
        </a:accent5>
        <a:accent6>
          <a:srgbClr val="00B9E7"/>
        </a:accent6>
        <a:hlink>
          <a:srgbClr val="1ACE9F"/>
        </a:hlink>
        <a:folHlink>
          <a:srgbClr val="948CC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5">
        <a:dk1>
          <a:srgbClr val="3C5436"/>
        </a:dk1>
        <a:lt1>
          <a:srgbClr val="FFFFFF"/>
        </a:lt1>
        <a:dk2>
          <a:srgbClr val="5F8656"/>
        </a:dk2>
        <a:lt2>
          <a:srgbClr val="D6D8C0"/>
        </a:lt2>
        <a:accent1>
          <a:srgbClr val="61733D"/>
        </a:accent1>
        <a:accent2>
          <a:srgbClr val="324A39"/>
        </a:accent2>
        <a:accent3>
          <a:srgbClr val="B6C3B4"/>
        </a:accent3>
        <a:accent4>
          <a:srgbClr val="DADADA"/>
        </a:accent4>
        <a:accent5>
          <a:srgbClr val="B7BCAF"/>
        </a:accent5>
        <a:accent6>
          <a:srgbClr val="2C4233"/>
        </a:accent6>
        <a:hlink>
          <a:srgbClr val="73D588"/>
        </a:hlink>
        <a:folHlink>
          <a:srgbClr val="6F99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6">
        <a:dk1>
          <a:srgbClr val="5B7B65"/>
        </a:dk1>
        <a:lt1>
          <a:srgbClr val="FFFFFF"/>
        </a:lt1>
        <a:dk2>
          <a:srgbClr val="9ABE9D"/>
        </a:dk2>
        <a:lt2>
          <a:srgbClr val="336600"/>
        </a:lt2>
        <a:accent1>
          <a:srgbClr val="00CC66"/>
        </a:accent1>
        <a:accent2>
          <a:srgbClr val="4E7050"/>
        </a:accent2>
        <a:accent3>
          <a:srgbClr val="CADBCC"/>
        </a:accent3>
        <a:accent4>
          <a:srgbClr val="DADADA"/>
        </a:accent4>
        <a:accent5>
          <a:srgbClr val="AAE2B8"/>
        </a:accent5>
        <a:accent6>
          <a:srgbClr val="466548"/>
        </a:accent6>
        <a:hlink>
          <a:srgbClr val="FFFFCC"/>
        </a:hlink>
        <a:folHlink>
          <a:srgbClr val="9CE8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7">
        <a:dk1>
          <a:srgbClr val="4C4E44"/>
        </a:dk1>
        <a:lt1>
          <a:srgbClr val="FFFFFF"/>
        </a:lt1>
        <a:dk2>
          <a:srgbClr val="686B5D"/>
        </a:dk2>
        <a:lt2>
          <a:srgbClr val="D6D5C6"/>
        </a:lt2>
        <a:accent1>
          <a:srgbClr val="898D79"/>
        </a:accent1>
        <a:accent2>
          <a:srgbClr val="4D4F45"/>
        </a:accent2>
        <a:accent3>
          <a:srgbClr val="B9BAB6"/>
        </a:accent3>
        <a:accent4>
          <a:srgbClr val="DADADA"/>
        </a:accent4>
        <a:accent5>
          <a:srgbClr val="C4C5BE"/>
        </a:accent5>
        <a:accent6>
          <a:srgbClr val="45473E"/>
        </a:accent6>
        <a:hlink>
          <a:srgbClr val="58BE67"/>
        </a:hlink>
        <a:folHlink>
          <a:srgbClr val="C0C64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8">
        <a:dk1>
          <a:srgbClr val="000000"/>
        </a:dk1>
        <a:lt1>
          <a:srgbClr val="FFFFDD"/>
        </a:lt1>
        <a:dk2>
          <a:srgbClr val="000000"/>
        </a:dk2>
        <a:lt2>
          <a:srgbClr val="98977A"/>
        </a:lt2>
        <a:accent1>
          <a:srgbClr val="BDCDA7"/>
        </a:accent1>
        <a:accent2>
          <a:srgbClr val="A0D060"/>
        </a:accent2>
        <a:accent3>
          <a:srgbClr val="FFFFEB"/>
        </a:accent3>
        <a:accent4>
          <a:srgbClr val="000000"/>
        </a:accent4>
        <a:accent5>
          <a:srgbClr val="DBE3D0"/>
        </a:accent5>
        <a:accent6>
          <a:srgbClr val="91BC56"/>
        </a:accent6>
        <a:hlink>
          <a:srgbClr val="FADD4E"/>
        </a:hlink>
        <a:folHlink>
          <a:srgbClr val="CC99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7.xml><?xml version="1.0" encoding="utf-8"?>
<a:theme xmlns:a="http://schemas.openxmlformats.org/drawingml/2006/main" name="6_Океан">
  <a:themeElements>
    <a:clrScheme name="Океан 1">
      <a:dk1>
        <a:srgbClr val="010199"/>
      </a:dk1>
      <a:lt1>
        <a:srgbClr val="FFFFFF"/>
      </a:lt1>
      <a:dk2>
        <a:srgbClr val="000099"/>
      </a:dk2>
      <a:lt2>
        <a:srgbClr val="FFFFFF"/>
      </a:lt2>
      <a:accent1>
        <a:srgbClr val="33CCCC"/>
      </a:accent1>
      <a:accent2>
        <a:srgbClr val="00C600"/>
      </a:accent2>
      <a:accent3>
        <a:srgbClr val="AAAACA"/>
      </a:accent3>
      <a:accent4>
        <a:srgbClr val="DADADA"/>
      </a:accent4>
      <a:accent5>
        <a:srgbClr val="ADE2E2"/>
      </a:accent5>
      <a:accent6>
        <a:srgbClr val="00B300"/>
      </a:accent6>
      <a:hlink>
        <a:srgbClr val="FFCC00"/>
      </a:hlink>
      <a:folHlink>
        <a:srgbClr val="6699FF"/>
      </a:folHlink>
    </a:clrScheme>
    <a:fontScheme name="Океан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кеан 1">
        <a:dk1>
          <a:srgbClr val="010199"/>
        </a:dk1>
        <a:lt1>
          <a:srgbClr val="FFFFFF"/>
        </a:lt1>
        <a:dk2>
          <a:srgbClr val="000099"/>
        </a:dk2>
        <a:lt2>
          <a:srgbClr val="FFFFFF"/>
        </a:lt2>
        <a:accent1>
          <a:srgbClr val="33CCCC"/>
        </a:accent1>
        <a:accent2>
          <a:srgbClr val="00C600"/>
        </a:accent2>
        <a:accent3>
          <a:srgbClr val="AAAACA"/>
        </a:accent3>
        <a:accent4>
          <a:srgbClr val="DADADA"/>
        </a:accent4>
        <a:accent5>
          <a:srgbClr val="ADE2E2"/>
        </a:accent5>
        <a:accent6>
          <a:srgbClr val="00B300"/>
        </a:accent6>
        <a:hlink>
          <a:srgbClr val="FFCC00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2">
        <a:dk1>
          <a:srgbClr val="000066"/>
        </a:dk1>
        <a:lt1>
          <a:srgbClr val="FFFFFF"/>
        </a:lt1>
        <a:dk2>
          <a:srgbClr val="5D93FF"/>
        </a:dk2>
        <a:lt2>
          <a:srgbClr val="FFFFFF"/>
        </a:lt2>
        <a:accent1>
          <a:srgbClr val="6666FF"/>
        </a:accent1>
        <a:accent2>
          <a:srgbClr val="9999FF"/>
        </a:accent2>
        <a:accent3>
          <a:srgbClr val="B6C8FF"/>
        </a:accent3>
        <a:accent4>
          <a:srgbClr val="DADADA"/>
        </a:accent4>
        <a:accent5>
          <a:srgbClr val="B8B8FF"/>
        </a:accent5>
        <a:accent6>
          <a:srgbClr val="8A8AE7"/>
        </a:accent6>
        <a:hlink>
          <a:srgbClr val="FF33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3">
        <a:dk1>
          <a:srgbClr val="000000"/>
        </a:dk1>
        <a:lt1>
          <a:srgbClr val="FFFFFF"/>
        </a:lt1>
        <a:dk2>
          <a:srgbClr val="572E88"/>
        </a:dk2>
        <a:lt2>
          <a:srgbClr val="FFFFFF"/>
        </a:lt2>
        <a:accent1>
          <a:srgbClr val="FF6600"/>
        </a:accent1>
        <a:accent2>
          <a:srgbClr val="FFCC00"/>
        </a:accent2>
        <a:accent3>
          <a:srgbClr val="B4ADC3"/>
        </a:accent3>
        <a:accent4>
          <a:srgbClr val="DADADA"/>
        </a:accent4>
        <a:accent5>
          <a:srgbClr val="FFB8AA"/>
        </a:accent5>
        <a:accent6>
          <a:srgbClr val="E7B900"/>
        </a:accent6>
        <a:hlink>
          <a:srgbClr val="33CCCC"/>
        </a:hlink>
        <a:folHlink>
          <a:srgbClr val="36CC6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4">
        <a:dk1>
          <a:srgbClr val="003366"/>
        </a:dk1>
        <a:lt1>
          <a:srgbClr val="FFFFFF"/>
        </a:lt1>
        <a:dk2>
          <a:srgbClr val="666699"/>
        </a:dk2>
        <a:lt2>
          <a:srgbClr val="FFFFFF"/>
        </a:lt2>
        <a:accent1>
          <a:srgbClr val="9966FF"/>
        </a:accent1>
        <a:accent2>
          <a:srgbClr val="00CC66"/>
        </a:accent2>
        <a:accent3>
          <a:srgbClr val="B8B8CA"/>
        </a:accent3>
        <a:accent4>
          <a:srgbClr val="DADADA"/>
        </a:accent4>
        <a:accent5>
          <a:srgbClr val="CAB8FF"/>
        </a:accent5>
        <a:accent6>
          <a:srgbClr val="00B95C"/>
        </a:accent6>
        <a:hlink>
          <a:srgbClr val="65C8FF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5">
        <a:dk1>
          <a:srgbClr val="000000"/>
        </a:dk1>
        <a:lt1>
          <a:srgbClr val="FFFFFF"/>
        </a:lt1>
        <a:dk2>
          <a:srgbClr val="336600"/>
        </a:dk2>
        <a:lt2>
          <a:srgbClr val="FFFFFF"/>
        </a:lt2>
        <a:accent1>
          <a:srgbClr val="B7C533"/>
        </a:accent1>
        <a:accent2>
          <a:srgbClr val="CCCCFF"/>
        </a:accent2>
        <a:accent3>
          <a:srgbClr val="ADB8AA"/>
        </a:accent3>
        <a:accent4>
          <a:srgbClr val="DADADA"/>
        </a:accent4>
        <a:accent5>
          <a:srgbClr val="D8DFAD"/>
        </a:accent5>
        <a:accent6>
          <a:srgbClr val="B9B9E7"/>
        </a:accent6>
        <a:hlink>
          <a:srgbClr val="FFFFC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6">
        <a:dk1>
          <a:srgbClr val="000000"/>
        </a:dk1>
        <a:lt1>
          <a:srgbClr val="FFFFFF"/>
        </a:lt1>
        <a:dk2>
          <a:srgbClr val="006B80"/>
        </a:dk2>
        <a:lt2>
          <a:srgbClr val="C1CB75"/>
        </a:lt2>
        <a:accent1>
          <a:srgbClr val="6F8406"/>
        </a:accent1>
        <a:accent2>
          <a:srgbClr val="D9E288"/>
        </a:accent2>
        <a:accent3>
          <a:srgbClr val="AABAC0"/>
        </a:accent3>
        <a:accent4>
          <a:srgbClr val="DADADA"/>
        </a:accent4>
        <a:accent5>
          <a:srgbClr val="BBC2AA"/>
        </a:accent5>
        <a:accent6>
          <a:srgbClr val="C4CD7B"/>
        </a:accent6>
        <a:hlink>
          <a:srgbClr val="00CC00"/>
        </a:hlink>
        <a:folHlink>
          <a:srgbClr val="C0FF7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7">
        <a:dk1>
          <a:srgbClr val="5F5F5F"/>
        </a:dk1>
        <a:lt1>
          <a:srgbClr val="FFFFFF"/>
        </a:lt1>
        <a:dk2>
          <a:srgbClr val="FF6600"/>
        </a:dk2>
        <a:lt2>
          <a:srgbClr val="FFFFFF"/>
        </a:lt2>
        <a:accent1>
          <a:srgbClr val="CC6600"/>
        </a:accent1>
        <a:accent2>
          <a:srgbClr val="FF6600"/>
        </a:accent2>
        <a:accent3>
          <a:srgbClr val="FFB8AA"/>
        </a:accent3>
        <a:accent4>
          <a:srgbClr val="DADADA"/>
        </a:accent4>
        <a:accent5>
          <a:srgbClr val="E2B8AA"/>
        </a:accent5>
        <a:accent6>
          <a:srgbClr val="E75C00"/>
        </a:accent6>
        <a:hlink>
          <a:srgbClr val="FFFF99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8">
        <a:dk1>
          <a:srgbClr val="000000"/>
        </a:dk1>
        <a:lt1>
          <a:srgbClr val="FFFFFF"/>
        </a:lt1>
        <a:dk2>
          <a:srgbClr val="FFBA2F"/>
        </a:dk2>
        <a:lt2>
          <a:srgbClr val="A50021"/>
        </a:lt2>
        <a:accent1>
          <a:srgbClr val="FF6600"/>
        </a:accent1>
        <a:accent2>
          <a:srgbClr val="CC6600"/>
        </a:accent2>
        <a:accent3>
          <a:srgbClr val="FFD9AD"/>
        </a:accent3>
        <a:accent4>
          <a:srgbClr val="DADADA"/>
        </a:accent4>
        <a:accent5>
          <a:srgbClr val="FFB8AA"/>
        </a:accent5>
        <a:accent6>
          <a:srgbClr val="B95C00"/>
        </a:accent6>
        <a:hlink>
          <a:srgbClr val="66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8.xml><?xml version="1.0" encoding="utf-8"?>
<a:theme xmlns:a="http://schemas.openxmlformats.org/drawingml/2006/main" name="6_Сотрудничество">
  <a:themeElements>
    <a:clrScheme name="Сотрудничество 4">
      <a:dk1>
        <a:srgbClr val="006E6B"/>
      </a:dk1>
      <a:lt1>
        <a:srgbClr val="FFFFFF"/>
      </a:lt1>
      <a:dk2>
        <a:srgbClr val="006666"/>
      </a:dk2>
      <a:lt2>
        <a:srgbClr val="B9EFEE"/>
      </a:lt2>
      <a:accent1>
        <a:srgbClr val="33CCCC"/>
      </a:accent1>
      <a:accent2>
        <a:srgbClr val="6AB475"/>
      </a:accent2>
      <a:accent3>
        <a:srgbClr val="AAB8B8"/>
      </a:accent3>
      <a:accent4>
        <a:srgbClr val="DADADA"/>
      </a:accent4>
      <a:accent5>
        <a:srgbClr val="ADE2E2"/>
      </a:accent5>
      <a:accent6>
        <a:srgbClr val="5FA369"/>
      </a:accent6>
      <a:hlink>
        <a:srgbClr val="00FF99"/>
      </a:hlink>
      <a:folHlink>
        <a:srgbClr val="CCFF66"/>
      </a:folHlink>
    </a:clrScheme>
    <a:fontScheme name="Сотрудничество">
      <a:majorFont>
        <a:latin typeface="Garamond"/>
        <a:ea typeface=""/>
        <a:cs typeface=""/>
      </a:majorFont>
      <a:minorFont>
        <a:latin typeface="Garamond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отрудничество 1">
        <a:dk1>
          <a:srgbClr val="000078"/>
        </a:dk1>
        <a:lt1>
          <a:srgbClr val="FFFFFF"/>
        </a:lt1>
        <a:dk2>
          <a:srgbClr val="000066"/>
        </a:dk2>
        <a:lt2>
          <a:srgbClr val="CCECFF"/>
        </a:lt2>
        <a:accent1>
          <a:srgbClr val="0099CC"/>
        </a:accent1>
        <a:accent2>
          <a:srgbClr val="008080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007373"/>
        </a:accent6>
        <a:hlink>
          <a:srgbClr val="00FFCC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2">
        <a:dk1>
          <a:srgbClr val="0000A6"/>
        </a:dk1>
        <a:lt1>
          <a:srgbClr val="FFFFFF"/>
        </a:lt1>
        <a:dk2>
          <a:srgbClr val="000099"/>
        </a:dk2>
        <a:lt2>
          <a:srgbClr val="CCFFFF"/>
        </a:lt2>
        <a:accent1>
          <a:srgbClr val="00CCFF"/>
        </a:accent1>
        <a:accent2>
          <a:srgbClr val="FFE701"/>
        </a:accent2>
        <a:accent3>
          <a:srgbClr val="AAAACA"/>
        </a:accent3>
        <a:accent4>
          <a:srgbClr val="DADADA"/>
        </a:accent4>
        <a:accent5>
          <a:srgbClr val="AAE2FF"/>
        </a:accent5>
        <a:accent6>
          <a:srgbClr val="E7D101"/>
        </a:accent6>
        <a:hlink>
          <a:srgbClr val="FFCC66"/>
        </a:hlink>
        <a:folHlink>
          <a:srgbClr val="00CA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3">
        <a:dk1>
          <a:srgbClr val="000000"/>
        </a:dk1>
        <a:lt1>
          <a:srgbClr val="E0EBF6"/>
        </a:lt1>
        <a:dk2>
          <a:srgbClr val="77A4AF"/>
        </a:dk2>
        <a:lt2>
          <a:srgbClr val="F3F7FB"/>
        </a:lt2>
        <a:accent1>
          <a:srgbClr val="B9C4D7"/>
        </a:accent1>
        <a:accent2>
          <a:srgbClr val="B1A1C5"/>
        </a:accent2>
        <a:accent3>
          <a:srgbClr val="EDF3FA"/>
        </a:accent3>
        <a:accent4>
          <a:srgbClr val="000000"/>
        </a:accent4>
        <a:accent5>
          <a:srgbClr val="D9DEE8"/>
        </a:accent5>
        <a:accent6>
          <a:srgbClr val="A091B2"/>
        </a:accent6>
        <a:hlink>
          <a:srgbClr val="3F2FB5"/>
        </a:hlink>
        <a:folHlink>
          <a:srgbClr val="318944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4">
        <a:dk1>
          <a:srgbClr val="006E6B"/>
        </a:dk1>
        <a:lt1>
          <a:srgbClr val="FFFFFF"/>
        </a:lt1>
        <a:dk2>
          <a:srgbClr val="006666"/>
        </a:dk2>
        <a:lt2>
          <a:srgbClr val="B9EFEE"/>
        </a:lt2>
        <a:accent1>
          <a:srgbClr val="33CCCC"/>
        </a:accent1>
        <a:accent2>
          <a:srgbClr val="6AB475"/>
        </a:accent2>
        <a:accent3>
          <a:srgbClr val="AAB8B8"/>
        </a:accent3>
        <a:accent4>
          <a:srgbClr val="DADADA"/>
        </a:accent4>
        <a:accent5>
          <a:srgbClr val="ADE2E2"/>
        </a:accent5>
        <a:accent6>
          <a:srgbClr val="5FA369"/>
        </a:accent6>
        <a:hlink>
          <a:srgbClr val="00FF99"/>
        </a:hlink>
        <a:folHlink>
          <a:srgbClr val="CCFF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5">
        <a:dk1>
          <a:srgbClr val="8ABA8D"/>
        </a:dk1>
        <a:lt1>
          <a:srgbClr val="FFFFFF"/>
        </a:lt1>
        <a:dk2>
          <a:srgbClr val="6FB56D"/>
        </a:dk2>
        <a:lt2>
          <a:srgbClr val="DCF1F4"/>
        </a:lt2>
        <a:accent1>
          <a:srgbClr val="2E7E2E"/>
        </a:accent1>
        <a:accent2>
          <a:srgbClr val="25735D"/>
        </a:accent2>
        <a:accent3>
          <a:srgbClr val="BBD7BA"/>
        </a:accent3>
        <a:accent4>
          <a:srgbClr val="DADADA"/>
        </a:accent4>
        <a:accent5>
          <a:srgbClr val="ADC0AD"/>
        </a:accent5>
        <a:accent6>
          <a:srgbClr val="206853"/>
        </a:accent6>
        <a:hlink>
          <a:srgbClr val="FFFF00"/>
        </a:hlink>
        <a:folHlink>
          <a:srgbClr val="FFF4B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6">
        <a:dk1>
          <a:srgbClr val="005400"/>
        </a:dk1>
        <a:lt1>
          <a:srgbClr val="FFFFFF"/>
        </a:lt1>
        <a:dk2>
          <a:srgbClr val="004800"/>
        </a:dk2>
        <a:lt2>
          <a:srgbClr val="D6D8C0"/>
        </a:lt2>
        <a:accent1>
          <a:srgbClr val="339933"/>
        </a:accent1>
        <a:accent2>
          <a:srgbClr val="7D8C70"/>
        </a:accent2>
        <a:accent3>
          <a:srgbClr val="AAB1AA"/>
        </a:accent3>
        <a:accent4>
          <a:srgbClr val="DADADA"/>
        </a:accent4>
        <a:accent5>
          <a:srgbClr val="ADCAAD"/>
        </a:accent5>
        <a:accent6>
          <a:srgbClr val="717E65"/>
        </a:accent6>
        <a:hlink>
          <a:srgbClr val="CCCC00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7">
        <a:dk1>
          <a:srgbClr val="000000"/>
        </a:dk1>
        <a:lt1>
          <a:srgbClr val="F5F0BD"/>
        </a:lt1>
        <a:dk2>
          <a:srgbClr val="BD9D69"/>
        </a:dk2>
        <a:lt2>
          <a:srgbClr val="FFFFCC"/>
        </a:lt2>
        <a:accent1>
          <a:srgbClr val="CDBB77"/>
        </a:accent1>
        <a:accent2>
          <a:srgbClr val="F8EBD0"/>
        </a:accent2>
        <a:accent3>
          <a:srgbClr val="F9F6DB"/>
        </a:accent3>
        <a:accent4>
          <a:srgbClr val="000000"/>
        </a:accent4>
        <a:accent5>
          <a:srgbClr val="E3DABD"/>
        </a:accent5>
        <a:accent6>
          <a:srgbClr val="E1D5BC"/>
        </a:accent6>
        <a:hlink>
          <a:srgbClr val="FF9900"/>
        </a:hlink>
        <a:folHlink>
          <a:srgbClr val="C64B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8">
        <a:dk1>
          <a:srgbClr val="000000"/>
        </a:dk1>
        <a:lt1>
          <a:srgbClr val="E2DDD4"/>
        </a:lt1>
        <a:dk2>
          <a:srgbClr val="000000"/>
        </a:dk2>
        <a:lt2>
          <a:srgbClr val="EFEBE3"/>
        </a:lt2>
        <a:accent1>
          <a:srgbClr val="F2F2F2"/>
        </a:accent1>
        <a:accent2>
          <a:srgbClr val="C4AD74"/>
        </a:accent2>
        <a:accent3>
          <a:srgbClr val="EEEBE6"/>
        </a:accent3>
        <a:accent4>
          <a:srgbClr val="000000"/>
        </a:accent4>
        <a:accent5>
          <a:srgbClr val="F7F7F7"/>
        </a:accent5>
        <a:accent6>
          <a:srgbClr val="B19C68"/>
        </a:accent6>
        <a:hlink>
          <a:srgbClr val="A46032"/>
        </a:hlink>
        <a:folHlink>
          <a:srgbClr val="8F8E73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9">
        <a:dk1>
          <a:srgbClr val="8A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5831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4AD"/>
        </a:accent5>
        <a:accent6>
          <a:srgbClr val="B24B36"/>
        </a:accent6>
        <a:hlink>
          <a:srgbClr val="FFFFC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9.xml><?xml version="1.0" encoding="utf-8"?>
<a:theme xmlns:a="http://schemas.openxmlformats.org/drawingml/2006/main" name="6_Орбита">
  <a:themeElements>
    <a:clrScheme name="Орбита 1">
      <a:dk1>
        <a:srgbClr val="010199"/>
      </a:dk1>
      <a:lt1>
        <a:srgbClr val="FFFFFF"/>
      </a:lt1>
      <a:dk2>
        <a:srgbClr val="000000"/>
      </a:dk2>
      <a:lt2>
        <a:srgbClr val="B2B2B2"/>
      </a:lt2>
      <a:accent1>
        <a:srgbClr val="3399FF"/>
      </a:accent1>
      <a:accent2>
        <a:srgbClr val="666699"/>
      </a:accent2>
      <a:accent3>
        <a:srgbClr val="AAAAAA"/>
      </a:accent3>
      <a:accent4>
        <a:srgbClr val="DADADA"/>
      </a:accent4>
      <a:accent5>
        <a:srgbClr val="ADCAFF"/>
      </a:accent5>
      <a:accent6>
        <a:srgbClr val="5C5C8A"/>
      </a:accent6>
      <a:hlink>
        <a:srgbClr val="FFFFCC"/>
      </a:hlink>
      <a:folHlink>
        <a:srgbClr val="FFCC66"/>
      </a:folHlink>
    </a:clrScheme>
    <a:fontScheme name="Орбита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рбита 1">
        <a:dk1>
          <a:srgbClr val="010199"/>
        </a:dk1>
        <a:lt1>
          <a:srgbClr val="FFFFFF"/>
        </a:lt1>
        <a:dk2>
          <a:srgbClr val="000000"/>
        </a:dk2>
        <a:lt2>
          <a:srgbClr val="B2B2B2"/>
        </a:lt2>
        <a:accent1>
          <a:srgbClr val="3399FF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ADCAFF"/>
        </a:accent5>
        <a:accent6>
          <a:srgbClr val="5C5C8A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2">
        <a:dk1>
          <a:srgbClr val="008000"/>
        </a:dk1>
        <a:lt1>
          <a:srgbClr val="FFFFFF"/>
        </a:lt1>
        <a:dk2>
          <a:srgbClr val="003300"/>
        </a:dk2>
        <a:lt2>
          <a:srgbClr val="C0C0C0"/>
        </a:lt2>
        <a:accent1>
          <a:srgbClr val="99CC00"/>
        </a:accent1>
        <a:accent2>
          <a:srgbClr val="527C3A"/>
        </a:accent2>
        <a:accent3>
          <a:srgbClr val="AAADAA"/>
        </a:accent3>
        <a:accent4>
          <a:srgbClr val="DADADA"/>
        </a:accent4>
        <a:accent5>
          <a:srgbClr val="CAE2AA"/>
        </a:accent5>
        <a:accent6>
          <a:srgbClr val="497034"/>
        </a:accent6>
        <a:hlink>
          <a:srgbClr val="33CC33"/>
        </a:hlink>
        <a:folHlink>
          <a:srgbClr val="C1FF8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3">
        <a:dk1>
          <a:srgbClr val="000066"/>
        </a:dk1>
        <a:lt1>
          <a:srgbClr val="FFFFFF"/>
        </a:lt1>
        <a:dk2>
          <a:srgbClr val="000099"/>
        </a:dk2>
        <a:lt2>
          <a:srgbClr val="9FBFFF"/>
        </a:lt2>
        <a:accent1>
          <a:srgbClr val="0099CC"/>
        </a:accent1>
        <a:accent2>
          <a:srgbClr val="00CC66"/>
        </a:accent2>
        <a:accent3>
          <a:srgbClr val="AAAACA"/>
        </a:accent3>
        <a:accent4>
          <a:srgbClr val="DADADA"/>
        </a:accent4>
        <a:accent5>
          <a:srgbClr val="AACAE2"/>
        </a:accent5>
        <a:accent6>
          <a:srgbClr val="00B95C"/>
        </a:accent6>
        <a:hlink>
          <a:srgbClr val="00FFFF"/>
        </a:hlink>
        <a:folHlink>
          <a:srgbClr val="CDE6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4">
        <a:dk1>
          <a:srgbClr val="00ACA8"/>
        </a:dk1>
        <a:lt1>
          <a:srgbClr val="FFFFFF"/>
        </a:lt1>
        <a:dk2>
          <a:srgbClr val="006666"/>
        </a:dk2>
        <a:lt2>
          <a:srgbClr val="FFFF99"/>
        </a:lt2>
        <a:accent1>
          <a:srgbClr val="0099CC"/>
        </a:accent1>
        <a:accent2>
          <a:srgbClr val="6D6FC7"/>
        </a:accent2>
        <a:accent3>
          <a:srgbClr val="AAB8B8"/>
        </a:accent3>
        <a:accent4>
          <a:srgbClr val="DADADA"/>
        </a:accent4>
        <a:accent5>
          <a:srgbClr val="AACAE2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5">
        <a:dk1>
          <a:srgbClr val="BA0023"/>
        </a:dk1>
        <a:lt1>
          <a:srgbClr val="FFFFFF"/>
        </a:lt1>
        <a:dk2>
          <a:srgbClr val="800000"/>
        </a:dk2>
        <a:lt2>
          <a:srgbClr val="FFFF99"/>
        </a:lt2>
        <a:accent1>
          <a:srgbClr val="FF6600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B24B36"/>
        </a:accent6>
        <a:hlink>
          <a:srgbClr val="FFFF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6">
        <a:dk1>
          <a:srgbClr val="6D776E"/>
        </a:dk1>
        <a:lt1>
          <a:srgbClr val="FFFFFF"/>
        </a:lt1>
        <a:dk2>
          <a:srgbClr val="575863"/>
        </a:dk2>
        <a:lt2>
          <a:srgbClr val="DDDDDD"/>
        </a:lt2>
        <a:accent1>
          <a:srgbClr val="0099CC"/>
        </a:accent1>
        <a:accent2>
          <a:srgbClr val="939EA9"/>
        </a:accent2>
        <a:accent3>
          <a:srgbClr val="B4B4B7"/>
        </a:accent3>
        <a:accent4>
          <a:srgbClr val="DADADA"/>
        </a:accent4>
        <a:accent5>
          <a:srgbClr val="AACAE2"/>
        </a:accent5>
        <a:accent6>
          <a:srgbClr val="858F99"/>
        </a:accent6>
        <a:hlink>
          <a:srgbClr val="FFCC00"/>
        </a:hlink>
        <a:folHlink>
          <a:srgbClr val="BD894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7">
        <a:dk1>
          <a:srgbClr val="A28A84"/>
        </a:dk1>
        <a:lt1>
          <a:srgbClr val="FFFFFF"/>
        </a:lt1>
        <a:dk2>
          <a:srgbClr val="765E58"/>
        </a:dk2>
        <a:lt2>
          <a:srgbClr val="DDDDDD"/>
        </a:lt2>
        <a:accent1>
          <a:srgbClr val="CC6600"/>
        </a:accent1>
        <a:accent2>
          <a:srgbClr val="CC9900"/>
        </a:accent2>
        <a:accent3>
          <a:srgbClr val="BDB6B4"/>
        </a:accent3>
        <a:accent4>
          <a:srgbClr val="DADADA"/>
        </a:accent4>
        <a:accent5>
          <a:srgbClr val="E2B8AA"/>
        </a:accent5>
        <a:accent6>
          <a:srgbClr val="B98A00"/>
        </a:accent6>
        <a:hlink>
          <a:srgbClr val="FFCC00"/>
        </a:hlink>
        <a:folHlink>
          <a:srgbClr val="FFFF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8">
        <a:dk1>
          <a:srgbClr val="000000"/>
        </a:dk1>
        <a:lt1>
          <a:srgbClr val="C5D9ED"/>
        </a:lt1>
        <a:dk2>
          <a:srgbClr val="000000"/>
        </a:dk2>
        <a:lt2>
          <a:srgbClr val="FFFFFF"/>
        </a:lt2>
        <a:accent1>
          <a:srgbClr val="F3F6FF"/>
        </a:accent1>
        <a:accent2>
          <a:srgbClr val="33CCCC"/>
        </a:accent2>
        <a:accent3>
          <a:srgbClr val="DFE9F4"/>
        </a:accent3>
        <a:accent4>
          <a:srgbClr val="000000"/>
        </a:accent4>
        <a:accent5>
          <a:srgbClr val="F8FAFF"/>
        </a:accent5>
        <a:accent6>
          <a:srgbClr val="2DB9B9"/>
        </a:accent6>
        <a:hlink>
          <a:srgbClr val="0000FF"/>
        </a:hlink>
        <a:folHlink>
          <a:srgbClr val="0066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рбита 9">
        <a:dk1>
          <a:srgbClr val="FFFFFF"/>
        </a:dk1>
        <a:lt1>
          <a:srgbClr val="FFFFFF"/>
        </a:lt1>
        <a:dk2>
          <a:srgbClr val="AAAAC6"/>
        </a:dk2>
        <a:lt2>
          <a:srgbClr val="FFFFCC"/>
        </a:lt2>
        <a:accent1>
          <a:srgbClr val="66667E"/>
        </a:accent1>
        <a:accent2>
          <a:srgbClr val="629157"/>
        </a:accent2>
        <a:accent3>
          <a:srgbClr val="D2D2DF"/>
        </a:accent3>
        <a:accent4>
          <a:srgbClr val="DADADA"/>
        </a:accent4>
        <a:accent5>
          <a:srgbClr val="B8B8C0"/>
        </a:accent5>
        <a:accent6>
          <a:srgbClr val="58834E"/>
        </a:accent6>
        <a:hlink>
          <a:srgbClr val="6600CC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Сотрудничество">
  <a:themeElements>
    <a:clrScheme name="Сотрудничество 4">
      <a:dk1>
        <a:srgbClr val="006E6B"/>
      </a:dk1>
      <a:lt1>
        <a:srgbClr val="FFFFFF"/>
      </a:lt1>
      <a:dk2>
        <a:srgbClr val="006666"/>
      </a:dk2>
      <a:lt2>
        <a:srgbClr val="B9EFEE"/>
      </a:lt2>
      <a:accent1>
        <a:srgbClr val="33CCCC"/>
      </a:accent1>
      <a:accent2>
        <a:srgbClr val="6AB475"/>
      </a:accent2>
      <a:accent3>
        <a:srgbClr val="AAB8B8"/>
      </a:accent3>
      <a:accent4>
        <a:srgbClr val="DADADA"/>
      </a:accent4>
      <a:accent5>
        <a:srgbClr val="ADE2E2"/>
      </a:accent5>
      <a:accent6>
        <a:srgbClr val="5FA369"/>
      </a:accent6>
      <a:hlink>
        <a:srgbClr val="00FF99"/>
      </a:hlink>
      <a:folHlink>
        <a:srgbClr val="CCFF66"/>
      </a:folHlink>
    </a:clrScheme>
    <a:fontScheme name="Сотрудничество">
      <a:majorFont>
        <a:latin typeface="Garamond"/>
        <a:ea typeface=""/>
        <a:cs typeface=""/>
      </a:majorFont>
      <a:minorFont>
        <a:latin typeface="Garamond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отрудничество 1">
        <a:dk1>
          <a:srgbClr val="000078"/>
        </a:dk1>
        <a:lt1>
          <a:srgbClr val="FFFFFF"/>
        </a:lt1>
        <a:dk2>
          <a:srgbClr val="000066"/>
        </a:dk2>
        <a:lt2>
          <a:srgbClr val="CCECFF"/>
        </a:lt2>
        <a:accent1>
          <a:srgbClr val="0099CC"/>
        </a:accent1>
        <a:accent2>
          <a:srgbClr val="008080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007373"/>
        </a:accent6>
        <a:hlink>
          <a:srgbClr val="00FFCC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2">
        <a:dk1>
          <a:srgbClr val="0000A6"/>
        </a:dk1>
        <a:lt1>
          <a:srgbClr val="FFFFFF"/>
        </a:lt1>
        <a:dk2>
          <a:srgbClr val="000099"/>
        </a:dk2>
        <a:lt2>
          <a:srgbClr val="CCFFFF"/>
        </a:lt2>
        <a:accent1>
          <a:srgbClr val="00CCFF"/>
        </a:accent1>
        <a:accent2>
          <a:srgbClr val="FFE701"/>
        </a:accent2>
        <a:accent3>
          <a:srgbClr val="AAAACA"/>
        </a:accent3>
        <a:accent4>
          <a:srgbClr val="DADADA"/>
        </a:accent4>
        <a:accent5>
          <a:srgbClr val="AAE2FF"/>
        </a:accent5>
        <a:accent6>
          <a:srgbClr val="E7D101"/>
        </a:accent6>
        <a:hlink>
          <a:srgbClr val="FFCC66"/>
        </a:hlink>
        <a:folHlink>
          <a:srgbClr val="00CA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3">
        <a:dk1>
          <a:srgbClr val="000000"/>
        </a:dk1>
        <a:lt1>
          <a:srgbClr val="E0EBF6"/>
        </a:lt1>
        <a:dk2>
          <a:srgbClr val="77A4AF"/>
        </a:dk2>
        <a:lt2>
          <a:srgbClr val="F3F7FB"/>
        </a:lt2>
        <a:accent1>
          <a:srgbClr val="B9C4D7"/>
        </a:accent1>
        <a:accent2>
          <a:srgbClr val="B1A1C5"/>
        </a:accent2>
        <a:accent3>
          <a:srgbClr val="EDF3FA"/>
        </a:accent3>
        <a:accent4>
          <a:srgbClr val="000000"/>
        </a:accent4>
        <a:accent5>
          <a:srgbClr val="D9DEE8"/>
        </a:accent5>
        <a:accent6>
          <a:srgbClr val="A091B2"/>
        </a:accent6>
        <a:hlink>
          <a:srgbClr val="3F2FB5"/>
        </a:hlink>
        <a:folHlink>
          <a:srgbClr val="318944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4">
        <a:dk1>
          <a:srgbClr val="006E6B"/>
        </a:dk1>
        <a:lt1>
          <a:srgbClr val="FFFFFF"/>
        </a:lt1>
        <a:dk2>
          <a:srgbClr val="006666"/>
        </a:dk2>
        <a:lt2>
          <a:srgbClr val="B9EFEE"/>
        </a:lt2>
        <a:accent1>
          <a:srgbClr val="33CCCC"/>
        </a:accent1>
        <a:accent2>
          <a:srgbClr val="6AB475"/>
        </a:accent2>
        <a:accent3>
          <a:srgbClr val="AAB8B8"/>
        </a:accent3>
        <a:accent4>
          <a:srgbClr val="DADADA"/>
        </a:accent4>
        <a:accent5>
          <a:srgbClr val="ADE2E2"/>
        </a:accent5>
        <a:accent6>
          <a:srgbClr val="5FA369"/>
        </a:accent6>
        <a:hlink>
          <a:srgbClr val="00FF99"/>
        </a:hlink>
        <a:folHlink>
          <a:srgbClr val="CCFF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5">
        <a:dk1>
          <a:srgbClr val="8ABA8D"/>
        </a:dk1>
        <a:lt1>
          <a:srgbClr val="FFFFFF"/>
        </a:lt1>
        <a:dk2>
          <a:srgbClr val="6FB56D"/>
        </a:dk2>
        <a:lt2>
          <a:srgbClr val="DCF1F4"/>
        </a:lt2>
        <a:accent1>
          <a:srgbClr val="2E7E2E"/>
        </a:accent1>
        <a:accent2>
          <a:srgbClr val="25735D"/>
        </a:accent2>
        <a:accent3>
          <a:srgbClr val="BBD7BA"/>
        </a:accent3>
        <a:accent4>
          <a:srgbClr val="DADADA"/>
        </a:accent4>
        <a:accent5>
          <a:srgbClr val="ADC0AD"/>
        </a:accent5>
        <a:accent6>
          <a:srgbClr val="206853"/>
        </a:accent6>
        <a:hlink>
          <a:srgbClr val="FFFF00"/>
        </a:hlink>
        <a:folHlink>
          <a:srgbClr val="FFF4B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6">
        <a:dk1>
          <a:srgbClr val="005400"/>
        </a:dk1>
        <a:lt1>
          <a:srgbClr val="FFFFFF"/>
        </a:lt1>
        <a:dk2>
          <a:srgbClr val="004800"/>
        </a:dk2>
        <a:lt2>
          <a:srgbClr val="D6D8C0"/>
        </a:lt2>
        <a:accent1>
          <a:srgbClr val="339933"/>
        </a:accent1>
        <a:accent2>
          <a:srgbClr val="7D8C70"/>
        </a:accent2>
        <a:accent3>
          <a:srgbClr val="AAB1AA"/>
        </a:accent3>
        <a:accent4>
          <a:srgbClr val="DADADA"/>
        </a:accent4>
        <a:accent5>
          <a:srgbClr val="ADCAAD"/>
        </a:accent5>
        <a:accent6>
          <a:srgbClr val="717E65"/>
        </a:accent6>
        <a:hlink>
          <a:srgbClr val="CCCC00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7">
        <a:dk1>
          <a:srgbClr val="000000"/>
        </a:dk1>
        <a:lt1>
          <a:srgbClr val="F5F0BD"/>
        </a:lt1>
        <a:dk2>
          <a:srgbClr val="BD9D69"/>
        </a:dk2>
        <a:lt2>
          <a:srgbClr val="FFFFCC"/>
        </a:lt2>
        <a:accent1>
          <a:srgbClr val="CDBB77"/>
        </a:accent1>
        <a:accent2>
          <a:srgbClr val="F8EBD0"/>
        </a:accent2>
        <a:accent3>
          <a:srgbClr val="F9F6DB"/>
        </a:accent3>
        <a:accent4>
          <a:srgbClr val="000000"/>
        </a:accent4>
        <a:accent5>
          <a:srgbClr val="E3DABD"/>
        </a:accent5>
        <a:accent6>
          <a:srgbClr val="E1D5BC"/>
        </a:accent6>
        <a:hlink>
          <a:srgbClr val="FF9900"/>
        </a:hlink>
        <a:folHlink>
          <a:srgbClr val="C64B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8">
        <a:dk1>
          <a:srgbClr val="000000"/>
        </a:dk1>
        <a:lt1>
          <a:srgbClr val="E2DDD4"/>
        </a:lt1>
        <a:dk2>
          <a:srgbClr val="000000"/>
        </a:dk2>
        <a:lt2>
          <a:srgbClr val="EFEBE3"/>
        </a:lt2>
        <a:accent1>
          <a:srgbClr val="F2F2F2"/>
        </a:accent1>
        <a:accent2>
          <a:srgbClr val="C4AD74"/>
        </a:accent2>
        <a:accent3>
          <a:srgbClr val="EEEBE6"/>
        </a:accent3>
        <a:accent4>
          <a:srgbClr val="000000"/>
        </a:accent4>
        <a:accent5>
          <a:srgbClr val="F7F7F7"/>
        </a:accent5>
        <a:accent6>
          <a:srgbClr val="B19C68"/>
        </a:accent6>
        <a:hlink>
          <a:srgbClr val="A46032"/>
        </a:hlink>
        <a:folHlink>
          <a:srgbClr val="8F8E73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9">
        <a:dk1>
          <a:srgbClr val="8A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5831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4AD"/>
        </a:accent5>
        <a:accent6>
          <a:srgbClr val="B24B36"/>
        </a:accent6>
        <a:hlink>
          <a:srgbClr val="FFFFC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0.xml><?xml version="1.0" encoding="utf-8"?>
<a:theme xmlns:a="http://schemas.openxmlformats.org/drawingml/2006/main" name="6_Граница">
  <a:themeElements>
    <a:clrScheme name="Граница 2">
      <a:dk1>
        <a:srgbClr val="5B5D6B"/>
      </a:dk1>
      <a:lt1>
        <a:srgbClr val="FFFFFF"/>
      </a:lt1>
      <a:dk2>
        <a:srgbClr val="5A5C6C"/>
      </a:dk2>
      <a:lt2>
        <a:srgbClr val="FFFFCC"/>
      </a:lt2>
      <a:accent1>
        <a:srgbClr val="9966FF"/>
      </a:accent1>
      <a:accent2>
        <a:srgbClr val="9383B3"/>
      </a:accent2>
      <a:accent3>
        <a:srgbClr val="B5B5BA"/>
      </a:accent3>
      <a:accent4>
        <a:srgbClr val="DADADA"/>
      </a:accent4>
      <a:accent5>
        <a:srgbClr val="CAB8FF"/>
      </a:accent5>
      <a:accent6>
        <a:srgbClr val="8576A2"/>
      </a:accent6>
      <a:hlink>
        <a:srgbClr val="A3C145"/>
      </a:hlink>
      <a:folHlink>
        <a:srgbClr val="6FA9B7"/>
      </a:folHlink>
    </a:clrScheme>
    <a:fontScheme name="Граница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раница 1">
        <a:dk1>
          <a:srgbClr val="00007A"/>
        </a:dk1>
        <a:lt1>
          <a:srgbClr val="FFFFFF"/>
        </a:lt1>
        <a:dk2>
          <a:srgbClr val="000066"/>
        </a:dk2>
        <a:lt2>
          <a:srgbClr val="CCECFF"/>
        </a:lt2>
        <a:accent1>
          <a:srgbClr val="6F64C2"/>
        </a:accent1>
        <a:accent2>
          <a:srgbClr val="0089BA"/>
        </a:accent2>
        <a:accent3>
          <a:srgbClr val="AAAAB8"/>
        </a:accent3>
        <a:accent4>
          <a:srgbClr val="DADADA"/>
        </a:accent4>
        <a:accent5>
          <a:srgbClr val="BBB8DD"/>
        </a:accent5>
        <a:accent6>
          <a:srgbClr val="007CA8"/>
        </a:accent6>
        <a:hlink>
          <a:srgbClr val="66CCFF"/>
        </a:hlink>
        <a:folHlink>
          <a:srgbClr val="00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2">
        <a:dk1>
          <a:srgbClr val="5B5D6B"/>
        </a:dk1>
        <a:lt1>
          <a:srgbClr val="FFFFFF"/>
        </a:lt1>
        <a:dk2>
          <a:srgbClr val="5A5C6C"/>
        </a:dk2>
        <a:lt2>
          <a:srgbClr val="FFFFCC"/>
        </a:lt2>
        <a:accent1>
          <a:srgbClr val="9966FF"/>
        </a:accent1>
        <a:accent2>
          <a:srgbClr val="9383B3"/>
        </a:accent2>
        <a:accent3>
          <a:srgbClr val="B5B5BA"/>
        </a:accent3>
        <a:accent4>
          <a:srgbClr val="DADADA"/>
        </a:accent4>
        <a:accent5>
          <a:srgbClr val="CAB8FF"/>
        </a:accent5>
        <a:accent6>
          <a:srgbClr val="8576A2"/>
        </a:accent6>
        <a:hlink>
          <a:srgbClr val="A3C145"/>
        </a:hlink>
        <a:folHlink>
          <a:srgbClr val="6FA9B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3">
        <a:dk1>
          <a:srgbClr val="86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6600"/>
        </a:accent1>
        <a:accent2>
          <a:srgbClr val="FF9933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4">
        <a:dk1>
          <a:srgbClr val="676A5C"/>
        </a:dk1>
        <a:lt1>
          <a:srgbClr val="FFFFFF"/>
        </a:lt1>
        <a:dk2>
          <a:srgbClr val="686B5D"/>
        </a:dk2>
        <a:lt2>
          <a:srgbClr val="FFFFCC"/>
        </a:lt2>
        <a:accent1>
          <a:srgbClr val="CC6600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E2B8AA"/>
        </a:accent5>
        <a:accent6>
          <a:srgbClr val="738F98"/>
        </a:accent6>
        <a:hlink>
          <a:srgbClr val="DDBF4F"/>
        </a:hlink>
        <a:folHlink>
          <a:srgbClr val="B7B6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5">
        <a:dk1>
          <a:srgbClr val="AC835E"/>
        </a:dk1>
        <a:lt1>
          <a:srgbClr val="FFFFFF"/>
        </a:lt1>
        <a:dk2>
          <a:srgbClr val="AE8764"/>
        </a:dk2>
        <a:lt2>
          <a:srgbClr val="FFFFCC"/>
        </a:lt2>
        <a:accent1>
          <a:srgbClr val="CC6600"/>
        </a:accent1>
        <a:accent2>
          <a:srgbClr val="FF5050"/>
        </a:accent2>
        <a:accent3>
          <a:srgbClr val="D3C3B8"/>
        </a:accent3>
        <a:accent4>
          <a:srgbClr val="DADADA"/>
        </a:accent4>
        <a:accent5>
          <a:srgbClr val="E2B8AA"/>
        </a:accent5>
        <a:accent6>
          <a:srgbClr val="E74848"/>
        </a:accent6>
        <a:hlink>
          <a:srgbClr val="FFCC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6">
        <a:dk1>
          <a:srgbClr val="526133"/>
        </a:dk1>
        <a:lt1>
          <a:srgbClr val="FFFFFF"/>
        </a:lt1>
        <a:dk2>
          <a:srgbClr val="4E5D31"/>
        </a:dk2>
        <a:lt2>
          <a:srgbClr val="FFFFCC"/>
        </a:lt2>
        <a:accent1>
          <a:srgbClr val="99CC00"/>
        </a:accent1>
        <a:accent2>
          <a:srgbClr val="7A9505"/>
        </a:accent2>
        <a:accent3>
          <a:srgbClr val="B2B6AD"/>
        </a:accent3>
        <a:accent4>
          <a:srgbClr val="DADADA"/>
        </a:accent4>
        <a:accent5>
          <a:srgbClr val="CAE2AA"/>
        </a:accent5>
        <a:accent6>
          <a:srgbClr val="6E8704"/>
        </a:accent6>
        <a:hlink>
          <a:srgbClr val="FFCC00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7">
        <a:dk1>
          <a:srgbClr val="000000"/>
        </a:dk1>
        <a:lt1>
          <a:srgbClr val="DDDCC5"/>
        </a:lt1>
        <a:dk2>
          <a:srgbClr val="95934B"/>
        </a:dk2>
        <a:lt2>
          <a:srgbClr val="DBDAC3"/>
        </a:lt2>
        <a:accent1>
          <a:srgbClr val="EAEBE1"/>
        </a:accent1>
        <a:accent2>
          <a:srgbClr val="9DB0B7"/>
        </a:accent2>
        <a:accent3>
          <a:srgbClr val="EBEBDF"/>
        </a:accent3>
        <a:accent4>
          <a:srgbClr val="000000"/>
        </a:accent4>
        <a:accent5>
          <a:srgbClr val="F3F3EE"/>
        </a:accent5>
        <a:accent6>
          <a:srgbClr val="8E9FA6"/>
        </a:accent6>
        <a:hlink>
          <a:srgbClr val="0099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Граница 8">
        <a:dk1>
          <a:srgbClr val="007E7B"/>
        </a:dk1>
        <a:lt1>
          <a:srgbClr val="FFFFFF"/>
        </a:lt1>
        <a:dk2>
          <a:srgbClr val="008080"/>
        </a:dk2>
        <a:lt2>
          <a:srgbClr val="FFFF99"/>
        </a:lt2>
        <a:accent1>
          <a:srgbClr val="33CCCC"/>
        </a:accent1>
        <a:accent2>
          <a:srgbClr val="00CC66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00B95C"/>
        </a:accent6>
        <a:hlink>
          <a:srgbClr val="CCFFCC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9">
        <a:dk1>
          <a:srgbClr val="000000"/>
        </a:dk1>
        <a:lt1>
          <a:srgbClr val="FFFFFF"/>
        </a:lt1>
        <a:dk2>
          <a:srgbClr val="000000"/>
        </a:dk2>
        <a:lt2>
          <a:srgbClr val="FEFEFE"/>
        </a:lt2>
        <a:accent1>
          <a:srgbClr val="E1E1FF"/>
        </a:accent1>
        <a:accent2>
          <a:srgbClr val="D9FFF8"/>
        </a:accent2>
        <a:accent3>
          <a:srgbClr val="FFFFFF"/>
        </a:accent3>
        <a:accent4>
          <a:srgbClr val="000000"/>
        </a:accent4>
        <a:accent5>
          <a:srgbClr val="EEEEFF"/>
        </a:accent5>
        <a:accent6>
          <a:srgbClr val="C4E7E1"/>
        </a:accent6>
        <a:hlink>
          <a:srgbClr val="9966FF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1.xml><?xml version="1.0" encoding="utf-8"?>
<a:theme xmlns:a="http://schemas.openxmlformats.org/drawingml/2006/main" name="13_Клен">
  <a:themeElements>
    <a:clrScheme name="1_Клен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1_Клен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Клен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Клен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2.xml><?xml version="1.0" encoding="utf-8"?>
<a:theme xmlns:a="http://schemas.openxmlformats.org/drawingml/2006/main" name="6_Слои">
  <a:themeElements>
    <a:clrScheme name="Слои 6">
      <a:dk1>
        <a:srgbClr val="000000"/>
      </a:dk1>
      <a:lt1>
        <a:srgbClr val="FFFFE1"/>
      </a:lt1>
      <a:dk2>
        <a:srgbClr val="330033"/>
      </a:dk2>
      <a:lt2>
        <a:srgbClr val="330033"/>
      </a:lt2>
      <a:accent1>
        <a:srgbClr val="CCCC99"/>
      </a:accent1>
      <a:accent2>
        <a:srgbClr val="FF0000"/>
      </a:accent2>
      <a:accent3>
        <a:srgbClr val="FFFFEE"/>
      </a:accent3>
      <a:accent4>
        <a:srgbClr val="000000"/>
      </a:accent4>
      <a:accent5>
        <a:srgbClr val="E2E2CA"/>
      </a:accent5>
      <a:accent6>
        <a:srgbClr val="E70000"/>
      </a:accent6>
      <a:hlink>
        <a:srgbClr val="990033"/>
      </a:hlink>
      <a:folHlink>
        <a:srgbClr val="B2B2B2"/>
      </a:folHlink>
    </a:clrScheme>
    <a:fontScheme name="Слои">
      <a:majorFont>
        <a:latin typeface="Times New Roman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лои 1">
        <a:dk1>
          <a:srgbClr val="993300"/>
        </a:dk1>
        <a:lt1>
          <a:srgbClr val="CCCCCC"/>
        </a:lt1>
        <a:dk2>
          <a:srgbClr val="000000"/>
        </a:dk2>
        <a:lt2>
          <a:srgbClr val="FFFFFF"/>
        </a:lt2>
        <a:accent1>
          <a:srgbClr val="576F2B"/>
        </a:accent1>
        <a:accent2>
          <a:srgbClr val="666699"/>
        </a:accent2>
        <a:accent3>
          <a:srgbClr val="AAAAAA"/>
        </a:accent3>
        <a:accent4>
          <a:srgbClr val="AEAEAE"/>
        </a:accent4>
        <a:accent5>
          <a:srgbClr val="B4BBAC"/>
        </a:accent5>
        <a:accent6>
          <a:srgbClr val="5C5C8A"/>
        </a:accent6>
        <a:hlink>
          <a:srgbClr val="99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2">
        <a:dk1>
          <a:srgbClr val="993300"/>
        </a:dk1>
        <a:lt1>
          <a:srgbClr val="CCCCCC"/>
        </a:lt1>
        <a:dk2>
          <a:srgbClr val="330000"/>
        </a:dk2>
        <a:lt2>
          <a:srgbClr val="FFFFFF"/>
        </a:lt2>
        <a:accent1>
          <a:srgbClr val="996633"/>
        </a:accent1>
        <a:accent2>
          <a:srgbClr val="FF0000"/>
        </a:accent2>
        <a:accent3>
          <a:srgbClr val="ADAAAA"/>
        </a:accent3>
        <a:accent4>
          <a:srgbClr val="AEAEAE"/>
        </a:accent4>
        <a:accent5>
          <a:srgbClr val="CAB8AD"/>
        </a:accent5>
        <a:accent6>
          <a:srgbClr val="E70000"/>
        </a:accent6>
        <a:hlink>
          <a:srgbClr val="FF3300"/>
        </a:hlink>
        <a:folHlink>
          <a:srgbClr val="CC99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3">
        <a:dk1>
          <a:srgbClr val="79788A"/>
        </a:dk1>
        <a:lt1>
          <a:srgbClr val="FFFFFF"/>
        </a:lt1>
        <a:dk2>
          <a:srgbClr val="21203C"/>
        </a:dk2>
        <a:lt2>
          <a:srgbClr val="FFFFCC"/>
        </a:lt2>
        <a:accent1>
          <a:srgbClr val="476077"/>
        </a:accent1>
        <a:accent2>
          <a:srgbClr val="676C5A"/>
        </a:accent2>
        <a:accent3>
          <a:srgbClr val="ABABAF"/>
        </a:accent3>
        <a:accent4>
          <a:srgbClr val="DADADA"/>
        </a:accent4>
        <a:accent5>
          <a:srgbClr val="B1B6BD"/>
        </a:accent5>
        <a:accent6>
          <a:srgbClr val="5D6151"/>
        </a:accent6>
        <a:hlink>
          <a:srgbClr val="666699"/>
        </a:hlink>
        <a:folHlink>
          <a:srgbClr val="8CB0A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4">
        <a:dk1>
          <a:srgbClr val="455B41"/>
        </a:dk1>
        <a:lt1>
          <a:srgbClr val="FFFFCC"/>
        </a:lt1>
        <a:dk2>
          <a:srgbClr val="79A994"/>
        </a:dk2>
        <a:lt2>
          <a:srgbClr val="FFFFCC"/>
        </a:lt2>
        <a:accent1>
          <a:srgbClr val="517087"/>
        </a:accent1>
        <a:accent2>
          <a:srgbClr val="666699"/>
        </a:accent2>
        <a:accent3>
          <a:srgbClr val="BED1C8"/>
        </a:accent3>
        <a:accent4>
          <a:srgbClr val="DADAAE"/>
        </a:accent4>
        <a:accent5>
          <a:srgbClr val="B3BBC3"/>
        </a:accent5>
        <a:accent6>
          <a:srgbClr val="5C5C8A"/>
        </a:accent6>
        <a:hlink>
          <a:srgbClr val="993300"/>
        </a:hlink>
        <a:folHlink>
          <a:srgbClr val="A4AF6B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5">
        <a:dk1>
          <a:srgbClr val="330000"/>
        </a:dk1>
        <a:lt1>
          <a:srgbClr val="FF9900"/>
        </a:lt1>
        <a:dk2>
          <a:srgbClr val="FFFFFF"/>
        </a:dk2>
        <a:lt2>
          <a:srgbClr val="8B3111"/>
        </a:lt2>
        <a:accent1>
          <a:srgbClr val="DD6D07"/>
        </a:accent1>
        <a:accent2>
          <a:srgbClr val="CC9900"/>
        </a:accent2>
        <a:accent3>
          <a:srgbClr val="FFCAAA"/>
        </a:accent3>
        <a:accent4>
          <a:srgbClr val="2A0000"/>
        </a:accent4>
        <a:accent5>
          <a:srgbClr val="EBBAAA"/>
        </a:accent5>
        <a:accent6>
          <a:srgbClr val="B98A00"/>
        </a:accent6>
        <a:hlink>
          <a:srgbClr val="CC3300"/>
        </a:hlink>
        <a:folHlink>
          <a:srgbClr val="CC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6">
        <a:dk1>
          <a:srgbClr val="000000"/>
        </a:dk1>
        <a:lt1>
          <a:srgbClr val="FFFFE1"/>
        </a:lt1>
        <a:dk2>
          <a:srgbClr val="330033"/>
        </a:dk2>
        <a:lt2>
          <a:srgbClr val="330033"/>
        </a:lt2>
        <a:accent1>
          <a:srgbClr val="CCCC99"/>
        </a:accent1>
        <a:accent2>
          <a:srgbClr val="FF0000"/>
        </a:accent2>
        <a:accent3>
          <a:srgbClr val="FFFFEE"/>
        </a:accent3>
        <a:accent4>
          <a:srgbClr val="000000"/>
        </a:accent4>
        <a:accent5>
          <a:srgbClr val="E2E2CA"/>
        </a:accent5>
        <a:accent6>
          <a:srgbClr val="E70000"/>
        </a:accent6>
        <a:hlink>
          <a:srgbClr val="990033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7">
        <a:dk1>
          <a:srgbClr val="000000"/>
        </a:dk1>
        <a:lt1>
          <a:srgbClr val="FFFFFF"/>
        </a:lt1>
        <a:dk2>
          <a:srgbClr val="000000"/>
        </a:dk2>
        <a:lt2>
          <a:srgbClr val="891411"/>
        </a:lt2>
        <a:accent1>
          <a:srgbClr val="4F917E"/>
        </a:accent1>
        <a:accent2>
          <a:srgbClr val="CC9900"/>
        </a:accent2>
        <a:accent3>
          <a:srgbClr val="FFFFFF"/>
        </a:accent3>
        <a:accent4>
          <a:srgbClr val="000000"/>
        </a:accent4>
        <a:accent5>
          <a:srgbClr val="B2C7C0"/>
        </a:accent5>
        <a:accent6>
          <a:srgbClr val="B98A00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8">
        <a:dk1>
          <a:srgbClr val="000000"/>
        </a:dk1>
        <a:lt1>
          <a:srgbClr val="FFFFFF"/>
        </a:lt1>
        <a:dk2>
          <a:srgbClr val="CC0000"/>
        </a:dk2>
        <a:lt2>
          <a:srgbClr val="999966"/>
        </a:lt2>
        <a:accent1>
          <a:srgbClr val="CCCCCC"/>
        </a:accent1>
        <a:accent2>
          <a:srgbClr val="CCCC6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B9B95C"/>
        </a:accent6>
        <a:hlink>
          <a:srgbClr val="666699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9">
        <a:dk1>
          <a:srgbClr val="000000"/>
        </a:dk1>
        <a:lt1>
          <a:srgbClr val="FFFFFF"/>
        </a:lt1>
        <a:dk2>
          <a:srgbClr val="FF0000"/>
        </a:dk2>
        <a:lt2>
          <a:srgbClr val="009999"/>
        </a:lt2>
        <a:accent1>
          <a:srgbClr val="C7B505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E0D7AA"/>
        </a:accent5>
        <a:accent6>
          <a:srgbClr val="E7E75C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10">
        <a:dk1>
          <a:srgbClr val="000000"/>
        </a:dk1>
        <a:lt1>
          <a:srgbClr val="FFFFFF"/>
        </a:lt1>
        <a:dk2>
          <a:srgbClr val="660033"/>
        </a:dk2>
        <a:lt2>
          <a:srgbClr val="666699"/>
        </a:lt2>
        <a:accent1>
          <a:srgbClr val="95A3D1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C8CEE5"/>
        </a:accent5>
        <a:accent6>
          <a:srgbClr val="E7E75C"/>
        </a:accent6>
        <a:hlink>
          <a:srgbClr val="5A84D8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3.xml><?xml version="1.0" encoding="utf-8"?>
<a:theme xmlns:a="http://schemas.openxmlformats.org/drawingml/2006/main" name="3_Тема Office">
  <a:themeElements>
    <a:clrScheme name="Изящная">
      <a:dk1>
        <a:sysClr val="windowText" lastClr="000000"/>
      </a:dk1>
      <a:lt1>
        <a:sysClr val="window" lastClr="FFFFFF"/>
      </a:lt1>
      <a:dk2>
        <a:srgbClr val="B13F9A"/>
      </a:dk2>
      <a:lt2>
        <a:srgbClr val="F4E7ED"/>
      </a:lt2>
      <a:accent1>
        <a:srgbClr val="B83D68"/>
      </a:accent1>
      <a:accent2>
        <a:srgbClr val="AC66BB"/>
      </a:accent2>
      <a:accent3>
        <a:srgbClr val="DE6C36"/>
      </a:accent3>
      <a:accent4>
        <a:srgbClr val="F9B639"/>
      </a:accent4>
      <a:accent5>
        <a:srgbClr val="CF6DA4"/>
      </a:accent5>
      <a:accent6>
        <a:srgbClr val="FA8D3D"/>
      </a:accent6>
      <a:hlink>
        <a:srgbClr val="FFDE66"/>
      </a:hlink>
      <a:folHlink>
        <a:srgbClr val="D490C5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4.xml><?xml version="1.0" encoding="utf-8"?>
<a:theme xmlns:a="http://schemas.openxmlformats.org/drawingml/2006/main" name="1_Поток">
  <a:themeElements>
    <a:clrScheme name="Поток">
      <a:dk1>
        <a:sysClr val="windowText" lastClr="000000"/>
      </a:dk1>
      <a:lt1>
        <a:sysClr val="window" lastClr="FFFFFF"/>
      </a:lt1>
      <a:dk2>
        <a:srgbClr val="04617B"/>
      </a:dk2>
      <a:lt2>
        <a:srgbClr val="DBF5F9"/>
      </a:lt2>
      <a:accent1>
        <a:srgbClr val="0F6FC6"/>
      </a:accent1>
      <a:accent2>
        <a:srgbClr val="009DD9"/>
      </a:accent2>
      <a:accent3>
        <a:srgbClr val="0BD0D9"/>
      </a:accent3>
      <a:accent4>
        <a:srgbClr val="10CF9B"/>
      </a:accent4>
      <a:accent5>
        <a:srgbClr val="7CCA62"/>
      </a:accent5>
      <a:accent6>
        <a:srgbClr val="A5C249"/>
      </a:accent6>
      <a:hlink>
        <a:srgbClr val="E2D700"/>
      </a:hlink>
      <a:folHlink>
        <a:srgbClr val="85DFD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  <a:scene3d>
            <a:camera prst="orthographicFront" fov="0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85.xml><?xml version="1.0" encoding="utf-8"?>
<a:theme xmlns:a="http://schemas.openxmlformats.org/drawingml/2006/main" name="7_Лучи">
  <a:themeElements>
    <a:clrScheme name="Лучи 2">
      <a:dk1>
        <a:srgbClr val="000080"/>
      </a:dk1>
      <a:lt1>
        <a:srgbClr val="FFFFFF"/>
      </a:lt1>
      <a:dk2>
        <a:srgbClr val="000099"/>
      </a:dk2>
      <a:lt2>
        <a:srgbClr val="FFFFFF"/>
      </a:lt2>
      <a:accent1>
        <a:srgbClr val="3366FF"/>
      </a:accent1>
      <a:accent2>
        <a:srgbClr val="7B46D0"/>
      </a:accent2>
      <a:accent3>
        <a:srgbClr val="AAAACA"/>
      </a:accent3>
      <a:accent4>
        <a:srgbClr val="DADADA"/>
      </a:accent4>
      <a:accent5>
        <a:srgbClr val="ADB8FF"/>
      </a:accent5>
      <a:accent6>
        <a:srgbClr val="6F3FBC"/>
      </a:accent6>
      <a:hlink>
        <a:srgbClr val="86D1EC"/>
      </a:hlink>
      <a:folHlink>
        <a:srgbClr val="45C984"/>
      </a:folHlink>
    </a:clrScheme>
    <a:fontScheme name="Лучи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Лучи 1">
        <a:dk1>
          <a:srgbClr val="1A006C"/>
        </a:dk1>
        <a:lt1>
          <a:srgbClr val="FFFFFF"/>
        </a:lt1>
        <a:dk2>
          <a:srgbClr val="000066"/>
        </a:dk2>
        <a:lt2>
          <a:srgbClr val="CCCCFF"/>
        </a:lt2>
        <a:accent1>
          <a:srgbClr val="0099CC"/>
        </a:accent1>
        <a:accent2>
          <a:srgbClr val="6600CC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5C00B9"/>
        </a:accent6>
        <a:hlink>
          <a:srgbClr val="9999FF"/>
        </a:hlink>
        <a:folHlink>
          <a:srgbClr val="33CC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2">
        <a:dk1>
          <a:srgbClr val="000080"/>
        </a:dk1>
        <a:lt1>
          <a:srgbClr val="FFFFFF"/>
        </a:lt1>
        <a:dk2>
          <a:srgbClr val="000099"/>
        </a:dk2>
        <a:lt2>
          <a:srgbClr val="FFFFFF"/>
        </a:lt2>
        <a:accent1>
          <a:srgbClr val="3366FF"/>
        </a:accent1>
        <a:accent2>
          <a:srgbClr val="7B46D0"/>
        </a:accent2>
        <a:accent3>
          <a:srgbClr val="AAAACA"/>
        </a:accent3>
        <a:accent4>
          <a:srgbClr val="DADADA"/>
        </a:accent4>
        <a:accent5>
          <a:srgbClr val="ADB8FF"/>
        </a:accent5>
        <a:accent6>
          <a:srgbClr val="6F3FBC"/>
        </a:accent6>
        <a:hlink>
          <a:srgbClr val="86D1EC"/>
        </a:hlink>
        <a:folHlink>
          <a:srgbClr val="45C98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3">
        <a:dk1>
          <a:srgbClr val="3F4873"/>
        </a:dk1>
        <a:lt1>
          <a:srgbClr val="FFFFFF"/>
        </a:lt1>
        <a:dk2>
          <a:srgbClr val="4F598D"/>
        </a:dk2>
        <a:lt2>
          <a:srgbClr val="CCECFF"/>
        </a:lt2>
        <a:accent1>
          <a:srgbClr val="0099CC"/>
        </a:accent1>
        <a:accent2>
          <a:srgbClr val="4C8470"/>
        </a:accent2>
        <a:accent3>
          <a:srgbClr val="B2B5C5"/>
        </a:accent3>
        <a:accent4>
          <a:srgbClr val="DADADA"/>
        </a:accent4>
        <a:accent5>
          <a:srgbClr val="AACAE2"/>
        </a:accent5>
        <a:accent6>
          <a:srgbClr val="447765"/>
        </a:accent6>
        <a:hlink>
          <a:srgbClr val="99CC00"/>
        </a:hlink>
        <a:folHlink>
          <a:srgbClr val="96A4C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4">
        <a:dk1>
          <a:srgbClr val="006E6B"/>
        </a:dk1>
        <a:lt1>
          <a:srgbClr val="FFFFFF"/>
        </a:lt1>
        <a:dk2>
          <a:srgbClr val="008080"/>
        </a:dk2>
        <a:lt2>
          <a:srgbClr val="E2EFCD"/>
        </a:lt2>
        <a:accent1>
          <a:srgbClr val="33CCCC"/>
        </a:accent1>
        <a:accent2>
          <a:srgbClr val="6352B8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5949A6"/>
        </a:accent6>
        <a:hlink>
          <a:srgbClr val="CCFF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5">
        <a:dk1>
          <a:srgbClr val="48562C"/>
        </a:dk1>
        <a:lt1>
          <a:srgbClr val="FFFFFF"/>
        </a:lt1>
        <a:dk2>
          <a:srgbClr val="546434"/>
        </a:dk2>
        <a:lt2>
          <a:srgbClr val="FFFFCC"/>
        </a:lt2>
        <a:accent1>
          <a:srgbClr val="7B8A6E"/>
        </a:accent1>
        <a:accent2>
          <a:srgbClr val="527C3A"/>
        </a:accent2>
        <a:accent3>
          <a:srgbClr val="B3B8AE"/>
        </a:accent3>
        <a:accent4>
          <a:srgbClr val="DADADA"/>
        </a:accent4>
        <a:accent5>
          <a:srgbClr val="BFC4BA"/>
        </a:accent5>
        <a:accent6>
          <a:srgbClr val="497034"/>
        </a:accent6>
        <a:hlink>
          <a:srgbClr val="55B55E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6">
        <a:dk1>
          <a:srgbClr val="96B29E"/>
        </a:dk1>
        <a:lt1>
          <a:srgbClr val="FFFFFF"/>
        </a:lt1>
        <a:dk2>
          <a:srgbClr val="A5BDAC"/>
        </a:dk2>
        <a:lt2>
          <a:srgbClr val="FFFFCC"/>
        </a:lt2>
        <a:accent1>
          <a:srgbClr val="4E8880"/>
        </a:accent1>
        <a:accent2>
          <a:srgbClr val="2F71B9"/>
        </a:accent2>
        <a:accent3>
          <a:srgbClr val="CFDBD2"/>
        </a:accent3>
        <a:accent4>
          <a:srgbClr val="DADADA"/>
        </a:accent4>
        <a:accent5>
          <a:srgbClr val="B2C3C0"/>
        </a:accent5>
        <a:accent6>
          <a:srgbClr val="2A66A7"/>
        </a:accent6>
        <a:hlink>
          <a:srgbClr val="9DC0E7"/>
        </a:hlink>
        <a:folHlink>
          <a:srgbClr val="54CA8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7">
        <a:dk1>
          <a:srgbClr val="D49C00"/>
        </a:dk1>
        <a:lt1>
          <a:srgbClr val="FFFFFF"/>
        </a:lt1>
        <a:dk2>
          <a:srgbClr val="CC9900"/>
        </a:dk2>
        <a:lt2>
          <a:srgbClr val="CEBD40"/>
        </a:lt2>
        <a:accent1>
          <a:srgbClr val="CC6600"/>
        </a:accent1>
        <a:accent2>
          <a:srgbClr val="808000"/>
        </a:accent2>
        <a:accent3>
          <a:srgbClr val="E2CAAA"/>
        </a:accent3>
        <a:accent4>
          <a:srgbClr val="DADADA"/>
        </a:accent4>
        <a:accent5>
          <a:srgbClr val="E2B8AA"/>
        </a:accent5>
        <a:accent6>
          <a:srgbClr val="737300"/>
        </a:accent6>
        <a:hlink>
          <a:srgbClr val="FF99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8">
        <a:dk1>
          <a:srgbClr val="881700"/>
        </a:dk1>
        <a:lt1>
          <a:srgbClr val="FAF9E6"/>
        </a:lt1>
        <a:dk2>
          <a:srgbClr val="990000"/>
        </a:dk2>
        <a:lt2>
          <a:srgbClr val="EADC78"/>
        </a:lt2>
        <a:accent1>
          <a:srgbClr val="FF6600"/>
        </a:accent1>
        <a:accent2>
          <a:srgbClr val="B86D52"/>
        </a:accent2>
        <a:accent3>
          <a:srgbClr val="CAAAAA"/>
        </a:accent3>
        <a:accent4>
          <a:srgbClr val="D6D5C4"/>
        </a:accent4>
        <a:accent5>
          <a:srgbClr val="FFB8AA"/>
        </a:accent5>
        <a:accent6>
          <a:srgbClr val="A66249"/>
        </a:accent6>
        <a:hlink>
          <a:srgbClr val="D78D15"/>
        </a:hlink>
        <a:folHlink>
          <a:srgbClr val="C6B37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Лучи 9">
        <a:dk1>
          <a:srgbClr val="000000"/>
        </a:dk1>
        <a:lt1>
          <a:srgbClr val="FFFFFF"/>
        </a:lt1>
        <a:dk2>
          <a:srgbClr val="000000"/>
        </a:dk2>
        <a:lt2>
          <a:srgbClr val="DDDDDD"/>
        </a:lt2>
        <a:accent1>
          <a:srgbClr val="E6F5F6"/>
        </a:accent1>
        <a:accent2>
          <a:srgbClr val="A5E1A8"/>
        </a:accent2>
        <a:accent3>
          <a:srgbClr val="FFFFFF"/>
        </a:accent3>
        <a:accent4>
          <a:srgbClr val="000000"/>
        </a:accent4>
        <a:accent5>
          <a:srgbClr val="F0F9FA"/>
        </a:accent5>
        <a:accent6>
          <a:srgbClr val="95CC98"/>
        </a:accent6>
        <a:hlink>
          <a:srgbClr val="5B00B6"/>
        </a:hlink>
        <a:folHlink>
          <a:srgbClr val="34988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6.xml><?xml version="1.0" encoding="utf-8"?>
<a:theme xmlns:a="http://schemas.openxmlformats.org/drawingml/2006/main" name="14_Клен">
  <a:themeElements>
    <a:clrScheme name="Клен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Клен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Клен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Клен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Клен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7.xml><?xml version="1.0" encoding="utf-8"?>
<a:theme xmlns:a="http://schemas.openxmlformats.org/drawingml/2006/main" name="7_Склон">
  <a:themeElements>
    <a:clrScheme name="Склон 5">
      <a:dk1>
        <a:srgbClr val="009999"/>
      </a:dk1>
      <a:lt1>
        <a:srgbClr val="EAEAEA"/>
      </a:lt1>
      <a:dk2>
        <a:srgbClr val="006666"/>
      </a:dk2>
      <a:lt2>
        <a:srgbClr val="FFFFCC"/>
      </a:lt2>
      <a:accent1>
        <a:srgbClr val="339966"/>
      </a:accent1>
      <a:accent2>
        <a:srgbClr val="5E855B"/>
      </a:accent2>
      <a:accent3>
        <a:srgbClr val="AAB8B8"/>
      </a:accent3>
      <a:accent4>
        <a:srgbClr val="C8C8C8"/>
      </a:accent4>
      <a:accent5>
        <a:srgbClr val="ADCAB8"/>
      </a:accent5>
      <a:accent6>
        <a:srgbClr val="547852"/>
      </a:accent6>
      <a:hlink>
        <a:srgbClr val="EEC85E"/>
      </a:hlink>
      <a:folHlink>
        <a:srgbClr val="AA8456"/>
      </a:folHlink>
    </a:clrScheme>
    <a:fontScheme name="Склон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клон 1">
        <a:dk1>
          <a:srgbClr val="5B5B49"/>
        </a:dk1>
        <a:lt1>
          <a:srgbClr val="DDDDDD"/>
        </a:lt1>
        <a:dk2>
          <a:srgbClr val="2B2A00"/>
        </a:dk2>
        <a:lt2>
          <a:srgbClr val="E0DFBE"/>
        </a:lt2>
        <a:accent1>
          <a:srgbClr val="878543"/>
        </a:accent1>
        <a:accent2>
          <a:srgbClr val="716E00"/>
        </a:accent2>
        <a:accent3>
          <a:srgbClr val="ACACAA"/>
        </a:accent3>
        <a:accent4>
          <a:srgbClr val="BDBDBD"/>
        </a:accent4>
        <a:accent5>
          <a:srgbClr val="C3C2B0"/>
        </a:accent5>
        <a:accent6>
          <a:srgbClr val="666300"/>
        </a:accent6>
        <a:hlink>
          <a:srgbClr val="CC9900"/>
        </a:hlink>
        <a:folHlink>
          <a:srgbClr val="9966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2">
        <a:dk1>
          <a:srgbClr val="746354"/>
        </a:dk1>
        <a:lt1>
          <a:srgbClr val="FFFFFF"/>
        </a:lt1>
        <a:dk2>
          <a:srgbClr val="523E26"/>
        </a:dk2>
        <a:lt2>
          <a:srgbClr val="E1DFAF"/>
        </a:lt2>
        <a:accent1>
          <a:srgbClr val="CC9900"/>
        </a:accent1>
        <a:accent2>
          <a:srgbClr val="669900"/>
        </a:accent2>
        <a:accent3>
          <a:srgbClr val="B3AFAC"/>
        </a:accent3>
        <a:accent4>
          <a:srgbClr val="DADADA"/>
        </a:accent4>
        <a:accent5>
          <a:srgbClr val="E2CAAA"/>
        </a:accent5>
        <a:accent6>
          <a:srgbClr val="5C8A00"/>
        </a:accent6>
        <a:hlink>
          <a:srgbClr val="CCCC00"/>
        </a:hlink>
        <a:folHlink>
          <a:srgbClr val="AC793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3">
        <a:dk1>
          <a:srgbClr val="667B5B"/>
        </a:dk1>
        <a:lt1>
          <a:srgbClr val="E6E6DA"/>
        </a:lt1>
        <a:dk2>
          <a:srgbClr val="295200"/>
        </a:dk2>
        <a:lt2>
          <a:srgbClr val="F3F2D9"/>
        </a:lt2>
        <a:accent1>
          <a:srgbClr val="808000"/>
        </a:accent1>
        <a:accent2>
          <a:srgbClr val="838D75"/>
        </a:accent2>
        <a:accent3>
          <a:srgbClr val="ACB3AA"/>
        </a:accent3>
        <a:accent4>
          <a:srgbClr val="C4C4BA"/>
        </a:accent4>
        <a:accent5>
          <a:srgbClr val="C0C0AA"/>
        </a:accent5>
        <a:accent6>
          <a:srgbClr val="767F69"/>
        </a:accent6>
        <a:hlink>
          <a:srgbClr val="33CC33"/>
        </a:hlink>
        <a:folHlink>
          <a:srgbClr val="33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4">
        <a:dk1>
          <a:srgbClr val="86615A"/>
        </a:dk1>
        <a:lt1>
          <a:srgbClr val="FFFFFF"/>
        </a:lt1>
        <a:dk2>
          <a:srgbClr val="633427"/>
        </a:dk2>
        <a:lt2>
          <a:srgbClr val="E9DDCD"/>
        </a:lt2>
        <a:accent1>
          <a:srgbClr val="A34545"/>
        </a:accent1>
        <a:accent2>
          <a:srgbClr val="C86400"/>
        </a:accent2>
        <a:accent3>
          <a:srgbClr val="B7AEAC"/>
        </a:accent3>
        <a:accent4>
          <a:srgbClr val="DADADA"/>
        </a:accent4>
        <a:accent5>
          <a:srgbClr val="CEB0B0"/>
        </a:accent5>
        <a:accent6>
          <a:srgbClr val="B55A00"/>
        </a:accent6>
        <a:hlink>
          <a:srgbClr val="ECAE00"/>
        </a:hlink>
        <a:folHlink>
          <a:srgbClr val="BAA88A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5">
        <a:dk1>
          <a:srgbClr val="009999"/>
        </a:dk1>
        <a:lt1>
          <a:srgbClr val="EAEAEA"/>
        </a:lt1>
        <a:dk2>
          <a:srgbClr val="006666"/>
        </a:dk2>
        <a:lt2>
          <a:srgbClr val="FFFFCC"/>
        </a:lt2>
        <a:accent1>
          <a:srgbClr val="339966"/>
        </a:accent1>
        <a:accent2>
          <a:srgbClr val="5E855B"/>
        </a:accent2>
        <a:accent3>
          <a:srgbClr val="AAB8B8"/>
        </a:accent3>
        <a:accent4>
          <a:srgbClr val="C8C8C8"/>
        </a:accent4>
        <a:accent5>
          <a:srgbClr val="ADCAB8"/>
        </a:accent5>
        <a:accent6>
          <a:srgbClr val="547852"/>
        </a:accent6>
        <a:hlink>
          <a:srgbClr val="EEC85E"/>
        </a:hlink>
        <a:folHlink>
          <a:srgbClr val="AA845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6">
        <a:dk1>
          <a:srgbClr val="B8A47C"/>
        </a:dk1>
        <a:lt1>
          <a:srgbClr val="FFFFFF"/>
        </a:lt1>
        <a:dk2>
          <a:srgbClr val="A68A58"/>
        </a:dk2>
        <a:lt2>
          <a:srgbClr val="DAD79C"/>
        </a:lt2>
        <a:accent1>
          <a:srgbClr val="816B35"/>
        </a:accent1>
        <a:accent2>
          <a:srgbClr val="FFCC00"/>
        </a:accent2>
        <a:accent3>
          <a:srgbClr val="D0C4B4"/>
        </a:accent3>
        <a:accent4>
          <a:srgbClr val="DADADA"/>
        </a:accent4>
        <a:accent5>
          <a:srgbClr val="C1BAAE"/>
        </a:accent5>
        <a:accent6>
          <a:srgbClr val="E7B900"/>
        </a:accent6>
        <a:hlink>
          <a:srgbClr val="0066CC"/>
        </a:hlink>
        <a:folHlink>
          <a:srgbClr val="00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клон 7">
        <a:dk1>
          <a:srgbClr val="336699"/>
        </a:dk1>
        <a:lt1>
          <a:srgbClr val="F8F8F8"/>
        </a:lt1>
        <a:dk2>
          <a:srgbClr val="003366"/>
        </a:dk2>
        <a:lt2>
          <a:srgbClr val="D1DDD4"/>
        </a:lt2>
        <a:accent1>
          <a:srgbClr val="3399FF"/>
        </a:accent1>
        <a:accent2>
          <a:srgbClr val="006699"/>
        </a:accent2>
        <a:accent3>
          <a:srgbClr val="AAADB8"/>
        </a:accent3>
        <a:accent4>
          <a:srgbClr val="D4D4D4"/>
        </a:accent4>
        <a:accent5>
          <a:srgbClr val="ADCAFF"/>
        </a:accent5>
        <a:accent6>
          <a:srgbClr val="005C8A"/>
        </a:accent6>
        <a:hlink>
          <a:srgbClr val="86C0CE"/>
        </a:hlink>
        <a:folHlink>
          <a:srgbClr val="00808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8.xml><?xml version="1.0" encoding="utf-8"?>
<a:theme xmlns:a="http://schemas.openxmlformats.org/drawingml/2006/main" name="7_Занавес">
  <a:themeElements>
    <a:clrScheme name="Занавес 1">
      <a:dk1>
        <a:srgbClr val="602000"/>
      </a:dk1>
      <a:lt1>
        <a:srgbClr val="FFFFFF"/>
      </a:lt1>
      <a:dk2>
        <a:srgbClr val="800000"/>
      </a:dk2>
      <a:lt2>
        <a:srgbClr val="FFFFCC"/>
      </a:lt2>
      <a:accent1>
        <a:srgbClr val="FF3300"/>
      </a:accent1>
      <a:accent2>
        <a:srgbClr val="000000"/>
      </a:accent2>
      <a:accent3>
        <a:srgbClr val="C0AAAA"/>
      </a:accent3>
      <a:accent4>
        <a:srgbClr val="DADADA"/>
      </a:accent4>
      <a:accent5>
        <a:srgbClr val="FFADAA"/>
      </a:accent5>
      <a:accent6>
        <a:srgbClr val="000000"/>
      </a:accent6>
      <a:hlink>
        <a:srgbClr val="EBF25A"/>
      </a:hlink>
      <a:folHlink>
        <a:srgbClr val="F2AA68"/>
      </a:folHlink>
    </a:clrScheme>
    <a:fontScheme name="Занавес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Занавес 1">
        <a:dk1>
          <a:srgbClr val="602000"/>
        </a:dk1>
        <a:lt1>
          <a:srgbClr val="FFFFFF"/>
        </a:lt1>
        <a:dk2>
          <a:srgbClr val="800000"/>
        </a:dk2>
        <a:lt2>
          <a:srgbClr val="FFFFCC"/>
        </a:lt2>
        <a:accent1>
          <a:srgbClr val="FF3300"/>
        </a:accent1>
        <a:accent2>
          <a:srgbClr val="000000"/>
        </a:accent2>
        <a:accent3>
          <a:srgbClr val="C0AAAA"/>
        </a:accent3>
        <a:accent4>
          <a:srgbClr val="DADADA"/>
        </a:accent4>
        <a:accent5>
          <a:srgbClr val="FFADAA"/>
        </a:accent5>
        <a:accent6>
          <a:srgbClr val="000000"/>
        </a:accent6>
        <a:hlink>
          <a:srgbClr val="EBF25A"/>
        </a:hlink>
        <a:folHlink>
          <a:srgbClr val="F2AA6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2">
        <a:dk1>
          <a:srgbClr val="000066"/>
        </a:dk1>
        <a:lt1>
          <a:srgbClr val="FFFFFF"/>
        </a:lt1>
        <a:dk2>
          <a:srgbClr val="000099"/>
        </a:dk2>
        <a:lt2>
          <a:srgbClr val="D8F6F8"/>
        </a:lt2>
        <a:accent1>
          <a:srgbClr val="0099FF"/>
        </a:accent1>
        <a:accent2>
          <a:srgbClr val="00003A"/>
        </a:accent2>
        <a:accent3>
          <a:srgbClr val="AAAACA"/>
        </a:accent3>
        <a:accent4>
          <a:srgbClr val="DADADA"/>
        </a:accent4>
        <a:accent5>
          <a:srgbClr val="AACAFF"/>
        </a:accent5>
        <a:accent6>
          <a:srgbClr val="000034"/>
        </a:accent6>
        <a:hlink>
          <a:srgbClr val="DDD925"/>
        </a:hlink>
        <a:folHlink>
          <a:srgbClr val="72C67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3">
        <a:dk1>
          <a:srgbClr val="4C3D57"/>
        </a:dk1>
        <a:lt1>
          <a:srgbClr val="FFFFFF"/>
        </a:lt1>
        <a:dk2>
          <a:srgbClr val="660066"/>
        </a:dk2>
        <a:lt2>
          <a:srgbClr val="FDFBE3"/>
        </a:lt2>
        <a:accent1>
          <a:srgbClr val="976C9E"/>
        </a:accent1>
        <a:accent2>
          <a:srgbClr val="1E1822"/>
        </a:accent2>
        <a:accent3>
          <a:srgbClr val="B8AAB8"/>
        </a:accent3>
        <a:accent4>
          <a:srgbClr val="DADADA"/>
        </a:accent4>
        <a:accent5>
          <a:srgbClr val="C9BACC"/>
        </a:accent5>
        <a:accent6>
          <a:srgbClr val="1A151E"/>
        </a:accent6>
        <a:hlink>
          <a:srgbClr val="D8C460"/>
        </a:hlink>
        <a:folHlink>
          <a:srgbClr val="C3C2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4">
        <a:dk1>
          <a:srgbClr val="334D3F"/>
        </a:dk1>
        <a:lt1>
          <a:srgbClr val="FFFFFF"/>
        </a:lt1>
        <a:dk2>
          <a:srgbClr val="008000"/>
        </a:dk2>
        <a:lt2>
          <a:srgbClr val="D3F1DB"/>
        </a:lt2>
        <a:accent1>
          <a:srgbClr val="4A6D84"/>
        </a:accent1>
        <a:accent2>
          <a:srgbClr val="213329"/>
        </a:accent2>
        <a:accent3>
          <a:srgbClr val="AAC0AA"/>
        </a:accent3>
        <a:accent4>
          <a:srgbClr val="DADADA"/>
        </a:accent4>
        <a:accent5>
          <a:srgbClr val="B1BAC2"/>
        </a:accent5>
        <a:accent6>
          <a:srgbClr val="1D2D24"/>
        </a:accent6>
        <a:hlink>
          <a:srgbClr val="F0B100"/>
        </a:hlink>
        <a:folHlink>
          <a:srgbClr val="C3710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5">
        <a:dk1>
          <a:srgbClr val="566858"/>
        </a:dk1>
        <a:lt1>
          <a:srgbClr val="FFFFFF"/>
        </a:lt1>
        <a:dk2>
          <a:srgbClr val="6D8771"/>
        </a:dk2>
        <a:lt2>
          <a:srgbClr val="ECECB2"/>
        </a:lt2>
        <a:accent1>
          <a:srgbClr val="76A571"/>
        </a:accent1>
        <a:accent2>
          <a:srgbClr val="465648"/>
        </a:accent2>
        <a:accent3>
          <a:srgbClr val="BAC3BB"/>
        </a:accent3>
        <a:accent4>
          <a:srgbClr val="DADADA"/>
        </a:accent4>
        <a:accent5>
          <a:srgbClr val="BDCFBB"/>
        </a:accent5>
        <a:accent6>
          <a:srgbClr val="3F4D40"/>
        </a:accent6>
        <a:hlink>
          <a:srgbClr val="FFDC0B"/>
        </a:hlink>
        <a:folHlink>
          <a:srgbClr val="FC991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6">
        <a:dk1>
          <a:srgbClr val="0A6866"/>
        </a:dk1>
        <a:lt1>
          <a:srgbClr val="FFFFFF"/>
        </a:lt1>
        <a:dk2>
          <a:srgbClr val="0D8784"/>
        </a:dk2>
        <a:lt2>
          <a:srgbClr val="B8DEC6"/>
        </a:lt2>
        <a:accent1>
          <a:srgbClr val="3C7652"/>
        </a:accent1>
        <a:accent2>
          <a:srgbClr val="005250"/>
        </a:accent2>
        <a:accent3>
          <a:srgbClr val="AAC3C2"/>
        </a:accent3>
        <a:accent4>
          <a:srgbClr val="DADADA"/>
        </a:accent4>
        <a:accent5>
          <a:srgbClr val="AFBDB3"/>
        </a:accent5>
        <a:accent6>
          <a:srgbClr val="004948"/>
        </a:accent6>
        <a:hlink>
          <a:srgbClr val="00E0A5"/>
        </a:hlink>
        <a:folHlink>
          <a:srgbClr val="00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7">
        <a:dk1>
          <a:srgbClr val="50688C"/>
        </a:dk1>
        <a:lt1>
          <a:srgbClr val="FFFFFF"/>
        </a:lt1>
        <a:dk2>
          <a:srgbClr val="6E87AC"/>
        </a:dk2>
        <a:lt2>
          <a:srgbClr val="FFFFFF"/>
        </a:lt2>
        <a:accent1>
          <a:srgbClr val="376EA5"/>
        </a:accent1>
        <a:accent2>
          <a:srgbClr val="445876"/>
        </a:accent2>
        <a:accent3>
          <a:srgbClr val="BAC3D2"/>
        </a:accent3>
        <a:accent4>
          <a:srgbClr val="DADADA"/>
        </a:accent4>
        <a:accent5>
          <a:srgbClr val="AEBACF"/>
        </a:accent5>
        <a:accent6>
          <a:srgbClr val="3D4F6A"/>
        </a:accent6>
        <a:hlink>
          <a:srgbClr val="66CC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Занавес 8">
        <a:dk1>
          <a:srgbClr val="000000"/>
        </a:dk1>
        <a:lt1>
          <a:srgbClr val="DDDCC5"/>
        </a:lt1>
        <a:dk2>
          <a:srgbClr val="000000"/>
        </a:dk2>
        <a:lt2>
          <a:srgbClr val="C9C6A5"/>
        </a:lt2>
        <a:accent1>
          <a:srgbClr val="C0C0C0"/>
        </a:accent1>
        <a:accent2>
          <a:srgbClr val="B0AC90"/>
        </a:accent2>
        <a:accent3>
          <a:srgbClr val="EBEBDF"/>
        </a:accent3>
        <a:accent4>
          <a:srgbClr val="000000"/>
        </a:accent4>
        <a:accent5>
          <a:srgbClr val="DCDCDC"/>
        </a:accent5>
        <a:accent6>
          <a:srgbClr val="9F9B82"/>
        </a:accent6>
        <a:hlink>
          <a:srgbClr val="666699"/>
        </a:hlink>
        <a:folHlink>
          <a:srgbClr val="905C8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Занавес 9">
        <a:dk1>
          <a:srgbClr val="000000"/>
        </a:dk1>
        <a:lt1>
          <a:srgbClr val="FFFFFF"/>
        </a:lt1>
        <a:dk2>
          <a:srgbClr val="000099"/>
        </a:dk2>
        <a:lt2>
          <a:srgbClr val="DDDDDD"/>
        </a:lt2>
        <a:accent1>
          <a:srgbClr val="C6D4D4"/>
        </a:accent1>
        <a:accent2>
          <a:srgbClr val="C0C0C0"/>
        </a:accent2>
        <a:accent3>
          <a:srgbClr val="FFFFFF"/>
        </a:accent3>
        <a:accent4>
          <a:srgbClr val="000000"/>
        </a:accent4>
        <a:accent5>
          <a:srgbClr val="DFE6E6"/>
        </a:accent5>
        <a:accent6>
          <a:srgbClr val="AEAEAE"/>
        </a:accent6>
        <a:hlink>
          <a:srgbClr val="6600FF"/>
        </a:hlink>
        <a:folHlink>
          <a:srgbClr val="9900C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9.xml><?xml version="1.0" encoding="utf-8"?>
<a:theme xmlns:a="http://schemas.openxmlformats.org/drawingml/2006/main" name="7_Глобус">
  <a:themeElements>
    <a:clrScheme name="Глобус 3">
      <a:dk1>
        <a:srgbClr val="003B76"/>
      </a:dk1>
      <a:lt1>
        <a:srgbClr val="FFFFFF"/>
      </a:lt1>
      <a:dk2>
        <a:srgbClr val="0066CC"/>
      </a:dk2>
      <a:lt2>
        <a:srgbClr val="CCECFF"/>
      </a:lt2>
      <a:accent1>
        <a:srgbClr val="33CCCC"/>
      </a:accent1>
      <a:accent2>
        <a:srgbClr val="66CCFF"/>
      </a:accent2>
      <a:accent3>
        <a:srgbClr val="AAB8E2"/>
      </a:accent3>
      <a:accent4>
        <a:srgbClr val="DADADA"/>
      </a:accent4>
      <a:accent5>
        <a:srgbClr val="ADE2E2"/>
      </a:accent5>
      <a:accent6>
        <a:srgbClr val="5CB9E7"/>
      </a:accent6>
      <a:hlink>
        <a:srgbClr val="FFFFCC"/>
      </a:hlink>
      <a:folHlink>
        <a:srgbClr val="FFCC66"/>
      </a:folHlink>
    </a:clrScheme>
    <a:fontScheme name="Глобус">
      <a:majorFont>
        <a:latin typeface="Arial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лобус 1">
        <a:dk1>
          <a:srgbClr val="622100"/>
        </a:dk1>
        <a:lt1>
          <a:srgbClr val="FFFFFF"/>
        </a:lt1>
        <a:dk2>
          <a:srgbClr val="800000"/>
        </a:dk2>
        <a:lt2>
          <a:srgbClr val="FFFFCC"/>
        </a:lt2>
        <a:accent1>
          <a:srgbClr val="E42B00"/>
        </a:accent1>
        <a:accent2>
          <a:srgbClr val="996600"/>
        </a:accent2>
        <a:accent3>
          <a:srgbClr val="C0AAAA"/>
        </a:accent3>
        <a:accent4>
          <a:srgbClr val="DADADA"/>
        </a:accent4>
        <a:accent5>
          <a:srgbClr val="EFACAA"/>
        </a:accent5>
        <a:accent6>
          <a:srgbClr val="8A5C00"/>
        </a:accent6>
        <a:hlink>
          <a:srgbClr val="FADF6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2">
        <a:dk1>
          <a:srgbClr val="5F4545"/>
        </a:dk1>
        <a:lt1>
          <a:srgbClr val="FFFFFF"/>
        </a:lt1>
        <a:dk2>
          <a:srgbClr val="8F6969"/>
        </a:dk2>
        <a:lt2>
          <a:srgbClr val="FFFFCC"/>
        </a:lt2>
        <a:accent1>
          <a:srgbClr val="CC6600"/>
        </a:accent1>
        <a:accent2>
          <a:srgbClr val="924C0C"/>
        </a:accent2>
        <a:accent3>
          <a:srgbClr val="C6B9B9"/>
        </a:accent3>
        <a:accent4>
          <a:srgbClr val="DADADA"/>
        </a:accent4>
        <a:accent5>
          <a:srgbClr val="E2B8AA"/>
        </a:accent5>
        <a:accent6>
          <a:srgbClr val="84440A"/>
        </a:accent6>
        <a:hlink>
          <a:srgbClr val="CFD375"/>
        </a:hlink>
        <a:folHlink>
          <a:srgbClr val="98BB9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3">
        <a:dk1>
          <a:srgbClr val="003B76"/>
        </a:dk1>
        <a:lt1>
          <a:srgbClr val="FFFFFF"/>
        </a:lt1>
        <a:dk2>
          <a:srgbClr val="0066CC"/>
        </a:dk2>
        <a:lt2>
          <a:srgbClr val="CCECFF"/>
        </a:lt2>
        <a:accent1>
          <a:srgbClr val="33CCCC"/>
        </a:accent1>
        <a:accent2>
          <a:srgbClr val="66CCFF"/>
        </a:accent2>
        <a:accent3>
          <a:srgbClr val="AAB8E2"/>
        </a:accent3>
        <a:accent4>
          <a:srgbClr val="DADADA"/>
        </a:accent4>
        <a:accent5>
          <a:srgbClr val="ADE2E2"/>
        </a:accent5>
        <a:accent6>
          <a:srgbClr val="5CB9E7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4">
        <a:dk1>
          <a:srgbClr val="005856"/>
        </a:dk1>
        <a:lt1>
          <a:srgbClr val="FFFFFF"/>
        </a:lt1>
        <a:dk2>
          <a:srgbClr val="008080"/>
        </a:dk2>
        <a:lt2>
          <a:srgbClr val="FFFFCC"/>
        </a:lt2>
        <a:accent1>
          <a:srgbClr val="0099CC"/>
        </a:accent1>
        <a:accent2>
          <a:srgbClr val="00CCFF"/>
        </a:accent2>
        <a:accent3>
          <a:srgbClr val="AAC0C0"/>
        </a:accent3>
        <a:accent4>
          <a:srgbClr val="DADADA"/>
        </a:accent4>
        <a:accent5>
          <a:srgbClr val="AACAE2"/>
        </a:accent5>
        <a:accent6>
          <a:srgbClr val="00B9E7"/>
        </a:accent6>
        <a:hlink>
          <a:srgbClr val="1ACE9F"/>
        </a:hlink>
        <a:folHlink>
          <a:srgbClr val="948CCE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5">
        <a:dk1>
          <a:srgbClr val="3C5436"/>
        </a:dk1>
        <a:lt1>
          <a:srgbClr val="FFFFFF"/>
        </a:lt1>
        <a:dk2>
          <a:srgbClr val="5F8656"/>
        </a:dk2>
        <a:lt2>
          <a:srgbClr val="D6D8C0"/>
        </a:lt2>
        <a:accent1>
          <a:srgbClr val="61733D"/>
        </a:accent1>
        <a:accent2>
          <a:srgbClr val="324A39"/>
        </a:accent2>
        <a:accent3>
          <a:srgbClr val="B6C3B4"/>
        </a:accent3>
        <a:accent4>
          <a:srgbClr val="DADADA"/>
        </a:accent4>
        <a:accent5>
          <a:srgbClr val="B7BCAF"/>
        </a:accent5>
        <a:accent6>
          <a:srgbClr val="2C4233"/>
        </a:accent6>
        <a:hlink>
          <a:srgbClr val="73D588"/>
        </a:hlink>
        <a:folHlink>
          <a:srgbClr val="6F99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6">
        <a:dk1>
          <a:srgbClr val="5B7B65"/>
        </a:dk1>
        <a:lt1>
          <a:srgbClr val="FFFFFF"/>
        </a:lt1>
        <a:dk2>
          <a:srgbClr val="9ABE9D"/>
        </a:dk2>
        <a:lt2>
          <a:srgbClr val="336600"/>
        </a:lt2>
        <a:accent1>
          <a:srgbClr val="00CC66"/>
        </a:accent1>
        <a:accent2>
          <a:srgbClr val="4E7050"/>
        </a:accent2>
        <a:accent3>
          <a:srgbClr val="CADBCC"/>
        </a:accent3>
        <a:accent4>
          <a:srgbClr val="DADADA"/>
        </a:accent4>
        <a:accent5>
          <a:srgbClr val="AAE2B8"/>
        </a:accent5>
        <a:accent6>
          <a:srgbClr val="466548"/>
        </a:accent6>
        <a:hlink>
          <a:srgbClr val="FFFFCC"/>
        </a:hlink>
        <a:folHlink>
          <a:srgbClr val="9CE8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7">
        <a:dk1>
          <a:srgbClr val="4C4E44"/>
        </a:dk1>
        <a:lt1>
          <a:srgbClr val="FFFFFF"/>
        </a:lt1>
        <a:dk2>
          <a:srgbClr val="686B5D"/>
        </a:dk2>
        <a:lt2>
          <a:srgbClr val="D6D5C6"/>
        </a:lt2>
        <a:accent1>
          <a:srgbClr val="898D79"/>
        </a:accent1>
        <a:accent2>
          <a:srgbClr val="4D4F45"/>
        </a:accent2>
        <a:accent3>
          <a:srgbClr val="B9BAB6"/>
        </a:accent3>
        <a:accent4>
          <a:srgbClr val="DADADA"/>
        </a:accent4>
        <a:accent5>
          <a:srgbClr val="C4C5BE"/>
        </a:accent5>
        <a:accent6>
          <a:srgbClr val="45473E"/>
        </a:accent6>
        <a:hlink>
          <a:srgbClr val="58BE67"/>
        </a:hlink>
        <a:folHlink>
          <a:srgbClr val="C0C64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лобус 8">
        <a:dk1>
          <a:srgbClr val="000000"/>
        </a:dk1>
        <a:lt1>
          <a:srgbClr val="FFFFDD"/>
        </a:lt1>
        <a:dk2>
          <a:srgbClr val="000000"/>
        </a:dk2>
        <a:lt2>
          <a:srgbClr val="98977A"/>
        </a:lt2>
        <a:accent1>
          <a:srgbClr val="BDCDA7"/>
        </a:accent1>
        <a:accent2>
          <a:srgbClr val="A0D060"/>
        </a:accent2>
        <a:accent3>
          <a:srgbClr val="FFFFEB"/>
        </a:accent3>
        <a:accent4>
          <a:srgbClr val="000000"/>
        </a:accent4>
        <a:accent5>
          <a:srgbClr val="DBE3D0"/>
        </a:accent5>
        <a:accent6>
          <a:srgbClr val="91BC56"/>
        </a:accent6>
        <a:hlink>
          <a:srgbClr val="FADD4E"/>
        </a:hlink>
        <a:folHlink>
          <a:srgbClr val="CC99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Орбита">
  <a:themeElements>
    <a:clrScheme name="Орбита 1">
      <a:dk1>
        <a:srgbClr val="010199"/>
      </a:dk1>
      <a:lt1>
        <a:srgbClr val="FFFFFF"/>
      </a:lt1>
      <a:dk2>
        <a:srgbClr val="000000"/>
      </a:dk2>
      <a:lt2>
        <a:srgbClr val="B2B2B2"/>
      </a:lt2>
      <a:accent1>
        <a:srgbClr val="3399FF"/>
      </a:accent1>
      <a:accent2>
        <a:srgbClr val="666699"/>
      </a:accent2>
      <a:accent3>
        <a:srgbClr val="AAAAAA"/>
      </a:accent3>
      <a:accent4>
        <a:srgbClr val="DADADA"/>
      </a:accent4>
      <a:accent5>
        <a:srgbClr val="ADCAFF"/>
      </a:accent5>
      <a:accent6>
        <a:srgbClr val="5C5C8A"/>
      </a:accent6>
      <a:hlink>
        <a:srgbClr val="FFFFCC"/>
      </a:hlink>
      <a:folHlink>
        <a:srgbClr val="FFCC66"/>
      </a:folHlink>
    </a:clrScheme>
    <a:fontScheme name="Орбита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рбита 1">
        <a:dk1>
          <a:srgbClr val="010199"/>
        </a:dk1>
        <a:lt1>
          <a:srgbClr val="FFFFFF"/>
        </a:lt1>
        <a:dk2>
          <a:srgbClr val="000000"/>
        </a:dk2>
        <a:lt2>
          <a:srgbClr val="B2B2B2"/>
        </a:lt2>
        <a:accent1>
          <a:srgbClr val="3399FF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ADCAFF"/>
        </a:accent5>
        <a:accent6>
          <a:srgbClr val="5C5C8A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2">
        <a:dk1>
          <a:srgbClr val="008000"/>
        </a:dk1>
        <a:lt1>
          <a:srgbClr val="FFFFFF"/>
        </a:lt1>
        <a:dk2>
          <a:srgbClr val="003300"/>
        </a:dk2>
        <a:lt2>
          <a:srgbClr val="C0C0C0"/>
        </a:lt2>
        <a:accent1>
          <a:srgbClr val="99CC00"/>
        </a:accent1>
        <a:accent2>
          <a:srgbClr val="527C3A"/>
        </a:accent2>
        <a:accent3>
          <a:srgbClr val="AAADAA"/>
        </a:accent3>
        <a:accent4>
          <a:srgbClr val="DADADA"/>
        </a:accent4>
        <a:accent5>
          <a:srgbClr val="CAE2AA"/>
        </a:accent5>
        <a:accent6>
          <a:srgbClr val="497034"/>
        </a:accent6>
        <a:hlink>
          <a:srgbClr val="33CC33"/>
        </a:hlink>
        <a:folHlink>
          <a:srgbClr val="C1FF8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3">
        <a:dk1>
          <a:srgbClr val="000066"/>
        </a:dk1>
        <a:lt1>
          <a:srgbClr val="FFFFFF"/>
        </a:lt1>
        <a:dk2>
          <a:srgbClr val="000099"/>
        </a:dk2>
        <a:lt2>
          <a:srgbClr val="9FBFFF"/>
        </a:lt2>
        <a:accent1>
          <a:srgbClr val="0099CC"/>
        </a:accent1>
        <a:accent2>
          <a:srgbClr val="00CC66"/>
        </a:accent2>
        <a:accent3>
          <a:srgbClr val="AAAACA"/>
        </a:accent3>
        <a:accent4>
          <a:srgbClr val="DADADA"/>
        </a:accent4>
        <a:accent5>
          <a:srgbClr val="AACAE2"/>
        </a:accent5>
        <a:accent6>
          <a:srgbClr val="00B95C"/>
        </a:accent6>
        <a:hlink>
          <a:srgbClr val="00FFFF"/>
        </a:hlink>
        <a:folHlink>
          <a:srgbClr val="CDE6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4">
        <a:dk1>
          <a:srgbClr val="00ACA8"/>
        </a:dk1>
        <a:lt1>
          <a:srgbClr val="FFFFFF"/>
        </a:lt1>
        <a:dk2>
          <a:srgbClr val="006666"/>
        </a:dk2>
        <a:lt2>
          <a:srgbClr val="FFFF99"/>
        </a:lt2>
        <a:accent1>
          <a:srgbClr val="0099CC"/>
        </a:accent1>
        <a:accent2>
          <a:srgbClr val="6D6FC7"/>
        </a:accent2>
        <a:accent3>
          <a:srgbClr val="AAB8B8"/>
        </a:accent3>
        <a:accent4>
          <a:srgbClr val="DADADA"/>
        </a:accent4>
        <a:accent5>
          <a:srgbClr val="AACAE2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5">
        <a:dk1>
          <a:srgbClr val="BA0023"/>
        </a:dk1>
        <a:lt1>
          <a:srgbClr val="FFFFFF"/>
        </a:lt1>
        <a:dk2>
          <a:srgbClr val="800000"/>
        </a:dk2>
        <a:lt2>
          <a:srgbClr val="FFFF99"/>
        </a:lt2>
        <a:accent1>
          <a:srgbClr val="FF6600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B24B36"/>
        </a:accent6>
        <a:hlink>
          <a:srgbClr val="FFFF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6">
        <a:dk1>
          <a:srgbClr val="6D776E"/>
        </a:dk1>
        <a:lt1>
          <a:srgbClr val="FFFFFF"/>
        </a:lt1>
        <a:dk2>
          <a:srgbClr val="575863"/>
        </a:dk2>
        <a:lt2>
          <a:srgbClr val="DDDDDD"/>
        </a:lt2>
        <a:accent1>
          <a:srgbClr val="0099CC"/>
        </a:accent1>
        <a:accent2>
          <a:srgbClr val="939EA9"/>
        </a:accent2>
        <a:accent3>
          <a:srgbClr val="B4B4B7"/>
        </a:accent3>
        <a:accent4>
          <a:srgbClr val="DADADA"/>
        </a:accent4>
        <a:accent5>
          <a:srgbClr val="AACAE2"/>
        </a:accent5>
        <a:accent6>
          <a:srgbClr val="858F99"/>
        </a:accent6>
        <a:hlink>
          <a:srgbClr val="FFCC00"/>
        </a:hlink>
        <a:folHlink>
          <a:srgbClr val="BD894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7">
        <a:dk1>
          <a:srgbClr val="A28A84"/>
        </a:dk1>
        <a:lt1>
          <a:srgbClr val="FFFFFF"/>
        </a:lt1>
        <a:dk2>
          <a:srgbClr val="765E58"/>
        </a:dk2>
        <a:lt2>
          <a:srgbClr val="DDDDDD"/>
        </a:lt2>
        <a:accent1>
          <a:srgbClr val="CC6600"/>
        </a:accent1>
        <a:accent2>
          <a:srgbClr val="CC9900"/>
        </a:accent2>
        <a:accent3>
          <a:srgbClr val="BDB6B4"/>
        </a:accent3>
        <a:accent4>
          <a:srgbClr val="DADADA"/>
        </a:accent4>
        <a:accent5>
          <a:srgbClr val="E2B8AA"/>
        </a:accent5>
        <a:accent6>
          <a:srgbClr val="B98A00"/>
        </a:accent6>
        <a:hlink>
          <a:srgbClr val="FFCC00"/>
        </a:hlink>
        <a:folHlink>
          <a:srgbClr val="FFFF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8">
        <a:dk1>
          <a:srgbClr val="000000"/>
        </a:dk1>
        <a:lt1>
          <a:srgbClr val="C5D9ED"/>
        </a:lt1>
        <a:dk2>
          <a:srgbClr val="000000"/>
        </a:dk2>
        <a:lt2>
          <a:srgbClr val="FFFFFF"/>
        </a:lt2>
        <a:accent1>
          <a:srgbClr val="F3F6FF"/>
        </a:accent1>
        <a:accent2>
          <a:srgbClr val="33CCCC"/>
        </a:accent2>
        <a:accent3>
          <a:srgbClr val="DFE9F4"/>
        </a:accent3>
        <a:accent4>
          <a:srgbClr val="000000"/>
        </a:accent4>
        <a:accent5>
          <a:srgbClr val="F8FAFF"/>
        </a:accent5>
        <a:accent6>
          <a:srgbClr val="2DB9B9"/>
        </a:accent6>
        <a:hlink>
          <a:srgbClr val="0000FF"/>
        </a:hlink>
        <a:folHlink>
          <a:srgbClr val="0066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рбита 9">
        <a:dk1>
          <a:srgbClr val="FFFFFF"/>
        </a:dk1>
        <a:lt1>
          <a:srgbClr val="FFFFFF"/>
        </a:lt1>
        <a:dk2>
          <a:srgbClr val="AAAAC6"/>
        </a:dk2>
        <a:lt2>
          <a:srgbClr val="FFFFCC"/>
        </a:lt2>
        <a:accent1>
          <a:srgbClr val="66667E"/>
        </a:accent1>
        <a:accent2>
          <a:srgbClr val="629157"/>
        </a:accent2>
        <a:accent3>
          <a:srgbClr val="D2D2DF"/>
        </a:accent3>
        <a:accent4>
          <a:srgbClr val="DADADA"/>
        </a:accent4>
        <a:accent5>
          <a:srgbClr val="B8B8C0"/>
        </a:accent5>
        <a:accent6>
          <a:srgbClr val="58834E"/>
        </a:accent6>
        <a:hlink>
          <a:srgbClr val="6600CC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90.xml><?xml version="1.0" encoding="utf-8"?>
<a:theme xmlns:a="http://schemas.openxmlformats.org/drawingml/2006/main" name="7_Океан">
  <a:themeElements>
    <a:clrScheme name="Океан 1">
      <a:dk1>
        <a:srgbClr val="010199"/>
      </a:dk1>
      <a:lt1>
        <a:srgbClr val="FFFFFF"/>
      </a:lt1>
      <a:dk2>
        <a:srgbClr val="000099"/>
      </a:dk2>
      <a:lt2>
        <a:srgbClr val="FFFFFF"/>
      </a:lt2>
      <a:accent1>
        <a:srgbClr val="33CCCC"/>
      </a:accent1>
      <a:accent2>
        <a:srgbClr val="00C600"/>
      </a:accent2>
      <a:accent3>
        <a:srgbClr val="AAAACA"/>
      </a:accent3>
      <a:accent4>
        <a:srgbClr val="DADADA"/>
      </a:accent4>
      <a:accent5>
        <a:srgbClr val="ADE2E2"/>
      </a:accent5>
      <a:accent6>
        <a:srgbClr val="00B300"/>
      </a:accent6>
      <a:hlink>
        <a:srgbClr val="FFCC00"/>
      </a:hlink>
      <a:folHlink>
        <a:srgbClr val="6699FF"/>
      </a:folHlink>
    </a:clrScheme>
    <a:fontScheme name="Океан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кеан 1">
        <a:dk1>
          <a:srgbClr val="010199"/>
        </a:dk1>
        <a:lt1>
          <a:srgbClr val="FFFFFF"/>
        </a:lt1>
        <a:dk2>
          <a:srgbClr val="000099"/>
        </a:dk2>
        <a:lt2>
          <a:srgbClr val="FFFFFF"/>
        </a:lt2>
        <a:accent1>
          <a:srgbClr val="33CCCC"/>
        </a:accent1>
        <a:accent2>
          <a:srgbClr val="00C600"/>
        </a:accent2>
        <a:accent3>
          <a:srgbClr val="AAAACA"/>
        </a:accent3>
        <a:accent4>
          <a:srgbClr val="DADADA"/>
        </a:accent4>
        <a:accent5>
          <a:srgbClr val="ADE2E2"/>
        </a:accent5>
        <a:accent6>
          <a:srgbClr val="00B300"/>
        </a:accent6>
        <a:hlink>
          <a:srgbClr val="FFCC00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2">
        <a:dk1>
          <a:srgbClr val="000066"/>
        </a:dk1>
        <a:lt1>
          <a:srgbClr val="FFFFFF"/>
        </a:lt1>
        <a:dk2>
          <a:srgbClr val="5D93FF"/>
        </a:dk2>
        <a:lt2>
          <a:srgbClr val="FFFFFF"/>
        </a:lt2>
        <a:accent1>
          <a:srgbClr val="6666FF"/>
        </a:accent1>
        <a:accent2>
          <a:srgbClr val="9999FF"/>
        </a:accent2>
        <a:accent3>
          <a:srgbClr val="B6C8FF"/>
        </a:accent3>
        <a:accent4>
          <a:srgbClr val="DADADA"/>
        </a:accent4>
        <a:accent5>
          <a:srgbClr val="B8B8FF"/>
        </a:accent5>
        <a:accent6>
          <a:srgbClr val="8A8AE7"/>
        </a:accent6>
        <a:hlink>
          <a:srgbClr val="FF33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3">
        <a:dk1>
          <a:srgbClr val="000000"/>
        </a:dk1>
        <a:lt1>
          <a:srgbClr val="FFFFFF"/>
        </a:lt1>
        <a:dk2>
          <a:srgbClr val="572E88"/>
        </a:dk2>
        <a:lt2>
          <a:srgbClr val="FFFFFF"/>
        </a:lt2>
        <a:accent1>
          <a:srgbClr val="FF6600"/>
        </a:accent1>
        <a:accent2>
          <a:srgbClr val="FFCC00"/>
        </a:accent2>
        <a:accent3>
          <a:srgbClr val="B4ADC3"/>
        </a:accent3>
        <a:accent4>
          <a:srgbClr val="DADADA"/>
        </a:accent4>
        <a:accent5>
          <a:srgbClr val="FFB8AA"/>
        </a:accent5>
        <a:accent6>
          <a:srgbClr val="E7B900"/>
        </a:accent6>
        <a:hlink>
          <a:srgbClr val="33CCCC"/>
        </a:hlink>
        <a:folHlink>
          <a:srgbClr val="36CC64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4">
        <a:dk1>
          <a:srgbClr val="003366"/>
        </a:dk1>
        <a:lt1>
          <a:srgbClr val="FFFFFF"/>
        </a:lt1>
        <a:dk2>
          <a:srgbClr val="666699"/>
        </a:dk2>
        <a:lt2>
          <a:srgbClr val="FFFFFF"/>
        </a:lt2>
        <a:accent1>
          <a:srgbClr val="9966FF"/>
        </a:accent1>
        <a:accent2>
          <a:srgbClr val="00CC66"/>
        </a:accent2>
        <a:accent3>
          <a:srgbClr val="B8B8CA"/>
        </a:accent3>
        <a:accent4>
          <a:srgbClr val="DADADA"/>
        </a:accent4>
        <a:accent5>
          <a:srgbClr val="CAB8FF"/>
        </a:accent5>
        <a:accent6>
          <a:srgbClr val="00B95C"/>
        </a:accent6>
        <a:hlink>
          <a:srgbClr val="65C8FF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5">
        <a:dk1>
          <a:srgbClr val="000000"/>
        </a:dk1>
        <a:lt1>
          <a:srgbClr val="FFFFFF"/>
        </a:lt1>
        <a:dk2>
          <a:srgbClr val="336600"/>
        </a:dk2>
        <a:lt2>
          <a:srgbClr val="FFFFFF"/>
        </a:lt2>
        <a:accent1>
          <a:srgbClr val="B7C533"/>
        </a:accent1>
        <a:accent2>
          <a:srgbClr val="CCCCFF"/>
        </a:accent2>
        <a:accent3>
          <a:srgbClr val="ADB8AA"/>
        </a:accent3>
        <a:accent4>
          <a:srgbClr val="DADADA"/>
        </a:accent4>
        <a:accent5>
          <a:srgbClr val="D8DFAD"/>
        </a:accent5>
        <a:accent6>
          <a:srgbClr val="B9B9E7"/>
        </a:accent6>
        <a:hlink>
          <a:srgbClr val="FFFFC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6">
        <a:dk1>
          <a:srgbClr val="000000"/>
        </a:dk1>
        <a:lt1>
          <a:srgbClr val="FFFFFF"/>
        </a:lt1>
        <a:dk2>
          <a:srgbClr val="006B80"/>
        </a:dk2>
        <a:lt2>
          <a:srgbClr val="C1CB75"/>
        </a:lt2>
        <a:accent1>
          <a:srgbClr val="6F8406"/>
        </a:accent1>
        <a:accent2>
          <a:srgbClr val="D9E288"/>
        </a:accent2>
        <a:accent3>
          <a:srgbClr val="AABAC0"/>
        </a:accent3>
        <a:accent4>
          <a:srgbClr val="DADADA"/>
        </a:accent4>
        <a:accent5>
          <a:srgbClr val="BBC2AA"/>
        </a:accent5>
        <a:accent6>
          <a:srgbClr val="C4CD7B"/>
        </a:accent6>
        <a:hlink>
          <a:srgbClr val="00CC00"/>
        </a:hlink>
        <a:folHlink>
          <a:srgbClr val="C0FF7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7">
        <a:dk1>
          <a:srgbClr val="5F5F5F"/>
        </a:dk1>
        <a:lt1>
          <a:srgbClr val="FFFFFF"/>
        </a:lt1>
        <a:dk2>
          <a:srgbClr val="FF6600"/>
        </a:dk2>
        <a:lt2>
          <a:srgbClr val="FFFFFF"/>
        </a:lt2>
        <a:accent1>
          <a:srgbClr val="CC6600"/>
        </a:accent1>
        <a:accent2>
          <a:srgbClr val="FF6600"/>
        </a:accent2>
        <a:accent3>
          <a:srgbClr val="FFB8AA"/>
        </a:accent3>
        <a:accent4>
          <a:srgbClr val="DADADA"/>
        </a:accent4>
        <a:accent5>
          <a:srgbClr val="E2B8AA"/>
        </a:accent5>
        <a:accent6>
          <a:srgbClr val="E75C00"/>
        </a:accent6>
        <a:hlink>
          <a:srgbClr val="FFFF99"/>
        </a:hlink>
        <a:folHlink>
          <a:srgbClr val="FF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кеан 8">
        <a:dk1>
          <a:srgbClr val="000000"/>
        </a:dk1>
        <a:lt1>
          <a:srgbClr val="FFFFFF"/>
        </a:lt1>
        <a:dk2>
          <a:srgbClr val="FFBA2F"/>
        </a:dk2>
        <a:lt2>
          <a:srgbClr val="A50021"/>
        </a:lt2>
        <a:accent1>
          <a:srgbClr val="FF6600"/>
        </a:accent1>
        <a:accent2>
          <a:srgbClr val="CC6600"/>
        </a:accent2>
        <a:accent3>
          <a:srgbClr val="FFD9AD"/>
        </a:accent3>
        <a:accent4>
          <a:srgbClr val="DADADA"/>
        </a:accent4>
        <a:accent5>
          <a:srgbClr val="FFB8AA"/>
        </a:accent5>
        <a:accent6>
          <a:srgbClr val="B95C00"/>
        </a:accent6>
        <a:hlink>
          <a:srgbClr val="66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91.xml><?xml version="1.0" encoding="utf-8"?>
<a:theme xmlns:a="http://schemas.openxmlformats.org/drawingml/2006/main" name="7_Сотрудничество">
  <a:themeElements>
    <a:clrScheme name="Сотрудничество 4">
      <a:dk1>
        <a:srgbClr val="006E6B"/>
      </a:dk1>
      <a:lt1>
        <a:srgbClr val="FFFFFF"/>
      </a:lt1>
      <a:dk2>
        <a:srgbClr val="006666"/>
      </a:dk2>
      <a:lt2>
        <a:srgbClr val="B9EFEE"/>
      </a:lt2>
      <a:accent1>
        <a:srgbClr val="33CCCC"/>
      </a:accent1>
      <a:accent2>
        <a:srgbClr val="6AB475"/>
      </a:accent2>
      <a:accent3>
        <a:srgbClr val="AAB8B8"/>
      </a:accent3>
      <a:accent4>
        <a:srgbClr val="DADADA"/>
      </a:accent4>
      <a:accent5>
        <a:srgbClr val="ADE2E2"/>
      </a:accent5>
      <a:accent6>
        <a:srgbClr val="5FA369"/>
      </a:accent6>
      <a:hlink>
        <a:srgbClr val="00FF99"/>
      </a:hlink>
      <a:folHlink>
        <a:srgbClr val="CCFF66"/>
      </a:folHlink>
    </a:clrScheme>
    <a:fontScheme name="Сотрудничество">
      <a:majorFont>
        <a:latin typeface="Garamond"/>
        <a:ea typeface=""/>
        <a:cs typeface=""/>
      </a:majorFont>
      <a:minorFont>
        <a:latin typeface="Garamond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отрудничество 1">
        <a:dk1>
          <a:srgbClr val="000078"/>
        </a:dk1>
        <a:lt1>
          <a:srgbClr val="FFFFFF"/>
        </a:lt1>
        <a:dk2>
          <a:srgbClr val="000066"/>
        </a:dk2>
        <a:lt2>
          <a:srgbClr val="CCECFF"/>
        </a:lt2>
        <a:accent1>
          <a:srgbClr val="0099CC"/>
        </a:accent1>
        <a:accent2>
          <a:srgbClr val="008080"/>
        </a:accent2>
        <a:accent3>
          <a:srgbClr val="AAAAB8"/>
        </a:accent3>
        <a:accent4>
          <a:srgbClr val="DADADA"/>
        </a:accent4>
        <a:accent5>
          <a:srgbClr val="AACAE2"/>
        </a:accent5>
        <a:accent6>
          <a:srgbClr val="007373"/>
        </a:accent6>
        <a:hlink>
          <a:srgbClr val="00FFCC"/>
        </a:hlink>
        <a:folHlink>
          <a:srgbClr val="66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2">
        <a:dk1>
          <a:srgbClr val="0000A6"/>
        </a:dk1>
        <a:lt1>
          <a:srgbClr val="FFFFFF"/>
        </a:lt1>
        <a:dk2>
          <a:srgbClr val="000099"/>
        </a:dk2>
        <a:lt2>
          <a:srgbClr val="CCFFFF"/>
        </a:lt2>
        <a:accent1>
          <a:srgbClr val="00CCFF"/>
        </a:accent1>
        <a:accent2>
          <a:srgbClr val="FFE701"/>
        </a:accent2>
        <a:accent3>
          <a:srgbClr val="AAAACA"/>
        </a:accent3>
        <a:accent4>
          <a:srgbClr val="DADADA"/>
        </a:accent4>
        <a:accent5>
          <a:srgbClr val="AAE2FF"/>
        </a:accent5>
        <a:accent6>
          <a:srgbClr val="E7D101"/>
        </a:accent6>
        <a:hlink>
          <a:srgbClr val="FFCC66"/>
        </a:hlink>
        <a:folHlink>
          <a:srgbClr val="00CA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3">
        <a:dk1>
          <a:srgbClr val="000000"/>
        </a:dk1>
        <a:lt1>
          <a:srgbClr val="E0EBF6"/>
        </a:lt1>
        <a:dk2>
          <a:srgbClr val="77A4AF"/>
        </a:dk2>
        <a:lt2>
          <a:srgbClr val="F3F7FB"/>
        </a:lt2>
        <a:accent1>
          <a:srgbClr val="B9C4D7"/>
        </a:accent1>
        <a:accent2>
          <a:srgbClr val="B1A1C5"/>
        </a:accent2>
        <a:accent3>
          <a:srgbClr val="EDF3FA"/>
        </a:accent3>
        <a:accent4>
          <a:srgbClr val="000000"/>
        </a:accent4>
        <a:accent5>
          <a:srgbClr val="D9DEE8"/>
        </a:accent5>
        <a:accent6>
          <a:srgbClr val="A091B2"/>
        </a:accent6>
        <a:hlink>
          <a:srgbClr val="3F2FB5"/>
        </a:hlink>
        <a:folHlink>
          <a:srgbClr val="318944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4">
        <a:dk1>
          <a:srgbClr val="006E6B"/>
        </a:dk1>
        <a:lt1>
          <a:srgbClr val="FFFFFF"/>
        </a:lt1>
        <a:dk2>
          <a:srgbClr val="006666"/>
        </a:dk2>
        <a:lt2>
          <a:srgbClr val="B9EFEE"/>
        </a:lt2>
        <a:accent1>
          <a:srgbClr val="33CCCC"/>
        </a:accent1>
        <a:accent2>
          <a:srgbClr val="6AB475"/>
        </a:accent2>
        <a:accent3>
          <a:srgbClr val="AAB8B8"/>
        </a:accent3>
        <a:accent4>
          <a:srgbClr val="DADADA"/>
        </a:accent4>
        <a:accent5>
          <a:srgbClr val="ADE2E2"/>
        </a:accent5>
        <a:accent6>
          <a:srgbClr val="5FA369"/>
        </a:accent6>
        <a:hlink>
          <a:srgbClr val="00FF99"/>
        </a:hlink>
        <a:folHlink>
          <a:srgbClr val="CCFF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5">
        <a:dk1>
          <a:srgbClr val="8ABA8D"/>
        </a:dk1>
        <a:lt1>
          <a:srgbClr val="FFFFFF"/>
        </a:lt1>
        <a:dk2>
          <a:srgbClr val="6FB56D"/>
        </a:dk2>
        <a:lt2>
          <a:srgbClr val="DCF1F4"/>
        </a:lt2>
        <a:accent1>
          <a:srgbClr val="2E7E2E"/>
        </a:accent1>
        <a:accent2>
          <a:srgbClr val="25735D"/>
        </a:accent2>
        <a:accent3>
          <a:srgbClr val="BBD7BA"/>
        </a:accent3>
        <a:accent4>
          <a:srgbClr val="DADADA"/>
        </a:accent4>
        <a:accent5>
          <a:srgbClr val="ADC0AD"/>
        </a:accent5>
        <a:accent6>
          <a:srgbClr val="206853"/>
        </a:accent6>
        <a:hlink>
          <a:srgbClr val="FFFF00"/>
        </a:hlink>
        <a:folHlink>
          <a:srgbClr val="FFF4B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6">
        <a:dk1>
          <a:srgbClr val="005400"/>
        </a:dk1>
        <a:lt1>
          <a:srgbClr val="FFFFFF"/>
        </a:lt1>
        <a:dk2>
          <a:srgbClr val="004800"/>
        </a:dk2>
        <a:lt2>
          <a:srgbClr val="D6D8C0"/>
        </a:lt2>
        <a:accent1>
          <a:srgbClr val="339933"/>
        </a:accent1>
        <a:accent2>
          <a:srgbClr val="7D8C70"/>
        </a:accent2>
        <a:accent3>
          <a:srgbClr val="AAB1AA"/>
        </a:accent3>
        <a:accent4>
          <a:srgbClr val="DADADA"/>
        </a:accent4>
        <a:accent5>
          <a:srgbClr val="ADCAAD"/>
        </a:accent5>
        <a:accent6>
          <a:srgbClr val="717E65"/>
        </a:accent6>
        <a:hlink>
          <a:srgbClr val="CCCC00"/>
        </a:hlink>
        <a:folHlink>
          <a:srgbClr val="85B3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отрудничество 7">
        <a:dk1>
          <a:srgbClr val="000000"/>
        </a:dk1>
        <a:lt1>
          <a:srgbClr val="F5F0BD"/>
        </a:lt1>
        <a:dk2>
          <a:srgbClr val="BD9D69"/>
        </a:dk2>
        <a:lt2>
          <a:srgbClr val="FFFFCC"/>
        </a:lt2>
        <a:accent1>
          <a:srgbClr val="CDBB77"/>
        </a:accent1>
        <a:accent2>
          <a:srgbClr val="F8EBD0"/>
        </a:accent2>
        <a:accent3>
          <a:srgbClr val="F9F6DB"/>
        </a:accent3>
        <a:accent4>
          <a:srgbClr val="000000"/>
        </a:accent4>
        <a:accent5>
          <a:srgbClr val="E3DABD"/>
        </a:accent5>
        <a:accent6>
          <a:srgbClr val="E1D5BC"/>
        </a:accent6>
        <a:hlink>
          <a:srgbClr val="FF9900"/>
        </a:hlink>
        <a:folHlink>
          <a:srgbClr val="C64B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8">
        <a:dk1>
          <a:srgbClr val="000000"/>
        </a:dk1>
        <a:lt1>
          <a:srgbClr val="E2DDD4"/>
        </a:lt1>
        <a:dk2>
          <a:srgbClr val="000000"/>
        </a:dk2>
        <a:lt2>
          <a:srgbClr val="EFEBE3"/>
        </a:lt2>
        <a:accent1>
          <a:srgbClr val="F2F2F2"/>
        </a:accent1>
        <a:accent2>
          <a:srgbClr val="C4AD74"/>
        </a:accent2>
        <a:accent3>
          <a:srgbClr val="EEEBE6"/>
        </a:accent3>
        <a:accent4>
          <a:srgbClr val="000000"/>
        </a:accent4>
        <a:accent5>
          <a:srgbClr val="F7F7F7"/>
        </a:accent5>
        <a:accent6>
          <a:srgbClr val="B19C68"/>
        </a:accent6>
        <a:hlink>
          <a:srgbClr val="A46032"/>
        </a:hlink>
        <a:folHlink>
          <a:srgbClr val="8F8E73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отрудничество 9">
        <a:dk1>
          <a:srgbClr val="8A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5831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4AD"/>
        </a:accent5>
        <a:accent6>
          <a:srgbClr val="B24B36"/>
        </a:accent6>
        <a:hlink>
          <a:srgbClr val="FFFFCC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92.xml><?xml version="1.0" encoding="utf-8"?>
<a:theme xmlns:a="http://schemas.openxmlformats.org/drawingml/2006/main" name="7_Орбита">
  <a:themeElements>
    <a:clrScheme name="Орбита 1">
      <a:dk1>
        <a:srgbClr val="010199"/>
      </a:dk1>
      <a:lt1>
        <a:srgbClr val="FFFFFF"/>
      </a:lt1>
      <a:dk2>
        <a:srgbClr val="000000"/>
      </a:dk2>
      <a:lt2>
        <a:srgbClr val="B2B2B2"/>
      </a:lt2>
      <a:accent1>
        <a:srgbClr val="3399FF"/>
      </a:accent1>
      <a:accent2>
        <a:srgbClr val="666699"/>
      </a:accent2>
      <a:accent3>
        <a:srgbClr val="AAAAAA"/>
      </a:accent3>
      <a:accent4>
        <a:srgbClr val="DADADA"/>
      </a:accent4>
      <a:accent5>
        <a:srgbClr val="ADCAFF"/>
      </a:accent5>
      <a:accent6>
        <a:srgbClr val="5C5C8A"/>
      </a:accent6>
      <a:hlink>
        <a:srgbClr val="FFFFCC"/>
      </a:hlink>
      <a:folHlink>
        <a:srgbClr val="FFCC66"/>
      </a:folHlink>
    </a:clrScheme>
    <a:fontScheme name="Орбита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Орбита 1">
        <a:dk1>
          <a:srgbClr val="010199"/>
        </a:dk1>
        <a:lt1>
          <a:srgbClr val="FFFFFF"/>
        </a:lt1>
        <a:dk2>
          <a:srgbClr val="000000"/>
        </a:dk2>
        <a:lt2>
          <a:srgbClr val="B2B2B2"/>
        </a:lt2>
        <a:accent1>
          <a:srgbClr val="3399FF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ADCAFF"/>
        </a:accent5>
        <a:accent6>
          <a:srgbClr val="5C5C8A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2">
        <a:dk1>
          <a:srgbClr val="008000"/>
        </a:dk1>
        <a:lt1>
          <a:srgbClr val="FFFFFF"/>
        </a:lt1>
        <a:dk2>
          <a:srgbClr val="003300"/>
        </a:dk2>
        <a:lt2>
          <a:srgbClr val="C0C0C0"/>
        </a:lt2>
        <a:accent1>
          <a:srgbClr val="99CC00"/>
        </a:accent1>
        <a:accent2>
          <a:srgbClr val="527C3A"/>
        </a:accent2>
        <a:accent3>
          <a:srgbClr val="AAADAA"/>
        </a:accent3>
        <a:accent4>
          <a:srgbClr val="DADADA"/>
        </a:accent4>
        <a:accent5>
          <a:srgbClr val="CAE2AA"/>
        </a:accent5>
        <a:accent6>
          <a:srgbClr val="497034"/>
        </a:accent6>
        <a:hlink>
          <a:srgbClr val="33CC33"/>
        </a:hlink>
        <a:folHlink>
          <a:srgbClr val="C1FF8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3">
        <a:dk1>
          <a:srgbClr val="000066"/>
        </a:dk1>
        <a:lt1>
          <a:srgbClr val="FFFFFF"/>
        </a:lt1>
        <a:dk2>
          <a:srgbClr val="000099"/>
        </a:dk2>
        <a:lt2>
          <a:srgbClr val="9FBFFF"/>
        </a:lt2>
        <a:accent1>
          <a:srgbClr val="0099CC"/>
        </a:accent1>
        <a:accent2>
          <a:srgbClr val="00CC66"/>
        </a:accent2>
        <a:accent3>
          <a:srgbClr val="AAAACA"/>
        </a:accent3>
        <a:accent4>
          <a:srgbClr val="DADADA"/>
        </a:accent4>
        <a:accent5>
          <a:srgbClr val="AACAE2"/>
        </a:accent5>
        <a:accent6>
          <a:srgbClr val="00B95C"/>
        </a:accent6>
        <a:hlink>
          <a:srgbClr val="00FFFF"/>
        </a:hlink>
        <a:folHlink>
          <a:srgbClr val="CDE6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4">
        <a:dk1>
          <a:srgbClr val="00ACA8"/>
        </a:dk1>
        <a:lt1>
          <a:srgbClr val="FFFFFF"/>
        </a:lt1>
        <a:dk2>
          <a:srgbClr val="006666"/>
        </a:dk2>
        <a:lt2>
          <a:srgbClr val="FFFF99"/>
        </a:lt2>
        <a:accent1>
          <a:srgbClr val="0099CC"/>
        </a:accent1>
        <a:accent2>
          <a:srgbClr val="6D6FC7"/>
        </a:accent2>
        <a:accent3>
          <a:srgbClr val="AAB8B8"/>
        </a:accent3>
        <a:accent4>
          <a:srgbClr val="DADADA"/>
        </a:accent4>
        <a:accent5>
          <a:srgbClr val="AACAE2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5">
        <a:dk1>
          <a:srgbClr val="BA0023"/>
        </a:dk1>
        <a:lt1>
          <a:srgbClr val="FFFFFF"/>
        </a:lt1>
        <a:dk2>
          <a:srgbClr val="800000"/>
        </a:dk2>
        <a:lt2>
          <a:srgbClr val="FFFF99"/>
        </a:lt2>
        <a:accent1>
          <a:srgbClr val="FF6600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B24B36"/>
        </a:accent6>
        <a:hlink>
          <a:srgbClr val="FFFF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6">
        <a:dk1>
          <a:srgbClr val="6D776E"/>
        </a:dk1>
        <a:lt1>
          <a:srgbClr val="FFFFFF"/>
        </a:lt1>
        <a:dk2>
          <a:srgbClr val="575863"/>
        </a:dk2>
        <a:lt2>
          <a:srgbClr val="DDDDDD"/>
        </a:lt2>
        <a:accent1>
          <a:srgbClr val="0099CC"/>
        </a:accent1>
        <a:accent2>
          <a:srgbClr val="939EA9"/>
        </a:accent2>
        <a:accent3>
          <a:srgbClr val="B4B4B7"/>
        </a:accent3>
        <a:accent4>
          <a:srgbClr val="DADADA"/>
        </a:accent4>
        <a:accent5>
          <a:srgbClr val="AACAE2"/>
        </a:accent5>
        <a:accent6>
          <a:srgbClr val="858F99"/>
        </a:accent6>
        <a:hlink>
          <a:srgbClr val="FFCC00"/>
        </a:hlink>
        <a:folHlink>
          <a:srgbClr val="BD894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7">
        <a:dk1>
          <a:srgbClr val="A28A84"/>
        </a:dk1>
        <a:lt1>
          <a:srgbClr val="FFFFFF"/>
        </a:lt1>
        <a:dk2>
          <a:srgbClr val="765E58"/>
        </a:dk2>
        <a:lt2>
          <a:srgbClr val="DDDDDD"/>
        </a:lt2>
        <a:accent1>
          <a:srgbClr val="CC6600"/>
        </a:accent1>
        <a:accent2>
          <a:srgbClr val="CC9900"/>
        </a:accent2>
        <a:accent3>
          <a:srgbClr val="BDB6B4"/>
        </a:accent3>
        <a:accent4>
          <a:srgbClr val="DADADA"/>
        </a:accent4>
        <a:accent5>
          <a:srgbClr val="E2B8AA"/>
        </a:accent5>
        <a:accent6>
          <a:srgbClr val="B98A00"/>
        </a:accent6>
        <a:hlink>
          <a:srgbClr val="FFCC00"/>
        </a:hlink>
        <a:folHlink>
          <a:srgbClr val="FFFF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рбита 8">
        <a:dk1>
          <a:srgbClr val="000000"/>
        </a:dk1>
        <a:lt1>
          <a:srgbClr val="C5D9ED"/>
        </a:lt1>
        <a:dk2>
          <a:srgbClr val="000000"/>
        </a:dk2>
        <a:lt2>
          <a:srgbClr val="FFFFFF"/>
        </a:lt2>
        <a:accent1>
          <a:srgbClr val="F3F6FF"/>
        </a:accent1>
        <a:accent2>
          <a:srgbClr val="33CCCC"/>
        </a:accent2>
        <a:accent3>
          <a:srgbClr val="DFE9F4"/>
        </a:accent3>
        <a:accent4>
          <a:srgbClr val="000000"/>
        </a:accent4>
        <a:accent5>
          <a:srgbClr val="F8FAFF"/>
        </a:accent5>
        <a:accent6>
          <a:srgbClr val="2DB9B9"/>
        </a:accent6>
        <a:hlink>
          <a:srgbClr val="0000FF"/>
        </a:hlink>
        <a:folHlink>
          <a:srgbClr val="0066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рбита 9">
        <a:dk1>
          <a:srgbClr val="FFFFFF"/>
        </a:dk1>
        <a:lt1>
          <a:srgbClr val="FFFFFF"/>
        </a:lt1>
        <a:dk2>
          <a:srgbClr val="AAAAC6"/>
        </a:dk2>
        <a:lt2>
          <a:srgbClr val="FFFFCC"/>
        </a:lt2>
        <a:accent1>
          <a:srgbClr val="66667E"/>
        </a:accent1>
        <a:accent2>
          <a:srgbClr val="629157"/>
        </a:accent2>
        <a:accent3>
          <a:srgbClr val="D2D2DF"/>
        </a:accent3>
        <a:accent4>
          <a:srgbClr val="DADADA"/>
        </a:accent4>
        <a:accent5>
          <a:srgbClr val="B8B8C0"/>
        </a:accent5>
        <a:accent6>
          <a:srgbClr val="58834E"/>
        </a:accent6>
        <a:hlink>
          <a:srgbClr val="6600CC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93.xml><?xml version="1.0" encoding="utf-8"?>
<a:theme xmlns:a="http://schemas.openxmlformats.org/drawingml/2006/main" name="7_Граница">
  <a:themeElements>
    <a:clrScheme name="Граница 2">
      <a:dk1>
        <a:srgbClr val="5B5D6B"/>
      </a:dk1>
      <a:lt1>
        <a:srgbClr val="FFFFFF"/>
      </a:lt1>
      <a:dk2>
        <a:srgbClr val="5A5C6C"/>
      </a:dk2>
      <a:lt2>
        <a:srgbClr val="FFFFCC"/>
      </a:lt2>
      <a:accent1>
        <a:srgbClr val="9966FF"/>
      </a:accent1>
      <a:accent2>
        <a:srgbClr val="9383B3"/>
      </a:accent2>
      <a:accent3>
        <a:srgbClr val="B5B5BA"/>
      </a:accent3>
      <a:accent4>
        <a:srgbClr val="DADADA"/>
      </a:accent4>
      <a:accent5>
        <a:srgbClr val="CAB8FF"/>
      </a:accent5>
      <a:accent6>
        <a:srgbClr val="8576A2"/>
      </a:accent6>
      <a:hlink>
        <a:srgbClr val="A3C145"/>
      </a:hlink>
      <a:folHlink>
        <a:srgbClr val="6FA9B7"/>
      </a:folHlink>
    </a:clrScheme>
    <a:fontScheme name="Граница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Граница 1">
        <a:dk1>
          <a:srgbClr val="00007A"/>
        </a:dk1>
        <a:lt1>
          <a:srgbClr val="FFFFFF"/>
        </a:lt1>
        <a:dk2>
          <a:srgbClr val="000066"/>
        </a:dk2>
        <a:lt2>
          <a:srgbClr val="CCECFF"/>
        </a:lt2>
        <a:accent1>
          <a:srgbClr val="6F64C2"/>
        </a:accent1>
        <a:accent2>
          <a:srgbClr val="0089BA"/>
        </a:accent2>
        <a:accent3>
          <a:srgbClr val="AAAAB8"/>
        </a:accent3>
        <a:accent4>
          <a:srgbClr val="DADADA"/>
        </a:accent4>
        <a:accent5>
          <a:srgbClr val="BBB8DD"/>
        </a:accent5>
        <a:accent6>
          <a:srgbClr val="007CA8"/>
        </a:accent6>
        <a:hlink>
          <a:srgbClr val="66CCFF"/>
        </a:hlink>
        <a:folHlink>
          <a:srgbClr val="00CC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2">
        <a:dk1>
          <a:srgbClr val="5B5D6B"/>
        </a:dk1>
        <a:lt1>
          <a:srgbClr val="FFFFFF"/>
        </a:lt1>
        <a:dk2>
          <a:srgbClr val="5A5C6C"/>
        </a:dk2>
        <a:lt2>
          <a:srgbClr val="FFFFCC"/>
        </a:lt2>
        <a:accent1>
          <a:srgbClr val="9966FF"/>
        </a:accent1>
        <a:accent2>
          <a:srgbClr val="9383B3"/>
        </a:accent2>
        <a:accent3>
          <a:srgbClr val="B5B5BA"/>
        </a:accent3>
        <a:accent4>
          <a:srgbClr val="DADADA"/>
        </a:accent4>
        <a:accent5>
          <a:srgbClr val="CAB8FF"/>
        </a:accent5>
        <a:accent6>
          <a:srgbClr val="8576A2"/>
        </a:accent6>
        <a:hlink>
          <a:srgbClr val="A3C145"/>
        </a:hlink>
        <a:folHlink>
          <a:srgbClr val="6FA9B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3">
        <a:dk1>
          <a:srgbClr val="860000"/>
        </a:dk1>
        <a:lt1>
          <a:srgbClr val="FFFFFF"/>
        </a:lt1>
        <a:dk2>
          <a:srgbClr val="800000"/>
        </a:dk2>
        <a:lt2>
          <a:srgbClr val="FFFFCC"/>
        </a:lt2>
        <a:accent1>
          <a:srgbClr val="FF6600"/>
        </a:accent1>
        <a:accent2>
          <a:srgbClr val="FF9933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E78A2D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4">
        <a:dk1>
          <a:srgbClr val="676A5C"/>
        </a:dk1>
        <a:lt1>
          <a:srgbClr val="FFFFFF"/>
        </a:lt1>
        <a:dk2>
          <a:srgbClr val="686B5D"/>
        </a:dk2>
        <a:lt2>
          <a:srgbClr val="FFFFCC"/>
        </a:lt2>
        <a:accent1>
          <a:srgbClr val="CC6600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E2B8AA"/>
        </a:accent5>
        <a:accent6>
          <a:srgbClr val="738F98"/>
        </a:accent6>
        <a:hlink>
          <a:srgbClr val="DDBF4F"/>
        </a:hlink>
        <a:folHlink>
          <a:srgbClr val="B7B6A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5">
        <a:dk1>
          <a:srgbClr val="AC835E"/>
        </a:dk1>
        <a:lt1>
          <a:srgbClr val="FFFFFF"/>
        </a:lt1>
        <a:dk2>
          <a:srgbClr val="AE8764"/>
        </a:dk2>
        <a:lt2>
          <a:srgbClr val="FFFFCC"/>
        </a:lt2>
        <a:accent1>
          <a:srgbClr val="CC6600"/>
        </a:accent1>
        <a:accent2>
          <a:srgbClr val="FF5050"/>
        </a:accent2>
        <a:accent3>
          <a:srgbClr val="D3C3B8"/>
        </a:accent3>
        <a:accent4>
          <a:srgbClr val="DADADA"/>
        </a:accent4>
        <a:accent5>
          <a:srgbClr val="E2B8AA"/>
        </a:accent5>
        <a:accent6>
          <a:srgbClr val="E74848"/>
        </a:accent6>
        <a:hlink>
          <a:srgbClr val="FFCC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6">
        <a:dk1>
          <a:srgbClr val="526133"/>
        </a:dk1>
        <a:lt1>
          <a:srgbClr val="FFFFFF"/>
        </a:lt1>
        <a:dk2>
          <a:srgbClr val="4E5D31"/>
        </a:dk2>
        <a:lt2>
          <a:srgbClr val="FFFFCC"/>
        </a:lt2>
        <a:accent1>
          <a:srgbClr val="99CC00"/>
        </a:accent1>
        <a:accent2>
          <a:srgbClr val="7A9505"/>
        </a:accent2>
        <a:accent3>
          <a:srgbClr val="B2B6AD"/>
        </a:accent3>
        <a:accent4>
          <a:srgbClr val="DADADA"/>
        </a:accent4>
        <a:accent5>
          <a:srgbClr val="CAE2AA"/>
        </a:accent5>
        <a:accent6>
          <a:srgbClr val="6E8704"/>
        </a:accent6>
        <a:hlink>
          <a:srgbClr val="FFCC00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7">
        <a:dk1>
          <a:srgbClr val="000000"/>
        </a:dk1>
        <a:lt1>
          <a:srgbClr val="DDDCC5"/>
        </a:lt1>
        <a:dk2>
          <a:srgbClr val="95934B"/>
        </a:dk2>
        <a:lt2>
          <a:srgbClr val="DBDAC3"/>
        </a:lt2>
        <a:accent1>
          <a:srgbClr val="EAEBE1"/>
        </a:accent1>
        <a:accent2>
          <a:srgbClr val="9DB0B7"/>
        </a:accent2>
        <a:accent3>
          <a:srgbClr val="EBEBDF"/>
        </a:accent3>
        <a:accent4>
          <a:srgbClr val="000000"/>
        </a:accent4>
        <a:accent5>
          <a:srgbClr val="F3F3EE"/>
        </a:accent5>
        <a:accent6>
          <a:srgbClr val="8E9FA6"/>
        </a:accent6>
        <a:hlink>
          <a:srgbClr val="009900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Граница 8">
        <a:dk1>
          <a:srgbClr val="007E7B"/>
        </a:dk1>
        <a:lt1>
          <a:srgbClr val="FFFFFF"/>
        </a:lt1>
        <a:dk2>
          <a:srgbClr val="008080"/>
        </a:dk2>
        <a:lt2>
          <a:srgbClr val="FFFF99"/>
        </a:lt2>
        <a:accent1>
          <a:srgbClr val="33CCCC"/>
        </a:accent1>
        <a:accent2>
          <a:srgbClr val="00CC66"/>
        </a:accent2>
        <a:accent3>
          <a:srgbClr val="AAC0C0"/>
        </a:accent3>
        <a:accent4>
          <a:srgbClr val="DADADA"/>
        </a:accent4>
        <a:accent5>
          <a:srgbClr val="ADE2E2"/>
        </a:accent5>
        <a:accent6>
          <a:srgbClr val="00B95C"/>
        </a:accent6>
        <a:hlink>
          <a:srgbClr val="CCFFCC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Граница 9">
        <a:dk1>
          <a:srgbClr val="000000"/>
        </a:dk1>
        <a:lt1>
          <a:srgbClr val="FFFFFF"/>
        </a:lt1>
        <a:dk2>
          <a:srgbClr val="000000"/>
        </a:dk2>
        <a:lt2>
          <a:srgbClr val="FEFEFE"/>
        </a:lt2>
        <a:accent1>
          <a:srgbClr val="E1E1FF"/>
        </a:accent1>
        <a:accent2>
          <a:srgbClr val="D9FFF8"/>
        </a:accent2>
        <a:accent3>
          <a:srgbClr val="FFFFFF"/>
        </a:accent3>
        <a:accent4>
          <a:srgbClr val="000000"/>
        </a:accent4>
        <a:accent5>
          <a:srgbClr val="EEEEFF"/>
        </a:accent5>
        <a:accent6>
          <a:srgbClr val="C4E7E1"/>
        </a:accent6>
        <a:hlink>
          <a:srgbClr val="9966FF"/>
        </a:hlink>
        <a:folHlink>
          <a:srgbClr val="6666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4.xml><?xml version="1.0" encoding="utf-8"?>
<a:theme xmlns:a="http://schemas.openxmlformats.org/drawingml/2006/main" name="15_Клен">
  <a:themeElements>
    <a:clrScheme name="1_Клен 1">
      <a:dk1>
        <a:srgbClr val="BB5F03"/>
      </a:dk1>
      <a:lt1>
        <a:srgbClr val="FFFFFF"/>
      </a:lt1>
      <a:dk2>
        <a:srgbClr val="993300"/>
      </a:dk2>
      <a:lt2>
        <a:srgbClr val="FEEC94"/>
      </a:lt2>
      <a:accent1>
        <a:srgbClr val="FF9900"/>
      </a:accent1>
      <a:accent2>
        <a:srgbClr val="B76A03"/>
      </a:accent2>
      <a:accent3>
        <a:srgbClr val="CAADAA"/>
      </a:accent3>
      <a:accent4>
        <a:srgbClr val="DADADA"/>
      </a:accent4>
      <a:accent5>
        <a:srgbClr val="FFCAAA"/>
      </a:accent5>
      <a:accent6>
        <a:srgbClr val="A65F02"/>
      </a:accent6>
      <a:hlink>
        <a:srgbClr val="FFFFCC"/>
      </a:hlink>
      <a:folHlink>
        <a:srgbClr val="CCCC00"/>
      </a:folHlink>
    </a:clrScheme>
    <a:fontScheme name="1_Клен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Клен 1">
        <a:dk1>
          <a:srgbClr val="BB5F03"/>
        </a:dk1>
        <a:lt1>
          <a:srgbClr val="FFFFFF"/>
        </a:lt1>
        <a:dk2>
          <a:srgbClr val="993300"/>
        </a:dk2>
        <a:lt2>
          <a:srgbClr val="FEEC94"/>
        </a:lt2>
        <a:accent1>
          <a:srgbClr val="FF9900"/>
        </a:accent1>
        <a:accent2>
          <a:srgbClr val="B76A03"/>
        </a:accent2>
        <a:accent3>
          <a:srgbClr val="CAADAA"/>
        </a:accent3>
        <a:accent4>
          <a:srgbClr val="DADADA"/>
        </a:accent4>
        <a:accent5>
          <a:srgbClr val="FFCAAA"/>
        </a:accent5>
        <a:accent6>
          <a:srgbClr val="A65F02"/>
        </a:accent6>
        <a:hlink>
          <a:srgbClr val="FFFFCC"/>
        </a:hlink>
        <a:folHlink>
          <a:srgbClr val="CC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2">
        <a:dk1>
          <a:srgbClr val="EA9306"/>
        </a:dk1>
        <a:lt1>
          <a:srgbClr val="FFFFFF"/>
        </a:lt1>
        <a:dk2>
          <a:srgbClr val="FAC120"/>
        </a:dk2>
        <a:lt2>
          <a:srgbClr val="FFFDD1"/>
        </a:lt2>
        <a:accent1>
          <a:srgbClr val="CC6600"/>
        </a:accent1>
        <a:accent2>
          <a:srgbClr val="FF9933"/>
        </a:accent2>
        <a:accent3>
          <a:srgbClr val="FCDDAB"/>
        </a:accent3>
        <a:accent4>
          <a:srgbClr val="DADADA"/>
        </a:accent4>
        <a:accent5>
          <a:srgbClr val="E2B8AA"/>
        </a:accent5>
        <a:accent6>
          <a:srgbClr val="E78A2D"/>
        </a:accent6>
        <a:hlink>
          <a:srgbClr val="A50021"/>
        </a:hlink>
        <a:folHlink>
          <a:srgbClr val="66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3">
        <a:dk1>
          <a:srgbClr val="000000"/>
        </a:dk1>
        <a:lt1>
          <a:srgbClr val="FFFFCC"/>
        </a:lt1>
        <a:dk2>
          <a:srgbClr val="A26D18"/>
        </a:dk2>
        <a:lt2>
          <a:srgbClr val="F9D793"/>
        </a:lt2>
        <a:accent1>
          <a:srgbClr val="FFD05B"/>
        </a:accent1>
        <a:accent2>
          <a:srgbClr val="FEE1A8"/>
        </a:accent2>
        <a:accent3>
          <a:srgbClr val="FFFFE2"/>
        </a:accent3>
        <a:accent4>
          <a:srgbClr val="000000"/>
        </a:accent4>
        <a:accent5>
          <a:srgbClr val="FFE4B5"/>
        </a:accent5>
        <a:accent6>
          <a:srgbClr val="E6CC98"/>
        </a:accent6>
        <a:hlink>
          <a:srgbClr val="FF0000"/>
        </a:hlink>
        <a:folHlink>
          <a:srgbClr val="CC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Клен 4">
        <a:dk1>
          <a:srgbClr val="008000"/>
        </a:dk1>
        <a:lt1>
          <a:srgbClr val="FFFFFF"/>
        </a:lt1>
        <a:dk2>
          <a:srgbClr val="005800"/>
        </a:dk2>
        <a:lt2>
          <a:srgbClr val="FFFFCC"/>
        </a:lt2>
        <a:accent1>
          <a:srgbClr val="00CC99"/>
        </a:accent1>
        <a:accent2>
          <a:srgbClr val="007825"/>
        </a:accent2>
        <a:accent3>
          <a:srgbClr val="AAB4AA"/>
        </a:accent3>
        <a:accent4>
          <a:srgbClr val="DADADA"/>
        </a:accent4>
        <a:accent5>
          <a:srgbClr val="AAE2CA"/>
        </a:accent5>
        <a:accent6>
          <a:srgbClr val="006C20"/>
        </a:accent6>
        <a:hlink>
          <a:srgbClr val="9966FF"/>
        </a:hlink>
        <a:folHlink>
          <a:srgbClr val="99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5">
        <a:dk1>
          <a:srgbClr val="56925A"/>
        </a:dk1>
        <a:lt1>
          <a:srgbClr val="FFFFFF"/>
        </a:lt1>
        <a:dk2>
          <a:srgbClr val="6FB56D"/>
        </a:dk2>
        <a:lt2>
          <a:srgbClr val="FFFFCC"/>
        </a:lt2>
        <a:accent1>
          <a:srgbClr val="2B877C"/>
        </a:accent1>
        <a:accent2>
          <a:srgbClr val="5A9A5F"/>
        </a:accent2>
        <a:accent3>
          <a:srgbClr val="BBD7BA"/>
        </a:accent3>
        <a:accent4>
          <a:srgbClr val="DADADA"/>
        </a:accent4>
        <a:accent5>
          <a:srgbClr val="ACC3BF"/>
        </a:accent5>
        <a:accent6>
          <a:srgbClr val="518B55"/>
        </a:accent6>
        <a:hlink>
          <a:srgbClr val="99FF33"/>
        </a:hlink>
        <a:folHlink>
          <a:srgbClr val="CC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6">
        <a:dk1>
          <a:srgbClr val="006699"/>
        </a:dk1>
        <a:lt1>
          <a:srgbClr val="FFFFFF"/>
        </a:lt1>
        <a:dk2>
          <a:srgbClr val="006666"/>
        </a:dk2>
        <a:lt2>
          <a:srgbClr val="CCECFF"/>
        </a:lt2>
        <a:accent1>
          <a:srgbClr val="00CCFF"/>
        </a:accent1>
        <a:accent2>
          <a:srgbClr val="017A83"/>
        </a:accent2>
        <a:accent3>
          <a:srgbClr val="AAB8B8"/>
        </a:accent3>
        <a:accent4>
          <a:srgbClr val="DADADA"/>
        </a:accent4>
        <a:accent5>
          <a:srgbClr val="AAE2FF"/>
        </a:accent5>
        <a:accent6>
          <a:srgbClr val="016E76"/>
        </a:accent6>
        <a:hlink>
          <a:srgbClr val="FFFFCC"/>
        </a:hlink>
        <a:folHlink>
          <a:srgbClr val="99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7">
        <a:dk1>
          <a:srgbClr val="80ACC4"/>
        </a:dk1>
        <a:lt1>
          <a:srgbClr val="FFFFFF"/>
        </a:lt1>
        <a:dk2>
          <a:srgbClr val="B3D1DF"/>
        </a:dk2>
        <a:lt2>
          <a:srgbClr val="FFFFFF"/>
        </a:lt2>
        <a:accent1>
          <a:srgbClr val="5089A8"/>
        </a:accent1>
        <a:accent2>
          <a:srgbClr val="BBC6DB"/>
        </a:accent2>
        <a:accent3>
          <a:srgbClr val="D6E5EC"/>
        </a:accent3>
        <a:accent4>
          <a:srgbClr val="DADADA"/>
        </a:accent4>
        <a:accent5>
          <a:srgbClr val="B3C4D1"/>
        </a:accent5>
        <a:accent6>
          <a:srgbClr val="A9B3C6"/>
        </a:accent6>
        <a:hlink>
          <a:srgbClr val="0000FF"/>
        </a:hlink>
        <a:folHlink>
          <a:srgbClr val="00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8">
        <a:dk1>
          <a:srgbClr val="5700AE"/>
        </a:dk1>
        <a:lt1>
          <a:srgbClr val="FFFFFF"/>
        </a:lt1>
        <a:dk2>
          <a:srgbClr val="7301CB"/>
        </a:dk2>
        <a:lt2>
          <a:srgbClr val="C5C5FF"/>
        </a:lt2>
        <a:accent1>
          <a:srgbClr val="9999FF"/>
        </a:accent1>
        <a:accent2>
          <a:srgbClr val="7000E0"/>
        </a:accent2>
        <a:accent3>
          <a:srgbClr val="BCAAE2"/>
        </a:accent3>
        <a:accent4>
          <a:srgbClr val="DADADA"/>
        </a:accent4>
        <a:accent5>
          <a:srgbClr val="CACAFF"/>
        </a:accent5>
        <a:accent6>
          <a:srgbClr val="6500CB"/>
        </a:accent6>
        <a:hlink>
          <a:srgbClr val="99F3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Клен 9">
        <a:dk1>
          <a:srgbClr val="003366"/>
        </a:dk1>
        <a:lt1>
          <a:srgbClr val="FFFFFF"/>
        </a:lt1>
        <a:dk2>
          <a:srgbClr val="003366"/>
        </a:dk2>
        <a:lt2>
          <a:srgbClr val="CBD5DF"/>
        </a:lt2>
        <a:accent1>
          <a:srgbClr val="A9BEE9"/>
        </a:accent1>
        <a:accent2>
          <a:srgbClr val="D6E4F2"/>
        </a:accent2>
        <a:accent3>
          <a:srgbClr val="FFFFFF"/>
        </a:accent3>
        <a:accent4>
          <a:srgbClr val="002A56"/>
        </a:accent4>
        <a:accent5>
          <a:srgbClr val="D1DBF2"/>
        </a:accent5>
        <a:accent6>
          <a:srgbClr val="C2CFDB"/>
        </a:accent6>
        <a:hlink>
          <a:srgbClr val="0000CC"/>
        </a:hlink>
        <a:folHlink>
          <a:srgbClr val="8668E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5.xml><?xml version="1.0" encoding="utf-8"?>
<a:theme xmlns:a="http://schemas.openxmlformats.org/drawingml/2006/main" name="7_Слои">
  <a:themeElements>
    <a:clrScheme name="Слои 6">
      <a:dk1>
        <a:srgbClr val="000000"/>
      </a:dk1>
      <a:lt1>
        <a:srgbClr val="FFFFE1"/>
      </a:lt1>
      <a:dk2>
        <a:srgbClr val="330033"/>
      </a:dk2>
      <a:lt2>
        <a:srgbClr val="330033"/>
      </a:lt2>
      <a:accent1>
        <a:srgbClr val="CCCC99"/>
      </a:accent1>
      <a:accent2>
        <a:srgbClr val="FF0000"/>
      </a:accent2>
      <a:accent3>
        <a:srgbClr val="FFFFEE"/>
      </a:accent3>
      <a:accent4>
        <a:srgbClr val="000000"/>
      </a:accent4>
      <a:accent5>
        <a:srgbClr val="E2E2CA"/>
      </a:accent5>
      <a:accent6>
        <a:srgbClr val="E70000"/>
      </a:accent6>
      <a:hlink>
        <a:srgbClr val="990033"/>
      </a:hlink>
      <a:folHlink>
        <a:srgbClr val="B2B2B2"/>
      </a:folHlink>
    </a:clrScheme>
    <a:fontScheme name="Слои">
      <a:majorFont>
        <a:latin typeface="Times New Roman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Слои 1">
        <a:dk1>
          <a:srgbClr val="993300"/>
        </a:dk1>
        <a:lt1>
          <a:srgbClr val="CCCCCC"/>
        </a:lt1>
        <a:dk2>
          <a:srgbClr val="000000"/>
        </a:dk2>
        <a:lt2>
          <a:srgbClr val="FFFFFF"/>
        </a:lt2>
        <a:accent1>
          <a:srgbClr val="576F2B"/>
        </a:accent1>
        <a:accent2>
          <a:srgbClr val="666699"/>
        </a:accent2>
        <a:accent3>
          <a:srgbClr val="AAAAAA"/>
        </a:accent3>
        <a:accent4>
          <a:srgbClr val="AEAEAE"/>
        </a:accent4>
        <a:accent5>
          <a:srgbClr val="B4BBAC"/>
        </a:accent5>
        <a:accent6>
          <a:srgbClr val="5C5C8A"/>
        </a:accent6>
        <a:hlink>
          <a:srgbClr val="9933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2">
        <a:dk1>
          <a:srgbClr val="993300"/>
        </a:dk1>
        <a:lt1>
          <a:srgbClr val="CCCCCC"/>
        </a:lt1>
        <a:dk2>
          <a:srgbClr val="330000"/>
        </a:dk2>
        <a:lt2>
          <a:srgbClr val="FFFFFF"/>
        </a:lt2>
        <a:accent1>
          <a:srgbClr val="996633"/>
        </a:accent1>
        <a:accent2>
          <a:srgbClr val="FF0000"/>
        </a:accent2>
        <a:accent3>
          <a:srgbClr val="ADAAAA"/>
        </a:accent3>
        <a:accent4>
          <a:srgbClr val="AEAEAE"/>
        </a:accent4>
        <a:accent5>
          <a:srgbClr val="CAB8AD"/>
        </a:accent5>
        <a:accent6>
          <a:srgbClr val="E70000"/>
        </a:accent6>
        <a:hlink>
          <a:srgbClr val="FF3300"/>
        </a:hlink>
        <a:folHlink>
          <a:srgbClr val="CC99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3">
        <a:dk1>
          <a:srgbClr val="79788A"/>
        </a:dk1>
        <a:lt1>
          <a:srgbClr val="FFFFFF"/>
        </a:lt1>
        <a:dk2>
          <a:srgbClr val="21203C"/>
        </a:dk2>
        <a:lt2>
          <a:srgbClr val="FFFFCC"/>
        </a:lt2>
        <a:accent1>
          <a:srgbClr val="476077"/>
        </a:accent1>
        <a:accent2>
          <a:srgbClr val="676C5A"/>
        </a:accent2>
        <a:accent3>
          <a:srgbClr val="ABABAF"/>
        </a:accent3>
        <a:accent4>
          <a:srgbClr val="DADADA"/>
        </a:accent4>
        <a:accent5>
          <a:srgbClr val="B1B6BD"/>
        </a:accent5>
        <a:accent6>
          <a:srgbClr val="5D6151"/>
        </a:accent6>
        <a:hlink>
          <a:srgbClr val="666699"/>
        </a:hlink>
        <a:folHlink>
          <a:srgbClr val="8CB0A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4">
        <a:dk1>
          <a:srgbClr val="455B41"/>
        </a:dk1>
        <a:lt1>
          <a:srgbClr val="FFFFCC"/>
        </a:lt1>
        <a:dk2>
          <a:srgbClr val="79A994"/>
        </a:dk2>
        <a:lt2>
          <a:srgbClr val="FFFFCC"/>
        </a:lt2>
        <a:accent1>
          <a:srgbClr val="517087"/>
        </a:accent1>
        <a:accent2>
          <a:srgbClr val="666699"/>
        </a:accent2>
        <a:accent3>
          <a:srgbClr val="BED1C8"/>
        </a:accent3>
        <a:accent4>
          <a:srgbClr val="DADAAE"/>
        </a:accent4>
        <a:accent5>
          <a:srgbClr val="B3BBC3"/>
        </a:accent5>
        <a:accent6>
          <a:srgbClr val="5C5C8A"/>
        </a:accent6>
        <a:hlink>
          <a:srgbClr val="993300"/>
        </a:hlink>
        <a:folHlink>
          <a:srgbClr val="A4AF6B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Слои 5">
        <a:dk1>
          <a:srgbClr val="330000"/>
        </a:dk1>
        <a:lt1>
          <a:srgbClr val="FF9900"/>
        </a:lt1>
        <a:dk2>
          <a:srgbClr val="FFFFFF"/>
        </a:dk2>
        <a:lt2>
          <a:srgbClr val="8B3111"/>
        </a:lt2>
        <a:accent1>
          <a:srgbClr val="DD6D07"/>
        </a:accent1>
        <a:accent2>
          <a:srgbClr val="CC9900"/>
        </a:accent2>
        <a:accent3>
          <a:srgbClr val="FFCAAA"/>
        </a:accent3>
        <a:accent4>
          <a:srgbClr val="2A0000"/>
        </a:accent4>
        <a:accent5>
          <a:srgbClr val="EBBAAA"/>
        </a:accent5>
        <a:accent6>
          <a:srgbClr val="B98A00"/>
        </a:accent6>
        <a:hlink>
          <a:srgbClr val="CC3300"/>
        </a:hlink>
        <a:folHlink>
          <a:srgbClr val="CC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6">
        <a:dk1>
          <a:srgbClr val="000000"/>
        </a:dk1>
        <a:lt1>
          <a:srgbClr val="FFFFE1"/>
        </a:lt1>
        <a:dk2>
          <a:srgbClr val="330033"/>
        </a:dk2>
        <a:lt2>
          <a:srgbClr val="330033"/>
        </a:lt2>
        <a:accent1>
          <a:srgbClr val="CCCC99"/>
        </a:accent1>
        <a:accent2>
          <a:srgbClr val="FF0000"/>
        </a:accent2>
        <a:accent3>
          <a:srgbClr val="FFFFEE"/>
        </a:accent3>
        <a:accent4>
          <a:srgbClr val="000000"/>
        </a:accent4>
        <a:accent5>
          <a:srgbClr val="E2E2CA"/>
        </a:accent5>
        <a:accent6>
          <a:srgbClr val="E70000"/>
        </a:accent6>
        <a:hlink>
          <a:srgbClr val="990033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7">
        <a:dk1>
          <a:srgbClr val="000000"/>
        </a:dk1>
        <a:lt1>
          <a:srgbClr val="FFFFFF"/>
        </a:lt1>
        <a:dk2>
          <a:srgbClr val="000000"/>
        </a:dk2>
        <a:lt2>
          <a:srgbClr val="891411"/>
        </a:lt2>
        <a:accent1>
          <a:srgbClr val="4F917E"/>
        </a:accent1>
        <a:accent2>
          <a:srgbClr val="CC9900"/>
        </a:accent2>
        <a:accent3>
          <a:srgbClr val="FFFFFF"/>
        </a:accent3>
        <a:accent4>
          <a:srgbClr val="000000"/>
        </a:accent4>
        <a:accent5>
          <a:srgbClr val="B2C7C0"/>
        </a:accent5>
        <a:accent6>
          <a:srgbClr val="B98A00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8">
        <a:dk1>
          <a:srgbClr val="000000"/>
        </a:dk1>
        <a:lt1>
          <a:srgbClr val="FFFFFF"/>
        </a:lt1>
        <a:dk2>
          <a:srgbClr val="CC0000"/>
        </a:dk2>
        <a:lt2>
          <a:srgbClr val="999966"/>
        </a:lt2>
        <a:accent1>
          <a:srgbClr val="CCCCCC"/>
        </a:accent1>
        <a:accent2>
          <a:srgbClr val="CCCC6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B9B95C"/>
        </a:accent6>
        <a:hlink>
          <a:srgbClr val="666699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9">
        <a:dk1>
          <a:srgbClr val="000000"/>
        </a:dk1>
        <a:lt1>
          <a:srgbClr val="FFFFFF"/>
        </a:lt1>
        <a:dk2>
          <a:srgbClr val="FF0000"/>
        </a:dk2>
        <a:lt2>
          <a:srgbClr val="009999"/>
        </a:lt2>
        <a:accent1>
          <a:srgbClr val="C7B505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E0D7AA"/>
        </a:accent5>
        <a:accent6>
          <a:srgbClr val="E7E75C"/>
        </a:accent6>
        <a:hlink>
          <a:srgbClr val="5A84D8"/>
        </a:hlink>
        <a:folHlink>
          <a:srgbClr val="A0C6B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Слои 10">
        <a:dk1>
          <a:srgbClr val="000000"/>
        </a:dk1>
        <a:lt1>
          <a:srgbClr val="FFFFFF"/>
        </a:lt1>
        <a:dk2>
          <a:srgbClr val="660033"/>
        </a:dk2>
        <a:lt2>
          <a:srgbClr val="666699"/>
        </a:lt2>
        <a:accent1>
          <a:srgbClr val="95A3D1"/>
        </a:accent1>
        <a:accent2>
          <a:srgbClr val="FFFF66"/>
        </a:accent2>
        <a:accent3>
          <a:srgbClr val="FFFFFF"/>
        </a:accent3>
        <a:accent4>
          <a:srgbClr val="000000"/>
        </a:accent4>
        <a:accent5>
          <a:srgbClr val="C8CEE5"/>
        </a:accent5>
        <a:accent6>
          <a:srgbClr val="E7E75C"/>
        </a:accent6>
        <a:hlink>
          <a:srgbClr val="5A84D8"/>
        </a:hlink>
        <a:folHlink>
          <a:srgbClr val="CCCC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Override1.xml><?xml version="1.0" encoding="utf-8"?>
<a:themeOverride xmlns:a="http://schemas.openxmlformats.org/drawingml/2006/main">
  <a:clrScheme name="Бумажная">
    <a:dk1>
      <a:sysClr val="windowText" lastClr="000000"/>
    </a:dk1>
    <a:lt1>
      <a:sysClr val="window" lastClr="FFFFFF"/>
    </a:lt1>
    <a:dk2>
      <a:srgbClr val="444D26"/>
    </a:dk2>
    <a:lt2>
      <a:srgbClr val="FEFAC9"/>
    </a:lt2>
    <a:accent1>
      <a:srgbClr val="A5B592"/>
    </a:accent1>
    <a:accent2>
      <a:srgbClr val="F3A447"/>
    </a:accent2>
    <a:accent3>
      <a:srgbClr val="E7BC29"/>
    </a:accent3>
    <a:accent4>
      <a:srgbClr val="D092A7"/>
    </a:accent4>
    <a:accent5>
      <a:srgbClr val="9C85C0"/>
    </a:accent5>
    <a:accent6>
      <a:srgbClr val="809EC2"/>
    </a:accent6>
    <a:hlink>
      <a:srgbClr val="8E58B6"/>
    </a:hlink>
    <a:folHlink>
      <a:srgbClr val="7F6F6F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Тема1</Template>
  <TotalTime>1369</TotalTime>
  <Words>964</Words>
  <Application>Microsoft Office PowerPoint</Application>
  <PresentationFormat>Экран (4:3)</PresentationFormat>
  <Paragraphs>161</Paragraphs>
  <Slides>25</Slides>
  <Notes>0</Notes>
  <HiddenSlides>0</HiddenSlides>
  <MMClips>3</MMClips>
  <ScaleCrop>false</ScaleCrop>
  <HeadingPairs>
    <vt:vector size="4" baseType="variant">
      <vt:variant>
        <vt:lpstr>Тема</vt:lpstr>
      </vt:variant>
      <vt:variant>
        <vt:i4>95</vt:i4>
      </vt:variant>
      <vt:variant>
        <vt:lpstr>Заголовки слайдов</vt:lpstr>
      </vt:variant>
      <vt:variant>
        <vt:i4>25</vt:i4>
      </vt:variant>
    </vt:vector>
  </HeadingPairs>
  <TitlesOfParts>
    <vt:vector size="120" baseType="lpstr">
      <vt:lpstr>Тема1</vt:lpstr>
      <vt:lpstr>Лучи</vt:lpstr>
      <vt:lpstr>Клен</vt:lpstr>
      <vt:lpstr>Склон</vt:lpstr>
      <vt:lpstr>Занавес</vt:lpstr>
      <vt:lpstr>Глобус</vt:lpstr>
      <vt:lpstr>Океан</vt:lpstr>
      <vt:lpstr>Сотрудничество</vt:lpstr>
      <vt:lpstr>Орбита</vt:lpstr>
      <vt:lpstr>Граница</vt:lpstr>
      <vt:lpstr>1_Клен</vt:lpstr>
      <vt:lpstr>Слои</vt:lpstr>
      <vt:lpstr>Тема Office</vt:lpstr>
      <vt:lpstr>1_Лучи</vt:lpstr>
      <vt:lpstr>2_Клен</vt:lpstr>
      <vt:lpstr>1_Склон</vt:lpstr>
      <vt:lpstr>1_Занавес</vt:lpstr>
      <vt:lpstr>1_Глобус</vt:lpstr>
      <vt:lpstr>1_Океан</vt:lpstr>
      <vt:lpstr>1_Сотрудничество</vt:lpstr>
      <vt:lpstr>1_Орбита</vt:lpstr>
      <vt:lpstr>1_Граница</vt:lpstr>
      <vt:lpstr>3_Клен</vt:lpstr>
      <vt:lpstr>1_Слои</vt:lpstr>
      <vt:lpstr>2_Лучи</vt:lpstr>
      <vt:lpstr>4_Клен</vt:lpstr>
      <vt:lpstr>2_Склон</vt:lpstr>
      <vt:lpstr>2_Занавес</vt:lpstr>
      <vt:lpstr>2_Глобус</vt:lpstr>
      <vt:lpstr>2_Океан</vt:lpstr>
      <vt:lpstr>2_Сотрудничество</vt:lpstr>
      <vt:lpstr>2_Орбита</vt:lpstr>
      <vt:lpstr>2_Граница</vt:lpstr>
      <vt:lpstr>5_Клен</vt:lpstr>
      <vt:lpstr>2_Слои</vt:lpstr>
      <vt:lpstr>3_Лучи</vt:lpstr>
      <vt:lpstr>6_Клен</vt:lpstr>
      <vt:lpstr>3_Склон</vt:lpstr>
      <vt:lpstr>3_Занавес</vt:lpstr>
      <vt:lpstr>3_Глобус</vt:lpstr>
      <vt:lpstr>3_Океан</vt:lpstr>
      <vt:lpstr>3_Сотрудничество</vt:lpstr>
      <vt:lpstr>3_Орбита</vt:lpstr>
      <vt:lpstr>3_Граница</vt:lpstr>
      <vt:lpstr>7_Клен</vt:lpstr>
      <vt:lpstr>3_Слои</vt:lpstr>
      <vt:lpstr>1_Тема Office</vt:lpstr>
      <vt:lpstr>Тема2</vt:lpstr>
      <vt:lpstr>4_Лучи</vt:lpstr>
      <vt:lpstr>8_Клен</vt:lpstr>
      <vt:lpstr>4_Склон</vt:lpstr>
      <vt:lpstr>4_Занавес</vt:lpstr>
      <vt:lpstr>4_Глобус</vt:lpstr>
      <vt:lpstr>4_Океан</vt:lpstr>
      <vt:lpstr>4_Сотрудничество</vt:lpstr>
      <vt:lpstr>4_Орбита</vt:lpstr>
      <vt:lpstr>4_Граница</vt:lpstr>
      <vt:lpstr>9_Клен</vt:lpstr>
      <vt:lpstr>4_Слои</vt:lpstr>
      <vt:lpstr>2_Тема Office</vt:lpstr>
      <vt:lpstr>5_Лучи</vt:lpstr>
      <vt:lpstr>10_Клен</vt:lpstr>
      <vt:lpstr>5_Склон</vt:lpstr>
      <vt:lpstr>5_Занавес</vt:lpstr>
      <vt:lpstr>5_Глобус</vt:lpstr>
      <vt:lpstr>5_Океан</vt:lpstr>
      <vt:lpstr>5_Сотрудничество</vt:lpstr>
      <vt:lpstr>5_Орбита</vt:lpstr>
      <vt:lpstr>5_Граница</vt:lpstr>
      <vt:lpstr>11_Клен</vt:lpstr>
      <vt:lpstr>5_Слои</vt:lpstr>
      <vt:lpstr>6_Лучи</vt:lpstr>
      <vt:lpstr>12_Клен</vt:lpstr>
      <vt:lpstr>6_Склон</vt:lpstr>
      <vt:lpstr>6_Занавес</vt:lpstr>
      <vt:lpstr>6_Глобус</vt:lpstr>
      <vt:lpstr>6_Океан</vt:lpstr>
      <vt:lpstr>6_Сотрудничество</vt:lpstr>
      <vt:lpstr>6_Орбита</vt:lpstr>
      <vt:lpstr>6_Граница</vt:lpstr>
      <vt:lpstr>13_Клен</vt:lpstr>
      <vt:lpstr>6_Слои</vt:lpstr>
      <vt:lpstr>3_Тема Office</vt:lpstr>
      <vt:lpstr>1_Поток</vt:lpstr>
      <vt:lpstr>7_Лучи</vt:lpstr>
      <vt:lpstr>14_Клен</vt:lpstr>
      <vt:lpstr>7_Склон</vt:lpstr>
      <vt:lpstr>7_Занавес</vt:lpstr>
      <vt:lpstr>7_Глобус</vt:lpstr>
      <vt:lpstr>7_Океан</vt:lpstr>
      <vt:lpstr>7_Сотрудничество</vt:lpstr>
      <vt:lpstr>7_Орбита</vt:lpstr>
      <vt:lpstr>7_Граница</vt:lpstr>
      <vt:lpstr>15_Клен</vt:lpstr>
      <vt:lpstr>7_Слои</vt:lpstr>
      <vt:lpstr>История Великой Отечественной в вопросах и ответах</vt:lpstr>
      <vt:lpstr>Слайд 2</vt:lpstr>
      <vt:lpstr>Слайд 3</vt:lpstr>
      <vt:lpstr>Слайд 4</vt:lpstr>
      <vt:lpstr>Слайд 5</vt:lpstr>
      <vt:lpstr>Слайд 6</vt:lpstr>
      <vt:lpstr>Слайд 7</vt:lpstr>
      <vt:lpstr>Слайд 8</vt:lpstr>
      <vt:lpstr>Слайд 9</vt:lpstr>
      <vt:lpstr>Слайд 10</vt:lpstr>
      <vt:lpstr>Слайд 11</vt:lpstr>
      <vt:lpstr>События</vt:lpstr>
      <vt:lpstr>Слайд 13</vt:lpstr>
      <vt:lpstr>Слайд 14</vt:lpstr>
      <vt:lpstr>Слайд 15</vt:lpstr>
      <vt:lpstr>Слайд 16</vt:lpstr>
      <vt:lpstr>Соотнесите даты и события</vt:lpstr>
      <vt:lpstr>Слайд 18</vt:lpstr>
      <vt:lpstr>Слайд 19</vt:lpstr>
      <vt:lpstr>Слайд 20</vt:lpstr>
      <vt:lpstr>Слайд 21</vt:lpstr>
      <vt:lpstr>Слайд 22</vt:lpstr>
      <vt:lpstr>Слайд 23</vt:lpstr>
      <vt:lpstr>Слайд 24</vt:lpstr>
      <vt:lpstr>Слайд 25</vt:lpstr>
    </vt:vector>
  </TitlesOfParts>
  <Company>ТОТИФ ГОУ ВПОС СГСЭУ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Слайд 1</dc:title>
  <dc:creator>Пользователь</dc:creator>
  <cp:lastModifiedBy>home</cp:lastModifiedBy>
  <cp:revision>146</cp:revision>
  <dcterms:created xsi:type="dcterms:W3CDTF">2012-04-23T12:30:04Z</dcterms:created>
  <dcterms:modified xsi:type="dcterms:W3CDTF">2021-01-26T18:34:12Z</dcterms:modified>
</cp:coreProperties>
</file>