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gif"/><Relationship Id="rId7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908720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Дидактическая </a:t>
            </a:r>
            <a:r>
              <a:rPr lang="ru-RU" sz="2400" b="1" i="1" dirty="0" smtClean="0">
                <a:solidFill>
                  <a:srgbClr val="002060"/>
                </a:solidFill>
              </a:rPr>
              <a:t>игра 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«Найди картинку»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    (звуковая сторона речи)</a:t>
            </a:r>
          </a:p>
          <a:p>
            <a:pPr algn="ctr"/>
            <a:endParaRPr lang="ru-RU" sz="2400" b="1" i="1" dirty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>
              <a:solidFill>
                <a:srgbClr val="00206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Разработала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Калачева Н.Е.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" name="Picture 16" descr="https://i.pinimg.com/originals/a5/36/07/a5360711489ca142fbeeea94d6db0c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42" y="2132856"/>
            <a:ext cx="2808312" cy="271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272" y="105273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развитие звуковой стороны речи</a:t>
            </a:r>
          </a:p>
          <a:p>
            <a:r>
              <a:rPr lang="ru-RU" dirty="0" smtClean="0"/>
              <a:t>Задачи </a:t>
            </a:r>
          </a:p>
          <a:p>
            <a:r>
              <a:rPr lang="ru-RU" dirty="0"/>
              <a:t>Учить детей выбирать </a:t>
            </a:r>
            <a:r>
              <a:rPr lang="ru-RU" dirty="0" smtClean="0"/>
              <a:t>слова, начинающиеся одинаково </a:t>
            </a:r>
            <a:r>
              <a:rPr lang="ru-RU" dirty="0"/>
              <a:t>из </a:t>
            </a:r>
            <a:r>
              <a:rPr lang="ru-RU" dirty="0" smtClean="0"/>
              <a:t>представленных (родственные)</a:t>
            </a:r>
          </a:p>
          <a:p>
            <a:r>
              <a:rPr lang="ru-RU" dirty="0" smtClean="0"/>
              <a:t>Упражнять </a:t>
            </a:r>
            <a:r>
              <a:rPr lang="ru-RU" dirty="0"/>
              <a:t>в анализе слов, имеющих общность звучания, для выбора </a:t>
            </a:r>
            <a:r>
              <a:rPr lang="ru-RU" dirty="0" smtClean="0"/>
              <a:t>родственных</a:t>
            </a:r>
            <a:endParaRPr lang="ru-RU" dirty="0"/>
          </a:p>
          <a:p>
            <a:r>
              <a:rPr lang="ru-RU" dirty="0"/>
              <a:t>Развивать слуховое внимание, мышление, </a:t>
            </a:r>
            <a:r>
              <a:rPr lang="ru-RU" dirty="0" smtClean="0"/>
              <a:t>зрительную память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Задание:</a:t>
            </a:r>
          </a:p>
          <a:p>
            <a:r>
              <a:rPr lang="ru-RU" dirty="0" smtClean="0"/>
              <a:t>Дети должны найти картинку, название которой начинается с части СНЕ.</a:t>
            </a:r>
          </a:p>
          <a:p>
            <a:r>
              <a:rPr lang="ru-RU" dirty="0" smtClean="0"/>
              <a:t>При правильном ответе картинка увеличится в размерах.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7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.pinimg.com/originals/a5/36/07/a5360711489ca142fbeeea94d6db0c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51053"/>
            <a:ext cx="2160240" cy="209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eniseysk400.info/upload/snowmobile_wiOIyGh0bx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20369" r="39959"/>
          <a:stretch/>
        </p:blipFill>
        <p:spPr bwMode="auto">
          <a:xfrm>
            <a:off x="6300192" y="4221088"/>
            <a:ext cx="2159383" cy="2147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auto.vercity.ru/gallery/img/automobiles/Renault/2006%20Renault%20Premium%20Lander%20Road%20Service%206x4/900x/2006%20Renault%20Premium%20Lander%20Road%20Service%206x4%2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6" y="4223300"/>
            <a:ext cx="2376263" cy="2146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20" descr="http://akaks.ru/wp-content/uploads/2013/07/78i51eaa570cfa6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8" b="97203" l="8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55833"/>
            <a:ext cx="1583319" cy="18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588378"/>
            <a:ext cx="1823120" cy="171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4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zabavnik.club/wp-content/uploads/snowman_10_250247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20982"/>
            <a:ext cx="2099214" cy="2099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4" descr="https://avatars.mds.yandex.net/get-pdb/2728882/03aefbc3-a11a-4743-bab1-cec47a673c5c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7556"/>
            <a:ext cx="2109481" cy="229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6" descr="https://thumbs.dreamstime.com/b/snowball-2550650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22390"/>
          <a:stretch/>
        </p:blipFill>
        <p:spPr bwMode="auto">
          <a:xfrm>
            <a:off x="6012160" y="548680"/>
            <a:ext cx="2395919" cy="216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0" descr="http://akaks.ru/wp-content/uploads/2013/07/78i51eaa570cfa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8" b="97203" l="8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84" y="4320982"/>
            <a:ext cx="1749069" cy="20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port-vpered.ru/upload/iblock/cdd/cdd7ef6155bdc700b342c04d958285f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944">
            <a:off x="418152" y="823333"/>
            <a:ext cx="20447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4" descr="https://www.nils.ru/94698-thickbox_default/snegokat-timka-sport-2-rabb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2171614" cy="21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iubavyshka.ru/_ph/46/2/4958534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814904"/>
            <a:ext cx="1795052" cy="207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http://nosok.ucoz.com/_pu/4/28958559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7200" l="7600" r="9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2" r="12298"/>
          <a:stretch/>
        </p:blipFill>
        <p:spPr bwMode="auto">
          <a:xfrm>
            <a:off x="1028804" y="4149080"/>
            <a:ext cx="1493533" cy="1679790"/>
          </a:xfrm>
          <a:prstGeom prst="rect">
            <a:avLst/>
          </a:prstGeom>
          <a:noFill/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51" b="92713" l="0" r="99608">
                        <a14:foregroundMark x1="65882" y1="88664" x2="65882" y2="88664"/>
                        <a14:foregroundMark x1="81961" y1="84615" x2="81961" y2="84615"/>
                        <a14:foregroundMark x1="77255" y1="87045" x2="77255" y2="87045"/>
                        <a14:foregroundMark x1="93725" y1="57085" x2="93725" y2="57085"/>
                        <a14:foregroundMark x1="86275" y1="50607" x2="86275" y2="50607"/>
                        <a14:foregroundMark x1="52549" y1="35628" x2="52549" y2="35628"/>
                      </a14:backgroundRemoval>
                    </a14:imgEffect>
                  </a14:imgLayer>
                </a14:imgProps>
              </a:ext>
            </a:extLst>
          </a:blip>
          <a:srcRect t="14030" b="7589"/>
          <a:stretch/>
        </p:blipFill>
        <p:spPr bwMode="auto">
          <a:xfrm>
            <a:off x="6141735" y="3981069"/>
            <a:ext cx="2111965" cy="18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2" descr="https://pogoda7.ru/templates/pogoda/images/cloud/big_sun_4_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159383" cy="215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78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Lenovo</cp:lastModifiedBy>
  <cp:revision>6</cp:revision>
  <dcterms:created xsi:type="dcterms:W3CDTF">2021-01-11T08:29:58Z</dcterms:created>
  <dcterms:modified xsi:type="dcterms:W3CDTF">2021-01-20T16:38:55Z</dcterms:modified>
</cp:coreProperties>
</file>