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4" r:id="rId3"/>
    <p:sldId id="265" r:id="rId4"/>
    <p:sldId id="266" r:id="rId5"/>
    <p:sldId id="280" r:id="rId6"/>
    <p:sldId id="268" r:id="rId7"/>
    <p:sldId id="270" r:id="rId8"/>
    <p:sldId id="275" r:id="rId9"/>
    <p:sldId id="271" r:id="rId10"/>
    <p:sldId id="279" r:id="rId11"/>
    <p:sldId id="277" r:id="rId12"/>
    <p:sldId id="278" r:id="rId13"/>
    <p:sldId id="272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1" autoAdjust="0"/>
  </p:normalViewPr>
  <p:slideViewPr>
    <p:cSldViewPr>
      <p:cViewPr varScale="1">
        <p:scale>
          <a:sx n="103" d="100"/>
          <a:sy n="103" d="100"/>
        </p:scale>
        <p:origin x="234" y="132"/>
      </p:cViewPr>
      <p:guideLst>
        <p:guide orient="horz" pos="193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B2378-3A16-4174-9FAA-12DEE0616787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B865B-11E6-498C-A1C1-887F49D3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5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B865B-11E6-498C-A1C1-887F49D37D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5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481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1704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680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5505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943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215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6087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6466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7145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1944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E8BA-DDA2-47B4-9622-7D2BAA9D4FAF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1401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E8BA-DDA2-47B4-9622-7D2BAA9D4FAF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AB278-67A8-4E09-8AFB-9231F259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1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830360" y="12879"/>
            <a:ext cx="6264696" cy="196632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>
                <a:solidFill>
                  <a:srgbClr val="365F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  <a:r>
              <a:rPr lang="ru-RU" altLang="ru-RU" sz="1600" b="1" dirty="0" smtClean="0">
                <a:solidFill>
                  <a:srgbClr val="365F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«Детский сад комбинированного вида № </a:t>
            </a:r>
            <a:r>
              <a:rPr lang="ru-RU" altLang="ru-RU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  «Калинка»  </a:t>
            </a:r>
            <a:r>
              <a:rPr lang="ru-RU" altLang="ru-RU" sz="1600" b="1" dirty="0" err="1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пгт.Нижняя</a:t>
            </a:r>
            <a:r>
              <a:rPr lang="ru-RU" altLang="ru-RU" sz="16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Мактама»</a:t>
            </a:r>
            <a:r>
              <a:rPr lang="ru-RU" alt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altLang="ru-RU" sz="1600" dirty="0" err="1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ул.Достоевского</a:t>
            </a:r>
            <a:r>
              <a:rPr lang="ru-RU" altLang="ru-RU" sz="1600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, 19,пгт.Нижняя </a:t>
            </a:r>
            <a:r>
              <a:rPr lang="ru-RU" altLang="ru-RU" sz="1600" dirty="0" err="1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Мактама,Альметьевский</a:t>
            </a:r>
            <a:r>
              <a:rPr lang="ru-RU" altLang="ru-RU" sz="1600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1600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р-он,423440</a:t>
            </a:r>
            <a:endParaRPr lang="ru-RU" sz="1600" dirty="0"/>
          </a:p>
        </p:txBody>
      </p:sp>
      <p:sp>
        <p:nvSpPr>
          <p:cNvPr id="8" name="Волна 7"/>
          <p:cNvSpPr/>
          <p:nvPr/>
        </p:nvSpPr>
        <p:spPr>
          <a:xfrm>
            <a:off x="48072" y="1628800"/>
            <a:ext cx="5662464" cy="2736304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Акция: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«Покормите птиц -2019»</a:t>
            </a:r>
            <a:endParaRPr lang="ru-RU" sz="44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4175294"/>
            <a:ext cx="4035290" cy="26642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Заведующий МБДОУ «Детский сад №63» «Калинка»</a:t>
            </a:r>
          </a:p>
          <a:p>
            <a:pPr algn="ctr"/>
            <a:r>
              <a:rPr lang="ru-RU" sz="1600" b="1" i="1" dirty="0" err="1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Габитова</a:t>
            </a:r>
            <a:r>
              <a:rPr lang="ru-RU" sz="1600" b="1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Надежда </a:t>
            </a:r>
            <a:r>
              <a:rPr lang="ru-RU" sz="1600" b="1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Анатольевна, года-</a:t>
            </a:r>
            <a:endParaRPr lang="ru-RU" sz="1600" b="1" i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Тел.89172532696</a:t>
            </a:r>
          </a:p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Воспитатели подготовительной логопедической группы : </a:t>
            </a:r>
          </a:p>
          <a:p>
            <a:pPr algn="ctr"/>
            <a:r>
              <a:rPr lang="ru-RU" sz="1600" b="1" i="1" dirty="0" err="1" smtClean="0">
                <a:solidFill>
                  <a:schemeClr val="tx2"/>
                </a:solidFill>
              </a:rPr>
              <a:t>Хамзина</a:t>
            </a:r>
            <a:r>
              <a:rPr lang="ru-RU" sz="1600" b="1" i="1" dirty="0" smtClean="0">
                <a:solidFill>
                  <a:schemeClr val="tx2"/>
                </a:solidFill>
              </a:rPr>
              <a:t> </a:t>
            </a:r>
            <a:r>
              <a:rPr lang="ru-RU" sz="1600" b="1" i="1" dirty="0" err="1" smtClean="0">
                <a:solidFill>
                  <a:schemeClr val="tx2"/>
                </a:solidFill>
              </a:rPr>
              <a:t>Алсу</a:t>
            </a:r>
            <a:r>
              <a:rPr lang="ru-RU" sz="1600" b="1" i="1" dirty="0" smtClean="0">
                <a:solidFill>
                  <a:schemeClr val="tx2"/>
                </a:solidFill>
              </a:rPr>
              <a:t> </a:t>
            </a:r>
            <a:r>
              <a:rPr lang="ru-RU" sz="1600" b="1" i="1" dirty="0" err="1" smtClean="0">
                <a:solidFill>
                  <a:schemeClr val="tx2"/>
                </a:solidFill>
              </a:rPr>
              <a:t>Мунировна</a:t>
            </a:r>
            <a:r>
              <a:rPr lang="ru-RU" sz="1600" b="1" i="1" dirty="0" smtClean="0">
                <a:solidFill>
                  <a:schemeClr val="tx2"/>
                </a:solidFill>
              </a:rPr>
              <a:t> ,44 года-</a:t>
            </a:r>
          </a:p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Тел.89172799068</a:t>
            </a:r>
          </a:p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Фаттахова </a:t>
            </a:r>
            <a:r>
              <a:rPr lang="ru-RU" sz="1600" b="1" i="1" dirty="0" err="1" smtClean="0">
                <a:solidFill>
                  <a:schemeClr val="tx2"/>
                </a:solidFill>
              </a:rPr>
              <a:t>Алсу</a:t>
            </a:r>
            <a:r>
              <a:rPr lang="ru-RU" sz="1600" b="1" i="1" dirty="0" smtClean="0">
                <a:solidFill>
                  <a:schemeClr val="tx2"/>
                </a:solidFill>
              </a:rPr>
              <a:t> Ильгизовна,38 лет- Тел.89270430930</a:t>
            </a:r>
          </a:p>
        </p:txBody>
      </p:sp>
      <p:pic>
        <p:nvPicPr>
          <p:cNvPr id="10" name="Рисунок 9" descr="http://www.playcast.ru/uploads/2018/01/04/2430464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2952328" cy="207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ds02.infourok.ru/uploads/ex/027d/0004bd6c-71ed6a9f/hello_html_6f342c6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4774">
            <a:off x="6580613" y="2050064"/>
            <a:ext cx="1435004" cy="205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lovethisgif.com/uploaded_images/61700-Gif-Oiseau-Couple-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8669"/>
            <a:ext cx="3744416" cy="2680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177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20190218_11015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10663" r="6991" b="4532"/>
          <a:stretch/>
        </p:blipFill>
        <p:spPr bwMode="auto">
          <a:xfrm rot="10800000">
            <a:off x="539552" y="320688"/>
            <a:ext cx="4821560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20190218_1105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/>
          <a:stretch/>
        </p:blipFill>
        <p:spPr bwMode="auto">
          <a:xfrm rot="5400000">
            <a:off x="4502528" y="1263249"/>
            <a:ext cx="5434330" cy="3573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20190218_11045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r="14368"/>
          <a:stretch/>
        </p:blipFill>
        <p:spPr bwMode="auto">
          <a:xfrm rot="5400000">
            <a:off x="1361227" y="3471421"/>
            <a:ext cx="3486150" cy="2969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www.playcast.ru/uploads/2018/07/13/25536903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60" y="3824320"/>
            <a:ext cx="2929504" cy="155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www.centralniy-parkvrn.ru/upload/iblock/fd3/fd388d9b4a4995ab7430a3a1c40e3fc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" y="4365104"/>
            <a:ext cx="1230829" cy="99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playcast.ru/uploads/2018/07/13/25536903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80" y="332656"/>
            <a:ext cx="2929504" cy="155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playcast.ru/uploads/2018/07/13/25536903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70" y="5288081"/>
            <a:ext cx="2929504" cy="1558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282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AppData\Local\Microsoft\Windows\Temporary Internet Files\Content.Word\IMG-20190215-WA000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15481" r="3932" b="28942"/>
          <a:stretch/>
        </p:blipFill>
        <p:spPr bwMode="auto">
          <a:xfrm>
            <a:off x="256793" y="332656"/>
            <a:ext cx="3384376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админ\AppData\Local\Microsoft\Windows\Temporary Internet Files\Content.Word\IMG-20190215-WA001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4" t="1714" r="6511"/>
          <a:stretch/>
        </p:blipFill>
        <p:spPr bwMode="auto">
          <a:xfrm>
            <a:off x="5148064" y="3356992"/>
            <a:ext cx="3799840" cy="3277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4008" y="332656"/>
            <a:ext cx="3672408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  <a:t>Покормите птиц зимой,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  <a:t>Бросьте горстку крошек,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  <a:t>И пускай снуют порой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  <a:t>Стайки у окошек.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  <a:t>Бросьте горсточку зерна.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  <a:t>Много им не надо.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  <a:t>И зима не так страшна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 Neue"/>
              </a:rPr>
              <a:t>Будет для крылатых.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Helvetica Neue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Helvetica Neue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43711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Helvetica Neue"/>
              </a:rPr>
              <a:t>Им не дайте в лютый час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Helvetica Neue"/>
              </a:rPr>
              <a:t>Гибнуть от болезней,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Helvetica Neue"/>
              </a:rPr>
              <a:t>И весна одарит вас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Helvetica Neue"/>
              </a:rPr>
              <a:t>Праздничной их песней.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https://st.depositphotos.com/3239661/4306/i/950/depositphotos_43067143-stock-photo-house-sparrow-isolated-on-whit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77" y="2516245"/>
            <a:ext cx="1202678" cy="108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playcast.ru/uploads/2018/03/10/2482147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73" y="2332532"/>
            <a:ext cx="1712652" cy="126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playcast.ru/uploads/2018/01/04/24304646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01" y="5445224"/>
            <a:ext cx="1554560" cy="131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playcast.ru/uploads/2018/07/13/25536903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77248"/>
            <a:ext cx="2497455" cy="132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playcast.ru/uploads/2018/07/13/25536903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72" y="329613"/>
            <a:ext cx="2497455" cy="132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www.playcast.ru/uploads/2018/07/13/25536903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92" y="5296673"/>
            <a:ext cx="2497455" cy="1320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822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AppData\Local\Microsoft\Windows\Temporary Internet Files\Content.Word\IMG-20190215-WA00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20769" r="9914" b="33077"/>
          <a:stretch/>
        </p:blipFill>
        <p:spPr bwMode="auto">
          <a:xfrm>
            <a:off x="323529" y="260648"/>
            <a:ext cx="3096344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админ\AppData\Local\Microsoft\Windows\Temporary Internet Files\Content.Word\IMG-20190215-WA001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13462" b="14039"/>
          <a:stretch/>
        </p:blipFill>
        <p:spPr bwMode="auto">
          <a:xfrm>
            <a:off x="5652120" y="404664"/>
            <a:ext cx="3149377" cy="4301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админ\AppData\Local\Microsoft\Windows\Temporary Internet Files\Content.Word\IMG-20190215-WA001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2" b="23462"/>
          <a:stretch/>
        </p:blipFill>
        <p:spPr bwMode="auto">
          <a:xfrm>
            <a:off x="3707904" y="3590664"/>
            <a:ext cx="3213349" cy="3064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2518" y="4044017"/>
            <a:ext cx="3433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Helvetica Neue"/>
              </a:rPr>
              <a:t>Покормите птиц зимой!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Helvetica Neue"/>
              </a:rPr>
              <a:t>Пусть со всех концов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Helvetica Neue"/>
              </a:rPr>
              <a:t>К вам слетятся, как домой,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Helvetica Neue"/>
              </a:rPr>
              <a:t>Стайки на крыльцо.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Helvetica Neue"/>
              </a:rPr>
              <a:t>Небогаты их корма.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Helvetica Neue"/>
              </a:rPr>
              <a:t>Горсть зерна нужна,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Helvetica Neue"/>
              </a:rPr>
              <a:t>Горсть одна — и не страшна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Helvetica Neue"/>
              </a:rPr>
              <a:t>Будет им зима.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s://www.centralniy-parkvrn.ru/upload/iblock/fd3/fd388d9b4a4995ab7430a3a1c40e3fcc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23" y="295536"/>
            <a:ext cx="1230829" cy="99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laycast.ru/uploads/2018/07/13/25536903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712839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playcast.ru/uploads/2018/07/13/25536903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196753"/>
            <a:ext cx="2929504" cy="155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playcast.ru/uploads/2018/07/13/25536903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63" y="634090"/>
            <a:ext cx="2497455" cy="132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playcast.ru/uploads/2018/07/13/25536903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345" y="5335018"/>
            <a:ext cx="2497455" cy="132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www.centralniy-parkvrn.ru/upload/iblock/fd3/fd388d9b4a4995ab7430a3a1c40e3fcc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55" y="260648"/>
            <a:ext cx="1230829" cy="99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362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2555776" y="70742"/>
            <a:ext cx="4320480" cy="103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админ\AppData\Local\Microsoft\Windows\Temporary Internet Files\Content.Word\IMG-20190215-WA000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9808" r="5470" b="21443"/>
          <a:stretch/>
        </p:blipFill>
        <p:spPr bwMode="auto">
          <a:xfrm>
            <a:off x="5364088" y="1556792"/>
            <a:ext cx="3528392" cy="4794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images46.fotki.com/v678/photos/7/803707/14389255/birds_PNG108-vi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37" y="186003"/>
            <a:ext cx="145319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ages45.fotki.com/v1649/photos/7/803707/14362167/RR_BotanicalBliss_Element29-vi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1209329" cy="85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20190218_07550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9863" r="5047" b="5350"/>
          <a:stretch/>
        </p:blipFill>
        <p:spPr bwMode="auto">
          <a:xfrm rot="5400000">
            <a:off x="1113984" y="2225822"/>
            <a:ext cx="5334000" cy="3028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2755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5616" y="1844824"/>
            <a:ext cx="7153944" cy="41044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представления о зимующих птицах.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со взрослыми изготовить кормушку из разного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каким кормом подкармливать птиц.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наблюдать, анализировать и делать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воспитать у детей любовь и бережное отношение к птицам.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 дети запомнили,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если постоянно подкармливать зимующих птиц,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можно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им пережить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время года.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532348" y="188640"/>
            <a:ext cx="4320480" cy="103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www.playcast.ru/uploads/2015/02/25/1232570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38904"/>
            <a:ext cx="3543300" cy="334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laycast.ru/uploads/2018/03/10/2482147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04664"/>
            <a:ext cx="2760594" cy="203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get-pdb/777813/3b709901-f98f-4fcd-8c10-f825d032bb50/s1200?webp=fals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47" y="4653136"/>
            <a:ext cx="2600325" cy="207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520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77281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984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404664"/>
            <a:ext cx="6923112" cy="60486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Приучите птиц в мороз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 своему окну,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Чтоб без песен не пришлось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Нам встречать весну.</a:t>
            </a:r>
          </a:p>
          <a:p>
            <a:pPr algn="r"/>
            <a:r>
              <a:rPr lang="ru-RU" b="1" dirty="0" err="1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А.Яшин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Говорят, что птицы — это ангелы, души добрых людей. В старину, ещё до прихода христианства, люди верили, что пернатые на своих крыльях приносят весну и открывают праведным людям двери рая, поэтому даже бедные крестьяне старались птиц зимой подкармливать.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Пернатым особенно трудно в суровые морозы, сильные снегопады, а также когда почва, ветки и стволы деревьев покрываются ледяной коркой. Естественный корм в таких условиях становится практически недоступным. Но самое опасное время для птиц — в конце зимы и начале весны, когда все доступные плоды, ягоды, семена и прочие корма уже съедены или превратились от времени и непогоды в труху.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кормушка сейчас, до появления проталин и первой зелени,- это десятки спасенных птичьих жизней...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www.playcast.ru/uploads/2018/07/13/2553690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4533900" cy="2396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923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5535"/>
            <a:ext cx="4493141" cy="114005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303240" y="1135682"/>
            <a:ext cx="6840760" cy="40324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стремительно развивающимся современном мире проблема экологического воспитания современных дошкольников становиться особенно остро и актуально.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этом сенситивном периоде у дошкольников происходит становление их личности, и важно именно в этот период успеть сформировать любовь и заботу к живой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природе, научиться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окружающий мир.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Приобретённые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детстве знания о окружающем мире, вызывает у детей глубокий, искренний интерес к нему, расширяет знания, способствует формирования характера и любовь 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природе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www.playcast.ru/uploads/2018/02/25/24713483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2463800" cy="246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603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476672"/>
            <a:ext cx="7128792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/>
              <a:t> </a:t>
            </a:r>
            <a:r>
              <a:rPr lang="ru-RU" sz="1600" b="1" dirty="0">
                <a:solidFill>
                  <a:srgbClr val="002060"/>
                </a:solidFill>
              </a:rPr>
              <a:t>Ц</a:t>
            </a:r>
            <a:r>
              <a:rPr lang="ru-RU" sz="1600" b="1" dirty="0" smtClean="0">
                <a:solidFill>
                  <a:srgbClr val="002060"/>
                </a:solidFill>
              </a:rPr>
              <a:t>ель: Обогатить </a:t>
            </a:r>
            <a:r>
              <a:rPr lang="ru-RU" sz="1600" b="1" dirty="0">
                <a:solidFill>
                  <a:srgbClr val="002060"/>
                </a:solidFill>
              </a:rPr>
              <a:t>и расширить знания и представления участников проекта о птицах, особенностях образа их жизни, повадках птиц, о роли человека в жизни зимующих птиц. Изготовление кормушек для поддержания жизнедеятельности зимующих птиц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82755" y="2906492"/>
            <a:ext cx="6480720" cy="30963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14300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-114300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</a:rPr>
              <a:t>Воспитание у детей бережного отношения к природе через проявление заботы о птицах: подкормка птиц зимой, изготовление кормушек. -Активизировать и расширять словарь по теме, развивать связную речь детей, совершенствовать уровень накопленных знаний о взаимодействии людей и птиц в зимнее время. </a:t>
            </a:r>
            <a:r>
              <a:rPr lang="ru-RU" sz="1400" b="1" dirty="0" smtClean="0">
                <a:solidFill>
                  <a:srgbClr val="002060"/>
                </a:solidFill>
              </a:rPr>
              <a:t>Привлечение </a:t>
            </a:r>
            <a:r>
              <a:rPr lang="ru-RU" sz="1400" b="1" dirty="0">
                <a:solidFill>
                  <a:srgbClr val="002060"/>
                </a:solidFill>
              </a:rPr>
              <a:t>родителей к совместной деятельности с детьми и педагогом. </a:t>
            </a:r>
            <a:r>
              <a:rPr lang="ru-RU" sz="1400" b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1400" b="1" dirty="0">
                <a:solidFill>
                  <a:srgbClr val="002060"/>
                </a:solidFill>
              </a:rPr>
              <a:t>экологически грамотного поведения детей по отношению к живому, чувство ответственности за их состояние и стремление помогать птицам в зимних условиях. 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i.pinimg.com/originals/a0/31/45/a0314594f79891d212e9e1e43b3c54b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70" y="620688"/>
            <a:ext cx="259228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lovethisgif.com/uploaded_images/61700-Gif-Oiseau-Couple-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27" y="1494010"/>
            <a:ext cx="2086488" cy="14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1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412776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Создать условия для формирования расширения знаний о зимующих птицах.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Составить план совместной деятельности по уходу и кормлению птиц зимой.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Привлечь родителей к участию данного проекта (корм, кормушки)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Подбор </a:t>
            </a:r>
            <a:r>
              <a:rPr lang="ru-RU" b="1" dirty="0">
                <a:solidFill>
                  <a:srgbClr val="FF0000"/>
                </a:solidFill>
              </a:rPr>
              <a:t>литературы, картинок, энциклопедий о зимующих птицах.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Беседа </a:t>
            </a:r>
            <a:r>
              <a:rPr lang="ru-RU" b="1" dirty="0">
                <a:solidFill>
                  <a:srgbClr val="FF0000"/>
                </a:solidFill>
              </a:rPr>
              <a:t>«Зимующие птицы»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Заучивание стихов о птицах (Александр Яшин «Покормите птиц»)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Чтение рассказов, стихов, пословиц, поговорок о птицах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Д/игра </a:t>
            </a:r>
            <a:r>
              <a:rPr lang="ru-RU" b="1" dirty="0">
                <a:solidFill>
                  <a:srgbClr val="FF0000"/>
                </a:solidFill>
              </a:rPr>
              <a:t>«Накорми </a:t>
            </a:r>
            <a:r>
              <a:rPr lang="ru-RU" b="1" dirty="0" smtClean="0">
                <a:solidFill>
                  <a:srgbClr val="FF0000"/>
                </a:solidFill>
              </a:rPr>
              <a:t>птиц»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Наблюдение</a:t>
            </a:r>
            <a:r>
              <a:rPr lang="ru-RU" b="1" dirty="0">
                <a:solidFill>
                  <a:srgbClr val="FF0000"/>
                </a:solidFill>
              </a:rPr>
              <a:t>, «Какие птицы прилетают на кормушку?» Столовая для птиц </a:t>
            </a:r>
            <a:r>
              <a:rPr lang="ru-RU" b="1" dirty="0" smtClean="0">
                <a:solidFill>
                  <a:srgbClr val="FF0000"/>
                </a:solidFill>
              </a:rPr>
              <a:t>Прослушивание </a:t>
            </a:r>
            <a:r>
              <a:rPr lang="ru-RU" b="1" dirty="0">
                <a:solidFill>
                  <a:srgbClr val="FF0000"/>
                </a:solidFill>
              </a:rPr>
              <a:t>голосов птиц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Информация в уголке для родителей «Покормите птиц зимой»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Памятка “Как подкармливать птиц”.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Правила </a:t>
            </a:r>
            <a:r>
              <a:rPr lang="ru-RU" b="1" dirty="0">
                <a:solidFill>
                  <a:srgbClr val="FF0000"/>
                </a:solidFill>
              </a:rPr>
              <a:t>поведения возле кормушек.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playcast.ru/uploads/2018/07/13/25536903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9200"/>
            <a:ext cx="2497455" cy="132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playcast.ru/uploads/2018/07/13/25536903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9612"/>
            <a:ext cx="2497455" cy="132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playcast.ru/uploads/2018/07/13/25536903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43" y="4556467"/>
            <a:ext cx="2497455" cy="132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playcast.ru/uploads/2018/03/10/2482147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67" y="2352532"/>
            <a:ext cx="1712652" cy="126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laycast.ru/uploads/2018/03/10/2482147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2" y="148596"/>
            <a:ext cx="1712652" cy="126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www.centralniy-parkvrn.ru/upload/iblock/fd3/fd388d9b4a4995ab7430a3a1c40e3fcc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89963"/>
            <a:ext cx="1230829" cy="99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www.centralniy-parkvrn.ru/upload/iblock/fd3/fd388d9b4a4995ab7430a3a1c40e3fcc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00" y="338847"/>
            <a:ext cx="1230829" cy="99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789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483768" y="44624"/>
            <a:ext cx="4536504" cy="103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4286" y="5301208"/>
            <a:ext cx="2042392" cy="5418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«Нарисуем птичке дом»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5301208"/>
            <a:ext cx="2042392" cy="5418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птицу»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F:\20190218_10335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r="17250"/>
          <a:stretch/>
        </p:blipFill>
        <p:spPr bwMode="auto">
          <a:xfrm rot="5400000">
            <a:off x="5297475" y="1320513"/>
            <a:ext cx="3676015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админ\AppData\Local\Microsoft\Windows\Temporary Internet Files\Content.Word\IMG-20190218-WA001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9" b="25246"/>
          <a:stretch/>
        </p:blipFill>
        <p:spPr bwMode="auto">
          <a:xfrm>
            <a:off x="1430855" y="1276265"/>
            <a:ext cx="3905999" cy="3775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9624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315" y="62796"/>
            <a:ext cx="4566300" cy="106079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076056" y="5085184"/>
            <a:ext cx="2850009" cy="9988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птиц родного края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админ\AppData\Local\Microsoft\Windows\Temporary Internet Files\Content.Word\IMG-20190218-WA001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1995" r="3445" b="-1066"/>
          <a:stretch/>
        </p:blipFill>
        <p:spPr bwMode="auto">
          <a:xfrm>
            <a:off x="3570453" y="1123592"/>
            <a:ext cx="5248275" cy="3181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админ\AppData\Local\Microsoft\Windows\Temporary Internet Files\Content.Word\IMG-20190218-WA001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9" b="25246"/>
          <a:stretch/>
        </p:blipFill>
        <p:spPr bwMode="auto">
          <a:xfrm>
            <a:off x="1043608" y="3284984"/>
            <a:ext cx="3707542" cy="3281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ttp://www.playcast.ru/uploads/2018/07/13/25536903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99551"/>
            <a:ext cx="2929504" cy="1558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932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r="15352" b="17514"/>
          <a:stretch/>
        </p:blipFill>
        <p:spPr>
          <a:xfrm>
            <a:off x="467544" y="476672"/>
            <a:ext cx="820891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0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97884"/>
            <a:ext cx="4566300" cy="10607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3" y="1158680"/>
            <a:ext cx="3156627" cy="2104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15" y="1052736"/>
            <a:ext cx="2591570" cy="4011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56" y="1304344"/>
            <a:ext cx="2880320" cy="404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http://www.playcast.ru/uploads/2018/07/13/25536903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88" y="818183"/>
            <a:ext cx="2929504" cy="155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playcast.ru/uploads/2018/07/13/25536903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52" y="4608242"/>
            <a:ext cx="1869712" cy="119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playcast.ru/uploads/2018/07/13/25536903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50966"/>
            <a:ext cx="2929504" cy="155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playcast.ru/uploads/2018/07/13/25536903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44" y="444357"/>
            <a:ext cx="2522139" cy="155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playcast.ru/uploads/2018/07/13/25536903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32" y="3049885"/>
            <a:ext cx="2929504" cy="15583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99592" y="5490688"/>
            <a:ext cx="733079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Привлечение детей к оказанию помощи зимующим птицам является мощным воспитательным фактором в развитии экологического сознания, таких человеческих качеств, как забота о братьях наших меньших, сопереживание, сочувствие.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62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покормите птиц</Template>
  <TotalTime>645</TotalTime>
  <Words>629</Words>
  <Application>Microsoft Office PowerPoint</Application>
  <PresentationFormat>Экран (4:3)</PresentationFormat>
  <Paragraphs>56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 Neue</vt:lpstr>
      <vt:lpstr>Monotype Corsiva</vt:lpstr>
      <vt:lpstr>Times New Roman</vt:lpstr>
      <vt:lpstr>Wingdings</vt:lpstr>
      <vt:lpstr>Тема Office</vt:lpstr>
      <vt:lpstr>Презентация PowerPoint</vt:lpstr>
      <vt:lpstr>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админ</cp:lastModifiedBy>
  <cp:revision>70</cp:revision>
  <dcterms:created xsi:type="dcterms:W3CDTF">2017-03-11T19:31:33Z</dcterms:created>
  <dcterms:modified xsi:type="dcterms:W3CDTF">2019-02-18T15:36:56Z</dcterms:modified>
</cp:coreProperties>
</file>