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50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49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44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2096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091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90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84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75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97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7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07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88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47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80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88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85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0160CEF-EBDF-4FCE-8D24-C472055AA93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2FC2A7C-5D2B-4B45-A449-0571E664D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263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Католические и православные храмы Средневековья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6838" y="4248444"/>
            <a:ext cx="9175956" cy="2180492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/>
              <a:t>Выполнила : ученица 6Г класса</a:t>
            </a:r>
            <a:r>
              <a:rPr lang="ru-RU" sz="2400" i="1" dirty="0" smtClean="0"/>
              <a:t> </a:t>
            </a:r>
            <a:r>
              <a:rPr lang="ru-RU" sz="2400" i="1" dirty="0" smtClean="0"/>
              <a:t>Смолич </a:t>
            </a:r>
            <a:r>
              <a:rPr lang="ru-RU" sz="2400" i="1" dirty="0" smtClean="0"/>
              <a:t>Олеся</a:t>
            </a:r>
          </a:p>
          <a:p>
            <a:pPr algn="r"/>
            <a:r>
              <a:rPr lang="ru-RU" sz="2400" i="1" dirty="0" smtClean="0"/>
              <a:t>Научный руководитель: учитель истории и обществознания Мальцева Т.Ю.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40057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450" y="286327"/>
            <a:ext cx="10353762" cy="970450"/>
          </a:xfrm>
        </p:spPr>
        <p:txBody>
          <a:bodyPr/>
          <a:lstStyle/>
          <a:p>
            <a:r>
              <a:rPr lang="ru-RU" dirty="0" smtClean="0"/>
              <a:t>Католический храм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905" y="1178268"/>
            <a:ext cx="10353762" cy="4058751"/>
          </a:xfrm>
        </p:spPr>
        <p:txBody>
          <a:bodyPr/>
          <a:lstStyle/>
          <a:p>
            <a:pPr marL="36900" indent="0" algn="just">
              <a:buNone/>
            </a:pPr>
            <a:r>
              <a:rPr lang="ru-RU" sz="2400" dirty="0" smtClean="0">
                <a:effectLst/>
              </a:rPr>
              <a:t>Католические </a:t>
            </a:r>
            <a:r>
              <a:rPr lang="ru-RU" sz="2400" dirty="0">
                <a:effectLst/>
              </a:rPr>
              <a:t>храмы были высокими, с множеством башен, стреловидных окон и витражей. Православные храмы строились как крепости. Несколько глав, </a:t>
            </a:r>
            <a:r>
              <a:rPr lang="ru-RU" sz="2400" dirty="0" smtClean="0">
                <a:effectLst/>
              </a:rPr>
              <a:t>увенчанных </a:t>
            </a:r>
            <a:r>
              <a:rPr lang="ru-RU" sz="2400" dirty="0">
                <a:effectLst/>
              </a:rPr>
              <a:t>куполами, высокое и белое здание, похожее на тело могучего богатыря, с узкими окошками-бойницами, из которых хорошо просматривается местность. Такие храмы были и вправду похожи на крепости. Самое серьезное отличие, пожалуй, это то, что католики не рисовали Христа, а ваяли. Мы же наоборот, только рисовали, но по строгим канонам. Также была разной схема храма, расположение глав, алтаря, да и отношение к церкви у христиан было разным.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9343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толические храмы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100" y="2618655"/>
            <a:ext cx="7222930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Римско-католический храм. Ялта. Кры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74" y="239135"/>
            <a:ext cx="6222135" cy="41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94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Православный храм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effectLst/>
              </a:rPr>
              <a:t>Храмы в Православной Церкви строились по-разному, но каждый храм символически соответствовал церковному вероучению. Во всех типах храмов алтарь непременно отделялся от прочей части храма; храмы продолжали быть двух — а чаще трехчастными. Господствующим в византийской храмовой архитектуре остался прямоугольный храм с выдвинутым на восток закругленным выступом алтарных абсид, с фигурной кровлей, со сводчатым потолком внутри, который поддерживался системой арок с колоннами, или столпами, с высоким </a:t>
            </a:r>
            <a:r>
              <a:rPr lang="ru-RU" sz="2400" dirty="0" err="1">
                <a:effectLst/>
              </a:rPr>
              <a:t>подкупольным</a:t>
            </a:r>
            <a:r>
              <a:rPr lang="ru-RU" sz="2400" dirty="0">
                <a:effectLst/>
              </a:rPr>
              <a:t> пространством, что напоминает внутренний вид храма в катакомбах.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7889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авославный храм. Стиль, формы, символика | Журнал Ярмарки Мастер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474" y="2807855"/>
            <a:ext cx="6513031" cy="38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 Москве построят православный храм в современном стиле | Регионы | Селдон  Нов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9046"/>
            <a:ext cx="6435436" cy="32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010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04800"/>
            <a:ext cx="10353762" cy="970450"/>
          </a:xfrm>
        </p:spPr>
        <p:txBody>
          <a:bodyPr/>
          <a:lstStyle/>
          <a:p>
            <a:r>
              <a:rPr lang="ru-RU" dirty="0" smtClean="0"/>
              <a:t>Сходства и различия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446121"/>
            <a:ext cx="10353762" cy="4058751"/>
          </a:xfrm>
        </p:spPr>
        <p:txBody>
          <a:bodyPr/>
          <a:lstStyle/>
          <a:p>
            <a:pPr algn="just"/>
            <a:r>
              <a:rPr lang="ru-RU" sz="2400" dirty="0">
                <a:effectLst/>
              </a:rPr>
              <a:t>В верхней части и православного и готического храма помещались колокольни и наличие колоколов было обязательным условием храмовой архитектуры. Также общей чертой можно назвать наличие катакомб под храмами.</a:t>
            </a:r>
          </a:p>
          <a:p>
            <a:pPr algn="just"/>
            <a:r>
              <a:rPr lang="ru-RU" sz="2400" dirty="0">
                <a:effectLst/>
              </a:rPr>
              <a:t>Основным отличием внутреннего убранства следует отметить наличие скульптур святых в католических храмах, а в готических храмах - расписных окон, часто занимавших огромную площадь.</a:t>
            </a:r>
          </a:p>
          <a:p>
            <a:pPr algn="just"/>
            <a:r>
              <a:rPr lang="ru-RU" sz="2400" dirty="0">
                <a:effectLst/>
              </a:rPr>
              <a:t>Сходство же было в разделении внутреннего пространства храмов на три части</a:t>
            </a:r>
            <a:r>
              <a:rPr lang="ru-RU" sz="2400" dirty="0" smtClean="0">
                <a:effectLst/>
              </a:rPr>
              <a:t>.</a:t>
            </a:r>
            <a:r>
              <a:rPr lang="ru-RU" sz="2400" dirty="0">
                <a:effectLst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194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5961" y="3001819"/>
            <a:ext cx="4888009" cy="3616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77" y="2868650"/>
            <a:ext cx="4574886" cy="3934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001" y="71962"/>
            <a:ext cx="3980872" cy="33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59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41745"/>
            <a:ext cx="10353762" cy="97045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650" y="1433317"/>
            <a:ext cx="9111239" cy="51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162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9F9F9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35</TotalTime>
  <Words>292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Сланец</vt:lpstr>
      <vt:lpstr>Католические и православные храмы Средневековья</vt:lpstr>
      <vt:lpstr>Католический храм</vt:lpstr>
      <vt:lpstr>Слайд 3</vt:lpstr>
      <vt:lpstr>Православный храм</vt:lpstr>
      <vt:lpstr>Слайд 5</vt:lpstr>
      <vt:lpstr>Сходства и различия</vt:lpstr>
      <vt:lpstr>Слайд 7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Католические и православные храмы Средневековья</dc:title>
  <dc:creator>RePack by Diakov</dc:creator>
  <cp:lastModifiedBy>Домашний</cp:lastModifiedBy>
  <cp:revision>6</cp:revision>
  <dcterms:created xsi:type="dcterms:W3CDTF">2020-12-12T02:57:43Z</dcterms:created>
  <dcterms:modified xsi:type="dcterms:W3CDTF">2021-01-20T10:33:52Z</dcterms:modified>
</cp:coreProperties>
</file>