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4" r:id="rId4"/>
    <p:sldId id="275" r:id="rId5"/>
    <p:sldId id="276" r:id="rId6"/>
    <p:sldId id="258" r:id="rId7"/>
    <p:sldId id="261" r:id="rId8"/>
    <p:sldId id="259" r:id="rId9"/>
    <p:sldId id="263" r:id="rId10"/>
    <p:sldId id="278" r:id="rId11"/>
    <p:sldId id="264" r:id="rId12"/>
    <p:sldId id="268" r:id="rId13"/>
    <p:sldId id="269" r:id="rId14"/>
    <p:sldId id="271" r:id="rId15"/>
    <p:sldId id="272" r:id="rId16"/>
    <p:sldId id="27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37482-FD24-48D9-ACD6-CAA901F4FD61}" type="doc">
      <dgm:prSet loTypeId="urn:microsoft.com/office/officeart/2005/8/layout/cycle4#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129FF76-71C6-4205-AEE8-AA31C9A7EE9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72A48C7-DBB0-43E9-93DB-4C1CB99CBA4C}" type="parTrans" cxnId="{2AC993EC-25A9-4CD9-A162-57CE2517830B}">
      <dgm:prSet/>
      <dgm:spPr/>
      <dgm:t>
        <a:bodyPr/>
        <a:lstStyle/>
        <a:p>
          <a:endParaRPr lang="ru-RU"/>
        </a:p>
      </dgm:t>
    </dgm:pt>
    <dgm:pt modelId="{2D8EBFA3-39DB-48A0-BA28-954800F52080}" type="sibTrans" cxnId="{2AC993EC-25A9-4CD9-A162-57CE2517830B}">
      <dgm:prSet/>
      <dgm:spPr/>
      <dgm:t>
        <a:bodyPr/>
        <a:lstStyle/>
        <a:p>
          <a:endParaRPr lang="ru-RU"/>
        </a:p>
      </dgm:t>
    </dgm:pt>
    <dgm:pt modelId="{462EA5E8-C292-4072-ABB1-02B970C4C53F}">
      <dgm:prSet phldrT="[Текст]" custT="1"/>
      <dgm:spPr/>
      <dgm:t>
        <a:bodyPr/>
        <a:lstStyle/>
        <a:p>
          <a:r>
            <a:rPr lang="ru-RU" sz="900" dirty="0" smtClean="0"/>
            <a:t>Уважение к личности и ее достоинству, доброжелательное отношение к окружающим;</a:t>
          </a:r>
          <a:endParaRPr lang="ru-RU" sz="900" dirty="0"/>
        </a:p>
      </dgm:t>
    </dgm:pt>
    <dgm:pt modelId="{AC238FC3-91FB-4153-9BEB-57A6434B8E04}" type="parTrans" cxnId="{503B77A9-4342-4196-BBD7-681960C090CF}">
      <dgm:prSet/>
      <dgm:spPr/>
      <dgm:t>
        <a:bodyPr/>
        <a:lstStyle/>
        <a:p>
          <a:endParaRPr lang="ru-RU"/>
        </a:p>
      </dgm:t>
    </dgm:pt>
    <dgm:pt modelId="{26D69ED9-5285-4D40-AADB-36ABEE408C1E}" type="sibTrans" cxnId="{503B77A9-4342-4196-BBD7-681960C090CF}">
      <dgm:prSet/>
      <dgm:spPr/>
      <dgm:t>
        <a:bodyPr/>
        <a:lstStyle/>
        <a:p>
          <a:endParaRPr lang="ru-RU"/>
        </a:p>
      </dgm:t>
    </dgm:pt>
    <dgm:pt modelId="{A0293B57-BF40-4591-A5F4-5B2CBF421DC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Регулятивные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128916A-BF83-4260-8BAB-B747B1FAB962}" type="parTrans" cxnId="{628AD0E3-8630-4E32-838D-1741E2D4CA92}">
      <dgm:prSet/>
      <dgm:spPr/>
      <dgm:t>
        <a:bodyPr/>
        <a:lstStyle/>
        <a:p>
          <a:endParaRPr lang="ru-RU"/>
        </a:p>
      </dgm:t>
    </dgm:pt>
    <dgm:pt modelId="{AF2EB749-E9A8-46E1-A292-F16A4163ADCD}" type="sibTrans" cxnId="{628AD0E3-8630-4E32-838D-1741E2D4CA92}">
      <dgm:prSet/>
      <dgm:spPr/>
      <dgm:t>
        <a:bodyPr/>
        <a:lstStyle/>
        <a:p>
          <a:endParaRPr lang="ru-RU"/>
        </a:p>
      </dgm:t>
    </dgm:pt>
    <dgm:pt modelId="{AEC3B1AC-A739-41C8-93BC-392FA403F1E2}">
      <dgm:prSet phldrT="[Текст]" custT="1"/>
      <dgm:spPr/>
      <dgm:t>
        <a:bodyPr/>
        <a:lstStyle/>
        <a:p>
          <a:r>
            <a:rPr lang="ru-RU" sz="800" dirty="0" err="1" smtClean="0"/>
            <a:t>Целеполагание</a:t>
          </a:r>
          <a:r>
            <a:rPr lang="ru-RU" sz="800" dirty="0" smtClean="0"/>
            <a:t>, включая постановку целей;</a:t>
          </a:r>
          <a:endParaRPr lang="ru-RU" sz="800" dirty="0"/>
        </a:p>
      </dgm:t>
    </dgm:pt>
    <dgm:pt modelId="{DBF660AD-F772-465D-932F-30B0B4ABBD16}" type="parTrans" cxnId="{C072FC9B-6BB8-4467-A318-A3FDD91048B2}">
      <dgm:prSet/>
      <dgm:spPr/>
      <dgm:t>
        <a:bodyPr/>
        <a:lstStyle/>
        <a:p>
          <a:endParaRPr lang="ru-RU"/>
        </a:p>
      </dgm:t>
    </dgm:pt>
    <dgm:pt modelId="{FD000058-95E1-46B8-8DAC-BAEA5CC5C5F4}" type="sibTrans" cxnId="{C072FC9B-6BB8-4467-A318-A3FDD91048B2}">
      <dgm:prSet/>
      <dgm:spPr/>
      <dgm:t>
        <a:bodyPr/>
        <a:lstStyle/>
        <a:p>
          <a:endParaRPr lang="ru-RU"/>
        </a:p>
      </dgm:t>
    </dgm:pt>
    <dgm:pt modelId="{4BBB2EB6-F27D-46F5-9026-C92622946F0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Познавательные</a:t>
          </a:r>
          <a:r>
            <a:rPr lang="ru-RU" sz="1500" dirty="0" smtClean="0"/>
            <a:t> </a:t>
          </a:r>
          <a:endParaRPr lang="ru-RU" sz="1500" dirty="0"/>
        </a:p>
      </dgm:t>
    </dgm:pt>
    <dgm:pt modelId="{6880D67E-DC69-47FA-94ED-70BBB710CCBD}" type="parTrans" cxnId="{5040B440-E3FE-48A2-A925-0E250CD86A9B}">
      <dgm:prSet/>
      <dgm:spPr/>
      <dgm:t>
        <a:bodyPr/>
        <a:lstStyle/>
        <a:p>
          <a:endParaRPr lang="ru-RU"/>
        </a:p>
      </dgm:t>
    </dgm:pt>
    <dgm:pt modelId="{EE58C746-1B66-4FBA-85FF-28610AB42B51}" type="sibTrans" cxnId="{5040B440-E3FE-48A2-A925-0E250CD86A9B}">
      <dgm:prSet/>
      <dgm:spPr/>
      <dgm:t>
        <a:bodyPr/>
        <a:lstStyle/>
        <a:p>
          <a:endParaRPr lang="ru-RU"/>
        </a:p>
      </dgm:t>
    </dgm:pt>
    <dgm:pt modelId="{5633BFB5-7739-4355-AE17-1003913DC153}">
      <dgm:prSet phldrT="[Текст]" custT="1"/>
      <dgm:spPr/>
      <dgm:t>
        <a:bodyPr/>
        <a:lstStyle/>
        <a:p>
          <a:r>
            <a:rPr lang="ru-RU" sz="600" dirty="0" smtClean="0"/>
            <a:t>Ставить проблему и аргументировать ее актуальность;</a:t>
          </a:r>
          <a:endParaRPr lang="ru-RU" sz="600" dirty="0"/>
        </a:p>
      </dgm:t>
    </dgm:pt>
    <dgm:pt modelId="{8AD4FD4C-3D68-436D-87D1-B2A2285771EE}" type="parTrans" cxnId="{79065C8B-1E3D-41D3-A693-DE25026E4707}">
      <dgm:prSet/>
      <dgm:spPr/>
      <dgm:t>
        <a:bodyPr/>
        <a:lstStyle/>
        <a:p>
          <a:endParaRPr lang="ru-RU"/>
        </a:p>
      </dgm:t>
    </dgm:pt>
    <dgm:pt modelId="{660EEDE9-35D0-4BC1-B420-E13389C6BB3F}" type="sibTrans" cxnId="{79065C8B-1E3D-41D3-A693-DE25026E4707}">
      <dgm:prSet/>
      <dgm:spPr/>
      <dgm:t>
        <a:bodyPr/>
        <a:lstStyle/>
        <a:p>
          <a:endParaRPr lang="ru-RU"/>
        </a:p>
      </dgm:t>
    </dgm:pt>
    <dgm:pt modelId="{A55076A2-0D47-433E-8382-BCC8C2347D4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5047955-0413-4802-96E1-EACC1B3EA58C}" type="parTrans" cxnId="{7CBE24AD-440A-4C2C-8F4B-6CF7742B9749}">
      <dgm:prSet/>
      <dgm:spPr/>
      <dgm:t>
        <a:bodyPr/>
        <a:lstStyle/>
        <a:p>
          <a:endParaRPr lang="ru-RU"/>
        </a:p>
      </dgm:t>
    </dgm:pt>
    <dgm:pt modelId="{987434EC-CD5A-44BD-A6A7-F0CD26626C88}" type="sibTrans" cxnId="{7CBE24AD-440A-4C2C-8F4B-6CF7742B9749}">
      <dgm:prSet/>
      <dgm:spPr/>
      <dgm:t>
        <a:bodyPr/>
        <a:lstStyle/>
        <a:p>
          <a:endParaRPr lang="ru-RU"/>
        </a:p>
      </dgm:t>
    </dgm:pt>
    <dgm:pt modelId="{17D3664F-C3D0-47A1-95D3-D35EBF87F996}">
      <dgm:prSet phldrT="[Текст]" custT="1"/>
      <dgm:spPr/>
      <dgm:t>
        <a:bodyPr/>
        <a:lstStyle/>
        <a:p>
          <a:r>
            <a:rPr lang="ru-RU" sz="600" dirty="0" smtClean="0"/>
            <a:t>Учитывать мнения других и стремиться к координации различных позиций в сотрудничестве;</a:t>
          </a:r>
          <a:endParaRPr lang="ru-RU" sz="600" dirty="0"/>
        </a:p>
      </dgm:t>
    </dgm:pt>
    <dgm:pt modelId="{A7217F2B-8DDD-4FE6-A162-FF499E7239E3}" type="parTrans" cxnId="{DB3E169C-8431-4CB5-A63B-359FF8493E5A}">
      <dgm:prSet/>
      <dgm:spPr/>
      <dgm:t>
        <a:bodyPr/>
        <a:lstStyle/>
        <a:p>
          <a:endParaRPr lang="ru-RU"/>
        </a:p>
      </dgm:t>
    </dgm:pt>
    <dgm:pt modelId="{C2BA0A18-0D70-42E4-B873-4D8245533782}" type="sibTrans" cxnId="{DB3E169C-8431-4CB5-A63B-359FF8493E5A}">
      <dgm:prSet/>
      <dgm:spPr/>
      <dgm:t>
        <a:bodyPr/>
        <a:lstStyle/>
        <a:p>
          <a:endParaRPr lang="ru-RU"/>
        </a:p>
      </dgm:t>
    </dgm:pt>
    <dgm:pt modelId="{2DB3DFB1-9650-47D9-8045-0DAC589DDAE1}">
      <dgm:prSet custT="1"/>
      <dgm:spPr/>
      <dgm:t>
        <a:bodyPr/>
        <a:lstStyle/>
        <a:p>
          <a:r>
            <a:rPr lang="ru-RU" sz="800" dirty="0" smtClean="0"/>
            <a:t>Освоение основ социально-критического мышления;</a:t>
          </a:r>
          <a:endParaRPr lang="ru-RU" sz="800" dirty="0"/>
        </a:p>
      </dgm:t>
    </dgm:pt>
    <dgm:pt modelId="{C4C24D08-7524-40EA-BD59-B93769BF8A64}" type="parTrans" cxnId="{0B7CB0C4-29A3-4532-9879-D6B27C24766F}">
      <dgm:prSet/>
      <dgm:spPr/>
      <dgm:t>
        <a:bodyPr/>
        <a:lstStyle/>
        <a:p>
          <a:endParaRPr lang="ru-RU"/>
        </a:p>
      </dgm:t>
    </dgm:pt>
    <dgm:pt modelId="{D299FB62-3DD2-4398-91B8-DA1459C39637}" type="sibTrans" cxnId="{0B7CB0C4-29A3-4532-9879-D6B27C24766F}">
      <dgm:prSet/>
      <dgm:spPr/>
      <dgm:t>
        <a:bodyPr/>
        <a:lstStyle/>
        <a:p>
          <a:endParaRPr lang="ru-RU"/>
        </a:p>
      </dgm:t>
    </dgm:pt>
    <dgm:pt modelId="{69020BC3-939D-4A2B-8E2B-5EC21430D936}">
      <dgm:prSet custT="1"/>
      <dgm:spPr/>
      <dgm:t>
        <a:bodyPr/>
        <a:lstStyle/>
        <a:p>
          <a:r>
            <a:rPr lang="ru-RU" sz="800" dirty="0" smtClean="0"/>
            <a:t>Ориентация в системе моральных норм и ценностей, установление связи между общественными и политическими событиями;</a:t>
          </a:r>
          <a:endParaRPr lang="ru-RU" sz="800" dirty="0"/>
        </a:p>
      </dgm:t>
    </dgm:pt>
    <dgm:pt modelId="{C75F4F97-F803-4B1E-B014-69A887127B0B}" type="parTrans" cxnId="{7E6BE0EA-4F30-47A7-9B16-6E2BE4C08DAF}">
      <dgm:prSet/>
      <dgm:spPr/>
      <dgm:t>
        <a:bodyPr/>
        <a:lstStyle/>
        <a:p>
          <a:endParaRPr lang="ru-RU"/>
        </a:p>
      </dgm:t>
    </dgm:pt>
    <dgm:pt modelId="{3A3C6308-61D8-45C7-A232-F6BC87D849DA}" type="sibTrans" cxnId="{7E6BE0EA-4F30-47A7-9B16-6E2BE4C08DAF}">
      <dgm:prSet/>
      <dgm:spPr/>
      <dgm:t>
        <a:bodyPr/>
        <a:lstStyle/>
        <a:p>
          <a:endParaRPr lang="ru-RU"/>
        </a:p>
      </dgm:t>
    </dgm:pt>
    <dgm:pt modelId="{6D7E5D2C-B3EA-48ED-95B2-6BDCC7B48C6F}">
      <dgm:prSet custT="1"/>
      <dgm:spPr/>
      <dgm:t>
        <a:bodyPr/>
        <a:lstStyle/>
        <a:p>
          <a:r>
            <a:rPr lang="ru-RU" sz="800" dirty="0" smtClean="0"/>
            <a:t>Реализация потребности в самовыражении и самореализации, социальном познании;</a:t>
          </a:r>
          <a:endParaRPr lang="ru-RU" sz="800" dirty="0"/>
        </a:p>
      </dgm:t>
    </dgm:pt>
    <dgm:pt modelId="{9BBC9C00-6AC9-4F1A-9D73-54D8FD3079EB}" type="parTrans" cxnId="{348BB363-C474-4E45-A210-ACCCCEC30225}">
      <dgm:prSet/>
      <dgm:spPr/>
      <dgm:t>
        <a:bodyPr/>
        <a:lstStyle/>
        <a:p>
          <a:endParaRPr lang="ru-RU"/>
        </a:p>
      </dgm:t>
    </dgm:pt>
    <dgm:pt modelId="{273EDAF4-21D6-4E91-BAE0-0EE3D5C6BD47}" type="sibTrans" cxnId="{348BB363-C474-4E45-A210-ACCCCEC30225}">
      <dgm:prSet/>
      <dgm:spPr/>
      <dgm:t>
        <a:bodyPr/>
        <a:lstStyle/>
        <a:p>
          <a:endParaRPr lang="ru-RU"/>
        </a:p>
      </dgm:t>
    </dgm:pt>
    <dgm:pt modelId="{119EFFD0-AB99-443C-8A04-F0CA49F6DF48}">
      <dgm:prSet custT="1"/>
      <dgm:spPr/>
      <dgm:t>
        <a:bodyPr/>
        <a:lstStyle/>
        <a:p>
          <a:r>
            <a:rPr lang="ru-RU" sz="800" dirty="0" smtClean="0"/>
            <a:t>Реализация потребности в участии в общественной жизни, общественно полезной деятельности;</a:t>
          </a:r>
          <a:endParaRPr lang="ru-RU" sz="800" dirty="0"/>
        </a:p>
      </dgm:t>
    </dgm:pt>
    <dgm:pt modelId="{54C71E06-D10B-48C2-ABC9-5E72C3DEEBDB}" type="parTrans" cxnId="{26F77A47-C12F-4283-8B1C-EB10649AFF27}">
      <dgm:prSet/>
      <dgm:spPr/>
      <dgm:t>
        <a:bodyPr/>
        <a:lstStyle/>
        <a:p>
          <a:endParaRPr lang="ru-RU"/>
        </a:p>
      </dgm:t>
    </dgm:pt>
    <dgm:pt modelId="{6474483D-D3D1-404A-920C-EF2FE83776BA}" type="sibTrans" cxnId="{26F77A47-C12F-4283-8B1C-EB10649AFF27}">
      <dgm:prSet/>
      <dgm:spPr/>
      <dgm:t>
        <a:bodyPr/>
        <a:lstStyle/>
        <a:p>
          <a:endParaRPr lang="ru-RU"/>
        </a:p>
      </dgm:t>
    </dgm:pt>
    <dgm:pt modelId="{0C7B5B6D-1F29-44DF-A913-1F8F0D4F7036}">
      <dgm:prSet custT="1"/>
      <dgm:spPr/>
      <dgm:t>
        <a:bodyPr/>
        <a:lstStyle/>
        <a:p>
          <a:r>
            <a:rPr lang="ru-RU" sz="800" dirty="0" smtClean="0"/>
            <a:t>Формирование познавательного мотива;</a:t>
          </a:r>
          <a:endParaRPr lang="ru-RU" sz="800" dirty="0"/>
        </a:p>
      </dgm:t>
    </dgm:pt>
    <dgm:pt modelId="{74F583C1-138E-435D-BD3C-A7B176E95F82}" type="parTrans" cxnId="{EF2A7562-489B-42C0-A13A-F6084206B2D6}">
      <dgm:prSet/>
      <dgm:spPr/>
      <dgm:t>
        <a:bodyPr/>
        <a:lstStyle/>
        <a:p>
          <a:endParaRPr lang="ru-RU"/>
        </a:p>
      </dgm:t>
    </dgm:pt>
    <dgm:pt modelId="{523071A9-185E-44BF-A560-842C33D6F278}" type="sibTrans" cxnId="{EF2A7562-489B-42C0-A13A-F6084206B2D6}">
      <dgm:prSet/>
      <dgm:spPr/>
      <dgm:t>
        <a:bodyPr/>
        <a:lstStyle/>
        <a:p>
          <a:endParaRPr lang="ru-RU"/>
        </a:p>
      </dgm:t>
    </dgm:pt>
    <dgm:pt modelId="{11F7572C-356B-44C5-97E7-BD9A96D48B79}">
      <dgm:prSet custT="1"/>
      <dgm:spPr/>
      <dgm:t>
        <a:bodyPr/>
        <a:lstStyle/>
        <a:p>
          <a:r>
            <a:rPr lang="ru-RU" sz="800" dirty="0" smtClean="0"/>
            <a:t>Умение конструктивно разрешать конфликты и споры;</a:t>
          </a:r>
          <a:endParaRPr lang="ru-RU" sz="800" dirty="0"/>
        </a:p>
      </dgm:t>
    </dgm:pt>
    <dgm:pt modelId="{5640137C-C4CD-4A3D-84B1-B902B111C799}" type="parTrans" cxnId="{0E0E9EC2-8A87-49DB-B6FF-CEC7C9D60A99}">
      <dgm:prSet/>
      <dgm:spPr/>
      <dgm:t>
        <a:bodyPr/>
        <a:lstStyle/>
        <a:p>
          <a:endParaRPr lang="ru-RU"/>
        </a:p>
      </dgm:t>
    </dgm:pt>
    <dgm:pt modelId="{B293FDA9-268D-4D72-B3D8-428321E7F7FC}" type="sibTrans" cxnId="{0E0E9EC2-8A87-49DB-B6FF-CEC7C9D60A99}">
      <dgm:prSet/>
      <dgm:spPr/>
      <dgm:t>
        <a:bodyPr/>
        <a:lstStyle/>
        <a:p>
          <a:endParaRPr lang="ru-RU"/>
        </a:p>
      </dgm:t>
    </dgm:pt>
    <dgm:pt modelId="{A4B69A0B-90A0-4448-BF6F-F8CCAD7DD981}">
      <dgm:prSet custT="1"/>
      <dgm:spPr/>
      <dgm:t>
        <a:bodyPr/>
        <a:lstStyle/>
        <a:p>
          <a:r>
            <a:rPr lang="ru-RU" sz="800" dirty="0" smtClean="0"/>
            <a:t>Формирование адекватной позитивной самооценки и </a:t>
          </a:r>
          <a:r>
            <a:rPr lang="ru-RU" sz="800" dirty="0" err="1" smtClean="0"/>
            <a:t>Я-концепции</a:t>
          </a:r>
          <a:r>
            <a:rPr lang="ru-RU" sz="800" dirty="0" smtClean="0"/>
            <a:t>.</a:t>
          </a:r>
          <a:endParaRPr lang="ru-RU" sz="800" dirty="0"/>
        </a:p>
      </dgm:t>
    </dgm:pt>
    <dgm:pt modelId="{5E71548F-9566-4C51-836B-6E393080DD9C}" type="parTrans" cxnId="{676E3D0A-08F5-485A-B5A6-9627DB04F142}">
      <dgm:prSet/>
      <dgm:spPr/>
      <dgm:t>
        <a:bodyPr/>
        <a:lstStyle/>
        <a:p>
          <a:endParaRPr lang="ru-RU"/>
        </a:p>
      </dgm:t>
    </dgm:pt>
    <dgm:pt modelId="{0D07810C-19FE-444A-B1C0-23D204D2097A}" type="sibTrans" cxnId="{676E3D0A-08F5-485A-B5A6-9627DB04F142}">
      <dgm:prSet/>
      <dgm:spPr/>
      <dgm:t>
        <a:bodyPr/>
        <a:lstStyle/>
        <a:p>
          <a:endParaRPr lang="ru-RU"/>
        </a:p>
      </dgm:t>
    </dgm:pt>
    <dgm:pt modelId="{3F98C15E-7946-488E-B1F5-B79BAA75AB67}">
      <dgm:prSet custT="1"/>
      <dgm:spPr/>
      <dgm:t>
        <a:bodyPr/>
        <a:lstStyle/>
        <a:p>
          <a:r>
            <a:rPr lang="ru-RU" sz="600" dirty="0" smtClean="0"/>
            <a:t>Формулировать собственное мнение и позицию, аргументировать ее и координировать ее с позициями партнеров;</a:t>
          </a:r>
          <a:endParaRPr lang="ru-RU" sz="600" dirty="0"/>
        </a:p>
      </dgm:t>
    </dgm:pt>
    <dgm:pt modelId="{542B9D1E-B1AD-4029-ABE4-F7B5683E78B0}" type="parTrans" cxnId="{E8031C04-5447-4FEA-AF76-AA2461A7C938}">
      <dgm:prSet/>
      <dgm:spPr/>
      <dgm:t>
        <a:bodyPr/>
        <a:lstStyle/>
        <a:p>
          <a:endParaRPr lang="ru-RU"/>
        </a:p>
      </dgm:t>
    </dgm:pt>
    <dgm:pt modelId="{589E2FF1-6211-4E45-BD8B-FF0E1679E8D1}" type="sibTrans" cxnId="{E8031C04-5447-4FEA-AF76-AA2461A7C938}">
      <dgm:prSet/>
      <dgm:spPr/>
      <dgm:t>
        <a:bodyPr/>
        <a:lstStyle/>
        <a:p>
          <a:endParaRPr lang="ru-RU"/>
        </a:p>
      </dgm:t>
    </dgm:pt>
    <dgm:pt modelId="{054D4D16-6F0E-45FA-9ECB-7F20C41E8122}">
      <dgm:prSet custT="1"/>
      <dgm:spPr/>
      <dgm:t>
        <a:bodyPr/>
        <a:lstStyle/>
        <a:p>
          <a:r>
            <a:rPr lang="ru-RU" sz="600" dirty="0" smtClean="0"/>
            <a:t>Задавать вопросы, необходимые для организации собственной деятельности и сотрудничества с партнером;</a:t>
          </a:r>
          <a:endParaRPr lang="ru-RU" sz="600" dirty="0"/>
        </a:p>
      </dgm:t>
    </dgm:pt>
    <dgm:pt modelId="{198C214A-F0C7-4CEB-A177-5202DE80301E}" type="parTrans" cxnId="{567A425F-9D3F-4464-90DF-78F7E1E3829C}">
      <dgm:prSet/>
      <dgm:spPr/>
      <dgm:t>
        <a:bodyPr/>
        <a:lstStyle/>
        <a:p>
          <a:endParaRPr lang="ru-RU"/>
        </a:p>
      </dgm:t>
    </dgm:pt>
    <dgm:pt modelId="{36B4EA9D-44EC-4F66-BA3B-2038F4522EAD}" type="sibTrans" cxnId="{567A425F-9D3F-4464-90DF-78F7E1E3829C}">
      <dgm:prSet/>
      <dgm:spPr/>
      <dgm:t>
        <a:bodyPr/>
        <a:lstStyle/>
        <a:p>
          <a:endParaRPr lang="ru-RU"/>
        </a:p>
      </dgm:t>
    </dgm:pt>
    <dgm:pt modelId="{E5F45342-A55D-4C58-AF6B-FFA1D85E84B0}">
      <dgm:prSet custT="1"/>
      <dgm:spPr/>
      <dgm:t>
        <a:bodyPr/>
        <a:lstStyle/>
        <a:p>
          <a:r>
            <a:rPr lang="ru-RU" sz="600" dirty="0" smtClean="0"/>
            <a:t>Использовать адекватные речевые  средства для отображения своих мыслей, мотивов, потребностей;</a:t>
          </a:r>
          <a:endParaRPr lang="ru-RU" sz="600" dirty="0"/>
        </a:p>
      </dgm:t>
    </dgm:pt>
    <dgm:pt modelId="{71BBA10F-FB6B-4C53-A366-6970F34FE76B}" type="parTrans" cxnId="{817F73D1-051F-4ACE-B63B-B94F99D1801E}">
      <dgm:prSet/>
      <dgm:spPr/>
      <dgm:t>
        <a:bodyPr/>
        <a:lstStyle/>
        <a:p>
          <a:endParaRPr lang="ru-RU"/>
        </a:p>
      </dgm:t>
    </dgm:pt>
    <dgm:pt modelId="{7B18B2DB-CACA-4B32-94FD-6AB999F3CB8C}" type="sibTrans" cxnId="{817F73D1-051F-4ACE-B63B-B94F99D1801E}">
      <dgm:prSet/>
      <dgm:spPr/>
      <dgm:t>
        <a:bodyPr/>
        <a:lstStyle/>
        <a:p>
          <a:endParaRPr lang="ru-RU"/>
        </a:p>
      </dgm:t>
    </dgm:pt>
    <dgm:pt modelId="{C4A2F341-89C6-461E-87AC-7E28C56A3163}">
      <dgm:prSet custT="1"/>
      <dgm:spPr/>
      <dgm:t>
        <a:bodyPr/>
        <a:lstStyle/>
        <a:p>
          <a:r>
            <a:rPr lang="ru-RU" sz="600" dirty="0" smtClean="0"/>
            <a:t>Устанавливать рабочие отношения в группе, эффективно сотрудничать;</a:t>
          </a:r>
          <a:endParaRPr lang="ru-RU" sz="600" dirty="0"/>
        </a:p>
      </dgm:t>
    </dgm:pt>
    <dgm:pt modelId="{C9099C5A-3DA7-4CAE-A3E8-89C8089AC265}" type="parTrans" cxnId="{9EE1050E-AE04-4059-A8D5-9C5D6DB0385D}">
      <dgm:prSet/>
      <dgm:spPr/>
      <dgm:t>
        <a:bodyPr/>
        <a:lstStyle/>
        <a:p>
          <a:endParaRPr lang="ru-RU"/>
        </a:p>
      </dgm:t>
    </dgm:pt>
    <dgm:pt modelId="{8B701A41-6135-4721-AB6C-2F86C28FDE79}" type="sibTrans" cxnId="{9EE1050E-AE04-4059-A8D5-9C5D6DB0385D}">
      <dgm:prSet/>
      <dgm:spPr/>
      <dgm:t>
        <a:bodyPr/>
        <a:lstStyle/>
        <a:p>
          <a:endParaRPr lang="ru-RU"/>
        </a:p>
      </dgm:t>
    </dgm:pt>
    <dgm:pt modelId="{B54EC504-7739-45B2-B735-FCFC063319D7}">
      <dgm:prSet custT="1"/>
      <dgm:spPr/>
      <dgm:t>
        <a:bodyPr/>
        <a:lstStyle/>
        <a:p>
          <a:r>
            <a:rPr lang="ru-RU" sz="600" dirty="0" smtClean="0"/>
            <a:t>Осуществлять взаимный контроль и оказывать в сотрудничестве необходимую взаимопомощь;</a:t>
          </a:r>
          <a:endParaRPr lang="ru-RU" sz="600" dirty="0"/>
        </a:p>
      </dgm:t>
    </dgm:pt>
    <dgm:pt modelId="{F9D064E0-1F07-4936-A056-D48050C258C7}" type="parTrans" cxnId="{4B36EC20-12F5-42FD-8709-EC4680514E02}">
      <dgm:prSet/>
      <dgm:spPr/>
      <dgm:t>
        <a:bodyPr/>
        <a:lstStyle/>
        <a:p>
          <a:endParaRPr lang="ru-RU"/>
        </a:p>
      </dgm:t>
    </dgm:pt>
    <dgm:pt modelId="{282E354F-6526-401E-859E-630C3BDFF9C3}" type="sibTrans" cxnId="{4B36EC20-12F5-42FD-8709-EC4680514E02}">
      <dgm:prSet/>
      <dgm:spPr/>
      <dgm:t>
        <a:bodyPr/>
        <a:lstStyle/>
        <a:p>
          <a:endParaRPr lang="ru-RU"/>
        </a:p>
      </dgm:t>
    </dgm:pt>
    <dgm:pt modelId="{BCC21D17-6690-49E8-A869-A91B50BB3415}">
      <dgm:prSet custT="1"/>
      <dgm:spPr/>
      <dgm:t>
        <a:bodyPr/>
        <a:lstStyle/>
        <a:p>
          <a:r>
            <a:rPr lang="ru-RU" sz="600" dirty="0" smtClean="0"/>
            <a:t>Учитывать разные мнения и интересы и обосновывать собственную позицию;</a:t>
          </a:r>
          <a:endParaRPr lang="ru-RU" sz="600" dirty="0"/>
        </a:p>
      </dgm:t>
    </dgm:pt>
    <dgm:pt modelId="{85A550FE-7C19-4B4A-A549-BFB9BDE2F830}" type="parTrans" cxnId="{31E86DB9-46A0-4A98-95BA-4F4503A64F0F}">
      <dgm:prSet/>
      <dgm:spPr/>
      <dgm:t>
        <a:bodyPr/>
        <a:lstStyle/>
        <a:p>
          <a:endParaRPr lang="ru-RU"/>
        </a:p>
      </dgm:t>
    </dgm:pt>
    <dgm:pt modelId="{A0B6B057-9D8C-4262-95CB-01B08403708D}" type="sibTrans" cxnId="{31E86DB9-46A0-4A98-95BA-4F4503A64F0F}">
      <dgm:prSet/>
      <dgm:spPr/>
      <dgm:t>
        <a:bodyPr/>
        <a:lstStyle/>
        <a:p>
          <a:endParaRPr lang="ru-RU"/>
        </a:p>
      </dgm:t>
    </dgm:pt>
    <dgm:pt modelId="{97F1D6ED-FD5B-4975-BD82-EDF96F85E51E}">
      <dgm:prSet custT="1"/>
      <dgm:spPr/>
      <dgm:t>
        <a:bodyPr/>
        <a:lstStyle/>
        <a:p>
          <a:r>
            <a:rPr lang="ru-RU" sz="600" dirty="0" smtClean="0"/>
            <a:t>Участвовать в коллективном обсуждении проблем;</a:t>
          </a:r>
          <a:endParaRPr lang="ru-RU" sz="600" dirty="0"/>
        </a:p>
      </dgm:t>
    </dgm:pt>
    <dgm:pt modelId="{3F80FDE7-A303-4896-A97E-22E446FD5B1E}" type="parTrans" cxnId="{F2BD0E90-B7A7-40D8-B5D7-1C27BFB05BDB}">
      <dgm:prSet/>
      <dgm:spPr/>
      <dgm:t>
        <a:bodyPr/>
        <a:lstStyle/>
        <a:p>
          <a:endParaRPr lang="ru-RU"/>
        </a:p>
      </dgm:t>
    </dgm:pt>
    <dgm:pt modelId="{EAFFA91F-3B30-4C90-A435-818560F3E968}" type="sibTrans" cxnId="{F2BD0E90-B7A7-40D8-B5D7-1C27BFB05BDB}">
      <dgm:prSet/>
      <dgm:spPr/>
      <dgm:t>
        <a:bodyPr/>
        <a:lstStyle/>
        <a:p>
          <a:endParaRPr lang="ru-RU"/>
        </a:p>
      </dgm:t>
    </dgm:pt>
    <dgm:pt modelId="{B9A41DD7-99EF-483D-BBE5-D03BC3B267BF}">
      <dgm:prSet custT="1"/>
      <dgm:spPr/>
      <dgm:t>
        <a:bodyPr/>
        <a:lstStyle/>
        <a:p>
          <a:r>
            <a:rPr lang="ru-RU" sz="600" dirty="0" smtClean="0"/>
            <a:t>Следовать морально-этическим принципам общения и сотрудничества на основе уважительного отношения к партнерам, внимания к личности;</a:t>
          </a:r>
          <a:endParaRPr lang="ru-RU" sz="600" dirty="0"/>
        </a:p>
      </dgm:t>
    </dgm:pt>
    <dgm:pt modelId="{423EB27D-BFAD-4001-A082-C7DECF5B3DFD}" type="parTrans" cxnId="{2F391FAE-1427-4002-9BCA-A51FF851004C}">
      <dgm:prSet/>
      <dgm:spPr/>
      <dgm:t>
        <a:bodyPr/>
        <a:lstStyle/>
        <a:p>
          <a:endParaRPr lang="ru-RU"/>
        </a:p>
      </dgm:t>
    </dgm:pt>
    <dgm:pt modelId="{A0EF340C-3DB4-4993-AB6E-95ACB218605A}" type="sibTrans" cxnId="{2F391FAE-1427-4002-9BCA-A51FF851004C}">
      <dgm:prSet/>
      <dgm:spPr/>
      <dgm:t>
        <a:bodyPr/>
        <a:lstStyle/>
        <a:p>
          <a:endParaRPr lang="ru-RU"/>
        </a:p>
      </dgm:t>
    </dgm:pt>
    <dgm:pt modelId="{ED89A65B-06CD-4E33-8C0A-A4F3AF4177FD}">
      <dgm:prSet custT="1"/>
      <dgm:spPr/>
      <dgm:t>
        <a:bodyPr/>
        <a:lstStyle/>
        <a:p>
          <a:r>
            <a:rPr lang="ru-RU" sz="600" dirty="0" smtClean="0"/>
            <a:t>Осуществлять коммуникативную рефлексию как осознание оснований собственных действий и действий партнера.</a:t>
          </a:r>
          <a:endParaRPr lang="ru-RU" sz="600" dirty="0"/>
        </a:p>
      </dgm:t>
    </dgm:pt>
    <dgm:pt modelId="{C30529BD-B00F-4B33-B8BA-7040585A6D94}" type="parTrans" cxnId="{3446CC4A-0D33-47CC-A087-48358E4A14D8}">
      <dgm:prSet/>
      <dgm:spPr/>
      <dgm:t>
        <a:bodyPr/>
        <a:lstStyle/>
        <a:p>
          <a:endParaRPr lang="ru-RU"/>
        </a:p>
      </dgm:t>
    </dgm:pt>
    <dgm:pt modelId="{AEB7E22D-8647-48EE-9399-C2ED30D29190}" type="sibTrans" cxnId="{3446CC4A-0D33-47CC-A087-48358E4A14D8}">
      <dgm:prSet/>
      <dgm:spPr/>
      <dgm:t>
        <a:bodyPr/>
        <a:lstStyle/>
        <a:p>
          <a:endParaRPr lang="ru-RU"/>
        </a:p>
      </dgm:t>
    </dgm:pt>
    <dgm:pt modelId="{DBE5F678-3D27-4F53-8C00-791210B55405}">
      <dgm:prSet custT="1"/>
      <dgm:spPr/>
      <dgm:t>
        <a:bodyPr/>
        <a:lstStyle/>
        <a:p>
          <a:r>
            <a:rPr lang="ru-RU" sz="800" dirty="0" smtClean="0"/>
            <a:t>Умение самостоятельно анализировать условия достижения цели. На основе выделенного руководителем проекта ориентиров действия в новом учебном материале;</a:t>
          </a:r>
          <a:endParaRPr lang="ru-RU" sz="800" dirty="0"/>
        </a:p>
      </dgm:t>
    </dgm:pt>
    <dgm:pt modelId="{F3C3D4C1-F292-46EE-A184-13E5E988BCF1}" type="parTrans" cxnId="{65104F0D-712D-4060-9DA0-7C8EB61F488C}">
      <dgm:prSet/>
      <dgm:spPr/>
      <dgm:t>
        <a:bodyPr/>
        <a:lstStyle/>
        <a:p>
          <a:endParaRPr lang="ru-RU"/>
        </a:p>
      </dgm:t>
    </dgm:pt>
    <dgm:pt modelId="{DD8528B5-9078-418B-965D-FC504C632DD3}" type="sibTrans" cxnId="{65104F0D-712D-4060-9DA0-7C8EB61F488C}">
      <dgm:prSet/>
      <dgm:spPr/>
      <dgm:t>
        <a:bodyPr/>
        <a:lstStyle/>
        <a:p>
          <a:endParaRPr lang="ru-RU"/>
        </a:p>
      </dgm:t>
    </dgm:pt>
    <dgm:pt modelId="{141BBBC7-F652-43A5-B173-C3C966E39457}">
      <dgm:prSet custT="1"/>
      <dgm:spPr/>
      <dgm:t>
        <a:bodyPr/>
        <a:lstStyle/>
        <a:p>
          <a:r>
            <a:rPr lang="ru-RU" sz="800" dirty="0" smtClean="0"/>
            <a:t>Выделять альтернативные способы достижения цели и выбирать наиболее эффективный способ;</a:t>
          </a:r>
          <a:endParaRPr lang="ru-RU" sz="800" dirty="0"/>
        </a:p>
      </dgm:t>
    </dgm:pt>
    <dgm:pt modelId="{5A1A0288-74E5-4879-96E8-994C3D503192}" type="parTrans" cxnId="{F3E7F6F5-9667-407B-9CD1-BA6A0CF252AC}">
      <dgm:prSet/>
      <dgm:spPr/>
      <dgm:t>
        <a:bodyPr/>
        <a:lstStyle/>
        <a:p>
          <a:endParaRPr lang="ru-RU"/>
        </a:p>
      </dgm:t>
    </dgm:pt>
    <dgm:pt modelId="{EBB08600-98AE-4565-97E5-EFBA15650AA2}" type="sibTrans" cxnId="{F3E7F6F5-9667-407B-9CD1-BA6A0CF252AC}">
      <dgm:prSet/>
      <dgm:spPr/>
      <dgm:t>
        <a:bodyPr/>
        <a:lstStyle/>
        <a:p>
          <a:endParaRPr lang="ru-RU"/>
        </a:p>
      </dgm:t>
    </dgm:pt>
    <dgm:pt modelId="{DCC7CC1C-54C2-4E34-A6D1-7AFA30A92DDB}">
      <dgm:prSet custT="1"/>
      <dgm:spPr/>
      <dgm:t>
        <a:bodyPr/>
        <a:lstStyle/>
        <a:p>
          <a:r>
            <a:rPr lang="ru-RU" sz="800" dirty="0" smtClean="0"/>
            <a:t>Организовывать и планировать учебное сотрудничество с учителем и сверстниками;</a:t>
          </a:r>
          <a:endParaRPr lang="ru-RU" sz="800" dirty="0"/>
        </a:p>
      </dgm:t>
    </dgm:pt>
    <dgm:pt modelId="{2F08F148-86C5-4E80-9614-DFC214455487}" type="parTrans" cxnId="{9C7C12F9-9EB7-446F-A18C-6DBA71A1DA7B}">
      <dgm:prSet/>
      <dgm:spPr/>
      <dgm:t>
        <a:bodyPr/>
        <a:lstStyle/>
        <a:p>
          <a:endParaRPr lang="ru-RU"/>
        </a:p>
      </dgm:t>
    </dgm:pt>
    <dgm:pt modelId="{3A648B32-A029-40E2-82F9-40FE5B3133F9}" type="sibTrans" cxnId="{9C7C12F9-9EB7-446F-A18C-6DBA71A1DA7B}">
      <dgm:prSet/>
      <dgm:spPr/>
      <dgm:t>
        <a:bodyPr/>
        <a:lstStyle/>
        <a:p>
          <a:endParaRPr lang="ru-RU"/>
        </a:p>
      </dgm:t>
    </dgm:pt>
    <dgm:pt modelId="{5AB0F19E-2CB9-4649-AF11-907C5F6832E0}">
      <dgm:prSet custT="1"/>
      <dgm:spPr/>
      <dgm:t>
        <a:bodyPr/>
        <a:lstStyle/>
        <a:p>
          <a:r>
            <a:rPr lang="ru-RU" sz="800" dirty="0" smtClean="0"/>
            <a:t>Уметь самостоятельно контролировать свое время;</a:t>
          </a:r>
          <a:endParaRPr lang="ru-RU" sz="800" dirty="0"/>
        </a:p>
      </dgm:t>
    </dgm:pt>
    <dgm:pt modelId="{E4D20FB4-4EC8-4153-94AC-08C7AABFF07A}" type="parTrans" cxnId="{8363F43B-0B25-415B-80AC-4AF79A221CD3}">
      <dgm:prSet/>
      <dgm:spPr/>
      <dgm:t>
        <a:bodyPr/>
        <a:lstStyle/>
        <a:p>
          <a:endParaRPr lang="ru-RU"/>
        </a:p>
      </dgm:t>
    </dgm:pt>
    <dgm:pt modelId="{0A126A76-D4E1-47FF-91A6-B3B99922B9BE}" type="sibTrans" cxnId="{8363F43B-0B25-415B-80AC-4AF79A221CD3}">
      <dgm:prSet/>
      <dgm:spPr/>
      <dgm:t>
        <a:bodyPr/>
        <a:lstStyle/>
        <a:p>
          <a:endParaRPr lang="ru-RU"/>
        </a:p>
      </dgm:t>
    </dgm:pt>
    <dgm:pt modelId="{D04BC9F8-54B9-4820-9034-16C63A9DE3EC}">
      <dgm:prSet custT="1"/>
      <dgm:spPr/>
      <dgm:t>
        <a:bodyPr/>
        <a:lstStyle/>
        <a:p>
          <a:r>
            <a:rPr lang="ru-RU" sz="800" dirty="0" smtClean="0"/>
            <a:t>Основы </a:t>
          </a:r>
          <a:r>
            <a:rPr lang="ru-RU" sz="800" dirty="0" err="1" smtClean="0"/>
            <a:t>саморегуляции</a:t>
          </a:r>
          <a:r>
            <a:rPr lang="ru-RU" sz="800" dirty="0" smtClean="0"/>
            <a:t> в учебной и познавательной деятельности;</a:t>
          </a:r>
          <a:endParaRPr lang="ru-RU" sz="800" dirty="0"/>
        </a:p>
      </dgm:t>
    </dgm:pt>
    <dgm:pt modelId="{69248BC7-F1CF-4D26-8874-6090467807EB}" type="parTrans" cxnId="{42087F8B-7E7B-4CF4-A9D6-60DA677F8D3A}">
      <dgm:prSet/>
      <dgm:spPr/>
      <dgm:t>
        <a:bodyPr/>
        <a:lstStyle/>
        <a:p>
          <a:endParaRPr lang="ru-RU"/>
        </a:p>
      </dgm:t>
    </dgm:pt>
    <dgm:pt modelId="{FBB34B6E-3B52-48FA-8498-36D5EA4E55DD}" type="sibTrans" cxnId="{42087F8B-7E7B-4CF4-A9D6-60DA677F8D3A}">
      <dgm:prSet/>
      <dgm:spPr/>
      <dgm:t>
        <a:bodyPr/>
        <a:lstStyle/>
        <a:p>
          <a:endParaRPr lang="ru-RU"/>
        </a:p>
      </dgm:t>
    </dgm:pt>
    <dgm:pt modelId="{82615518-29BA-45A1-8A0F-E839B5259A0B}">
      <dgm:prSet custT="1"/>
      <dgm:spPr/>
      <dgm:t>
        <a:bodyPr/>
        <a:lstStyle/>
        <a:p>
          <a:r>
            <a:rPr lang="ru-RU" sz="800" dirty="0" smtClean="0"/>
            <a:t>Самостоятельно оценивать правильность выполнения действия;</a:t>
          </a:r>
          <a:endParaRPr lang="ru-RU" sz="800" dirty="0"/>
        </a:p>
      </dgm:t>
    </dgm:pt>
    <dgm:pt modelId="{58533506-2741-43D2-97E5-681BFD9A5907}" type="parTrans" cxnId="{A2AA6D2F-8363-4877-B954-8D1D251F2913}">
      <dgm:prSet/>
      <dgm:spPr/>
      <dgm:t>
        <a:bodyPr/>
        <a:lstStyle/>
        <a:p>
          <a:endParaRPr lang="ru-RU"/>
        </a:p>
      </dgm:t>
    </dgm:pt>
    <dgm:pt modelId="{BAEC4A5E-45F2-426D-95CE-575FE6C2769A}" type="sibTrans" cxnId="{A2AA6D2F-8363-4877-B954-8D1D251F2913}">
      <dgm:prSet/>
      <dgm:spPr/>
      <dgm:t>
        <a:bodyPr/>
        <a:lstStyle/>
        <a:p>
          <a:endParaRPr lang="ru-RU"/>
        </a:p>
      </dgm:t>
    </dgm:pt>
    <dgm:pt modelId="{859FDEB5-F7AE-4817-9820-C30CC4419C55}">
      <dgm:prSet custT="1"/>
      <dgm:spPr/>
      <dgm:t>
        <a:bodyPr/>
        <a:lstStyle/>
        <a:p>
          <a:r>
            <a:rPr lang="ru-RU" sz="800" dirty="0" smtClean="0"/>
            <a:t>Умения принимать решения в проблемной ситуации ;</a:t>
          </a:r>
          <a:endParaRPr lang="ru-RU" sz="800" dirty="0"/>
        </a:p>
      </dgm:t>
    </dgm:pt>
    <dgm:pt modelId="{378DC342-4D40-460D-931B-9DABB1160BE4}" type="parTrans" cxnId="{60E07D5D-07C8-4F0D-90B8-FAEE6DB7DD7A}">
      <dgm:prSet/>
      <dgm:spPr/>
      <dgm:t>
        <a:bodyPr/>
        <a:lstStyle/>
        <a:p>
          <a:endParaRPr lang="ru-RU"/>
        </a:p>
      </dgm:t>
    </dgm:pt>
    <dgm:pt modelId="{6E072B47-B711-4321-BFA0-28559D02433E}" type="sibTrans" cxnId="{60E07D5D-07C8-4F0D-90B8-FAEE6DB7DD7A}">
      <dgm:prSet/>
      <dgm:spPr/>
      <dgm:t>
        <a:bodyPr/>
        <a:lstStyle/>
        <a:p>
          <a:endParaRPr lang="ru-RU"/>
        </a:p>
      </dgm:t>
    </dgm:pt>
    <dgm:pt modelId="{0FC895EC-0BF9-41E8-A914-297D28FFA868}">
      <dgm:prSet custT="1"/>
      <dgm:spPr/>
      <dgm:t>
        <a:bodyPr/>
        <a:lstStyle/>
        <a:p>
          <a:r>
            <a:rPr lang="ru-RU" sz="800" dirty="0" smtClean="0"/>
            <a:t>Умения правильно оценивать свои возможности достижения цели определенной сложности в области проектной деятельности.</a:t>
          </a:r>
          <a:endParaRPr lang="ru-RU" sz="800" dirty="0"/>
        </a:p>
      </dgm:t>
    </dgm:pt>
    <dgm:pt modelId="{280DB07F-1E15-488F-8EBE-5A217E861313}" type="parTrans" cxnId="{783C578A-6AD5-4BAF-9E37-735C31411E4B}">
      <dgm:prSet/>
      <dgm:spPr/>
      <dgm:t>
        <a:bodyPr/>
        <a:lstStyle/>
        <a:p>
          <a:endParaRPr lang="ru-RU"/>
        </a:p>
      </dgm:t>
    </dgm:pt>
    <dgm:pt modelId="{43199E04-72F8-4346-B92B-5D6297E55F46}" type="sibTrans" cxnId="{783C578A-6AD5-4BAF-9E37-735C31411E4B}">
      <dgm:prSet/>
      <dgm:spPr/>
      <dgm:t>
        <a:bodyPr/>
        <a:lstStyle/>
        <a:p>
          <a:endParaRPr lang="ru-RU"/>
        </a:p>
      </dgm:t>
    </dgm:pt>
    <dgm:pt modelId="{E2D7FFD2-E5B7-413A-B5CA-C69FA6E0B9AE}">
      <dgm:prSet custT="1"/>
      <dgm:spPr/>
      <dgm:t>
        <a:bodyPr/>
        <a:lstStyle/>
        <a:p>
          <a:r>
            <a:rPr lang="ru-RU" sz="600" dirty="0" smtClean="0"/>
            <a:t>Осуществлять выбор наиболее эффективных способов решения задач в зависимости от конкретных условий;</a:t>
          </a:r>
          <a:endParaRPr lang="ru-RU" sz="600" dirty="0"/>
        </a:p>
      </dgm:t>
    </dgm:pt>
    <dgm:pt modelId="{65D34B14-D191-4B3B-9E85-FB5E3435FACA}" type="parTrans" cxnId="{B62768C4-7D7B-4C23-B8D0-48DA9A94F8AA}">
      <dgm:prSet/>
      <dgm:spPr/>
      <dgm:t>
        <a:bodyPr/>
        <a:lstStyle/>
        <a:p>
          <a:endParaRPr lang="ru-RU"/>
        </a:p>
      </dgm:t>
    </dgm:pt>
    <dgm:pt modelId="{67A27DCD-6FD1-44C9-A519-5734D8C4F2AF}" type="sibTrans" cxnId="{B62768C4-7D7B-4C23-B8D0-48DA9A94F8AA}">
      <dgm:prSet/>
      <dgm:spPr/>
      <dgm:t>
        <a:bodyPr/>
        <a:lstStyle/>
        <a:p>
          <a:endParaRPr lang="ru-RU"/>
        </a:p>
      </dgm:t>
    </dgm:pt>
    <dgm:pt modelId="{73760420-0C4B-4164-B39D-BB51FD46AD38}">
      <dgm:prSet custT="1"/>
      <dgm:spPr/>
      <dgm:t>
        <a:bodyPr/>
        <a:lstStyle/>
        <a:p>
          <a:r>
            <a:rPr lang="ru-RU" sz="600" dirty="0" smtClean="0"/>
            <a:t>Строить логическое рассуждение, включающее установление причинно-следственных связей;</a:t>
          </a:r>
          <a:endParaRPr lang="ru-RU" sz="600" dirty="0"/>
        </a:p>
      </dgm:t>
    </dgm:pt>
    <dgm:pt modelId="{45B2B37A-ACFC-49C2-AB0E-0FB7CFFE843C}" type="parTrans" cxnId="{A7C1CA92-B70F-4FDA-B24A-8FD6D5CB7847}">
      <dgm:prSet/>
      <dgm:spPr/>
      <dgm:t>
        <a:bodyPr/>
        <a:lstStyle/>
        <a:p>
          <a:endParaRPr lang="ru-RU"/>
        </a:p>
      </dgm:t>
    </dgm:pt>
    <dgm:pt modelId="{30C1E78B-3085-4741-AE27-ED1BA3B56B54}" type="sibTrans" cxnId="{A7C1CA92-B70F-4FDA-B24A-8FD6D5CB7847}">
      <dgm:prSet/>
      <dgm:spPr/>
      <dgm:t>
        <a:bodyPr/>
        <a:lstStyle/>
        <a:p>
          <a:endParaRPr lang="ru-RU"/>
        </a:p>
      </dgm:t>
    </dgm:pt>
    <dgm:pt modelId="{F4529B76-A266-4AE7-BC1A-14071076D9E8}">
      <dgm:prSet custT="1"/>
      <dgm:spPr/>
      <dgm:t>
        <a:bodyPr/>
        <a:lstStyle/>
        <a:p>
          <a:r>
            <a:rPr lang="ru-RU" sz="600" dirty="0" smtClean="0"/>
            <a:t>Осуществлять расширенный поиск информации с использованием ресурсов библиотек и  Интернета;</a:t>
          </a:r>
          <a:endParaRPr lang="ru-RU" sz="600" dirty="0"/>
        </a:p>
      </dgm:t>
    </dgm:pt>
    <dgm:pt modelId="{F93E3CD0-058A-4D63-886D-732DA6AA1032}" type="parTrans" cxnId="{9F7939DA-02AC-4F3A-A46B-BE26AC40E6E1}">
      <dgm:prSet/>
      <dgm:spPr/>
      <dgm:t>
        <a:bodyPr/>
        <a:lstStyle/>
        <a:p>
          <a:endParaRPr lang="ru-RU"/>
        </a:p>
      </dgm:t>
    </dgm:pt>
    <dgm:pt modelId="{9ED74B11-8EE7-4E01-BD74-76D68DBF1C55}" type="sibTrans" cxnId="{9F7939DA-02AC-4F3A-A46B-BE26AC40E6E1}">
      <dgm:prSet/>
      <dgm:spPr/>
      <dgm:t>
        <a:bodyPr/>
        <a:lstStyle/>
        <a:p>
          <a:endParaRPr lang="ru-RU"/>
        </a:p>
      </dgm:t>
    </dgm:pt>
    <dgm:pt modelId="{A42DDCE8-FDB3-4168-BC42-301AE0D67B81}">
      <dgm:prSet custT="1"/>
      <dgm:spPr/>
      <dgm:t>
        <a:bodyPr/>
        <a:lstStyle/>
        <a:p>
          <a:r>
            <a:rPr lang="ru-RU" sz="600" dirty="0" smtClean="0"/>
            <a:t>Давать определения понятиям; устанавливать причинно-следственные связи;</a:t>
          </a:r>
          <a:endParaRPr lang="ru-RU" sz="600" dirty="0"/>
        </a:p>
      </dgm:t>
    </dgm:pt>
    <dgm:pt modelId="{7386C93D-0B55-4862-9113-6B43F3399FB9}" type="parTrans" cxnId="{84549815-973F-493F-8AD6-0BEAB56B6A84}">
      <dgm:prSet/>
      <dgm:spPr/>
      <dgm:t>
        <a:bodyPr/>
        <a:lstStyle/>
        <a:p>
          <a:endParaRPr lang="ru-RU"/>
        </a:p>
      </dgm:t>
    </dgm:pt>
    <dgm:pt modelId="{38658E4C-B123-452F-8AEB-BD0B0BD88318}" type="sibTrans" cxnId="{84549815-973F-493F-8AD6-0BEAB56B6A84}">
      <dgm:prSet/>
      <dgm:spPr/>
      <dgm:t>
        <a:bodyPr/>
        <a:lstStyle/>
        <a:p>
          <a:endParaRPr lang="ru-RU"/>
        </a:p>
      </dgm:t>
    </dgm:pt>
    <dgm:pt modelId="{A913C893-FABE-4BFD-8164-DF9807FD9734}">
      <dgm:prSet custT="1"/>
      <dgm:spPr/>
      <dgm:t>
        <a:bodyPr/>
        <a:lstStyle/>
        <a:p>
          <a:r>
            <a:rPr lang="ru-RU" sz="600" dirty="0" smtClean="0"/>
            <a:t>Структурировать тексты, включая умения выделять главное и второстепенное;</a:t>
          </a:r>
          <a:endParaRPr lang="ru-RU" sz="600" dirty="0"/>
        </a:p>
      </dgm:t>
    </dgm:pt>
    <dgm:pt modelId="{9917DFB4-F951-4A4F-B834-7667338368EC}" type="parTrans" cxnId="{11F8138E-1EAC-409D-80CA-79DB9A21812B}">
      <dgm:prSet/>
      <dgm:spPr/>
      <dgm:t>
        <a:bodyPr/>
        <a:lstStyle/>
        <a:p>
          <a:endParaRPr lang="ru-RU"/>
        </a:p>
      </dgm:t>
    </dgm:pt>
    <dgm:pt modelId="{D6097B05-E7F7-43B2-8C92-1F2CBC29CFCA}" type="sibTrans" cxnId="{11F8138E-1EAC-409D-80CA-79DB9A21812B}">
      <dgm:prSet/>
      <dgm:spPr/>
      <dgm:t>
        <a:bodyPr/>
        <a:lstStyle/>
        <a:p>
          <a:endParaRPr lang="ru-RU"/>
        </a:p>
      </dgm:t>
    </dgm:pt>
    <dgm:pt modelId="{4A2C0908-FB30-431F-B504-9A3930A69F93}">
      <dgm:prSet custT="1"/>
      <dgm:spPr/>
      <dgm:t>
        <a:bodyPr/>
        <a:lstStyle/>
        <a:p>
          <a:r>
            <a:rPr lang="ru-RU" sz="600" dirty="0" smtClean="0"/>
            <a:t>Самостоятельно проводить исследование  по выбранной теме;</a:t>
          </a:r>
          <a:endParaRPr lang="ru-RU" sz="600" dirty="0"/>
        </a:p>
      </dgm:t>
    </dgm:pt>
    <dgm:pt modelId="{7CEEA76C-3E63-4FD3-A12A-F244434401F2}" type="parTrans" cxnId="{21C557BB-D3C4-4776-A7D0-574C04E9DA30}">
      <dgm:prSet/>
      <dgm:spPr/>
      <dgm:t>
        <a:bodyPr/>
        <a:lstStyle/>
        <a:p>
          <a:endParaRPr lang="ru-RU"/>
        </a:p>
      </dgm:t>
    </dgm:pt>
    <dgm:pt modelId="{0FB3E9D0-42FC-4BF9-BF81-6A738CB0FBA4}" type="sibTrans" cxnId="{21C557BB-D3C4-4776-A7D0-574C04E9DA30}">
      <dgm:prSet/>
      <dgm:spPr/>
      <dgm:t>
        <a:bodyPr/>
        <a:lstStyle/>
        <a:p>
          <a:endParaRPr lang="ru-RU"/>
        </a:p>
      </dgm:t>
    </dgm:pt>
    <dgm:pt modelId="{A03420E0-B698-4992-BFBC-01ED0345572C}">
      <dgm:prSet custT="1"/>
      <dgm:spPr/>
      <dgm:t>
        <a:bodyPr/>
        <a:lstStyle/>
        <a:p>
          <a:r>
            <a:rPr lang="ru-RU" sz="600" dirty="0" smtClean="0"/>
            <a:t>Делать умозаключения и выводы на основе аргументации (оценка личности,  результаты народных восстаний);</a:t>
          </a:r>
          <a:endParaRPr lang="ru-RU" sz="600" dirty="0"/>
        </a:p>
      </dgm:t>
    </dgm:pt>
    <dgm:pt modelId="{67DFAFE4-068B-42F5-A6FD-0EAC25D4E1CE}" type="parTrans" cxnId="{6A0CF482-45CD-44B2-A7D2-EAC67F74EF30}">
      <dgm:prSet/>
      <dgm:spPr/>
      <dgm:t>
        <a:bodyPr/>
        <a:lstStyle/>
        <a:p>
          <a:endParaRPr lang="ru-RU"/>
        </a:p>
      </dgm:t>
    </dgm:pt>
    <dgm:pt modelId="{4330367C-2425-4626-8E7D-47AB5132CFAE}" type="sibTrans" cxnId="{6A0CF482-45CD-44B2-A7D2-EAC67F74EF30}">
      <dgm:prSet/>
      <dgm:spPr/>
      <dgm:t>
        <a:bodyPr/>
        <a:lstStyle/>
        <a:p>
          <a:endParaRPr lang="ru-RU"/>
        </a:p>
      </dgm:t>
    </dgm:pt>
    <dgm:pt modelId="{AF2C69CD-EE06-4BA9-B7CD-AC71EB97357E}">
      <dgm:prSet custT="1"/>
      <dgm:spPr/>
      <dgm:t>
        <a:bodyPr/>
        <a:lstStyle/>
        <a:p>
          <a:r>
            <a:rPr lang="ru-RU" sz="600" dirty="0" smtClean="0"/>
            <a:t>Умение работать с метафорами – понимать переносный смысл выражений (поход за зипунами, прелестные грамоты).</a:t>
          </a:r>
          <a:endParaRPr lang="ru-RU" sz="600" dirty="0"/>
        </a:p>
      </dgm:t>
    </dgm:pt>
    <dgm:pt modelId="{E4784F30-F402-41FB-AAE2-61C53FAAA0F2}" type="parTrans" cxnId="{C81695C7-6DA2-42E4-9FB2-3A8082B8FAC6}">
      <dgm:prSet/>
      <dgm:spPr/>
      <dgm:t>
        <a:bodyPr/>
        <a:lstStyle/>
        <a:p>
          <a:endParaRPr lang="ru-RU"/>
        </a:p>
      </dgm:t>
    </dgm:pt>
    <dgm:pt modelId="{EB703548-6C32-4D83-BC13-36C6A354EC30}" type="sibTrans" cxnId="{C81695C7-6DA2-42E4-9FB2-3A8082B8FAC6}">
      <dgm:prSet/>
      <dgm:spPr/>
      <dgm:t>
        <a:bodyPr/>
        <a:lstStyle/>
        <a:p>
          <a:endParaRPr lang="ru-RU"/>
        </a:p>
      </dgm:t>
    </dgm:pt>
    <dgm:pt modelId="{5D1130E4-6C06-4660-9748-44926322184C}" type="pres">
      <dgm:prSet presAssocID="{B1637482-FD24-48D9-ACD6-CAA901F4FD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5D6A0-9291-4050-9C71-38C3E78AE230}" type="pres">
      <dgm:prSet presAssocID="{B1637482-FD24-48D9-ACD6-CAA901F4FD61}" presName="children" presStyleCnt="0"/>
      <dgm:spPr/>
    </dgm:pt>
    <dgm:pt modelId="{00B7B340-4BE5-4662-82BD-EE17ADA16A17}" type="pres">
      <dgm:prSet presAssocID="{B1637482-FD24-48D9-ACD6-CAA901F4FD61}" presName="child1group" presStyleCnt="0"/>
      <dgm:spPr/>
    </dgm:pt>
    <dgm:pt modelId="{588D826F-2A67-48A8-B57D-76300FE6581F}" type="pres">
      <dgm:prSet presAssocID="{B1637482-FD24-48D9-ACD6-CAA901F4FD61}" presName="child1" presStyleLbl="bgAcc1" presStyleIdx="0" presStyleCnt="4" custScaleX="152632" custScaleY="109056" custLinFactNeighborX="-9680" custLinFactNeighborY="10618"/>
      <dgm:spPr/>
      <dgm:t>
        <a:bodyPr/>
        <a:lstStyle/>
        <a:p>
          <a:endParaRPr lang="ru-RU"/>
        </a:p>
      </dgm:t>
    </dgm:pt>
    <dgm:pt modelId="{B79E64DA-3D8F-4603-AB61-44EBC52C88FF}" type="pres">
      <dgm:prSet presAssocID="{B1637482-FD24-48D9-ACD6-CAA901F4FD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45C2B-6C13-458D-8D07-62A7E5680682}" type="pres">
      <dgm:prSet presAssocID="{B1637482-FD24-48D9-ACD6-CAA901F4FD61}" presName="child2group" presStyleCnt="0"/>
      <dgm:spPr/>
    </dgm:pt>
    <dgm:pt modelId="{7617EA75-3EB5-46A5-A8AC-41AEC1D163FA}" type="pres">
      <dgm:prSet presAssocID="{B1637482-FD24-48D9-ACD6-CAA901F4FD61}" presName="child2" presStyleLbl="bgAcc1" presStyleIdx="1" presStyleCnt="4" custScaleX="134784" custScaleY="154960" custLinFactNeighborX="3494" custLinFactNeighborY="29383"/>
      <dgm:spPr/>
      <dgm:t>
        <a:bodyPr/>
        <a:lstStyle/>
        <a:p>
          <a:endParaRPr lang="ru-RU"/>
        </a:p>
      </dgm:t>
    </dgm:pt>
    <dgm:pt modelId="{2FE19FF4-619B-4741-B003-CB010E647CA8}" type="pres">
      <dgm:prSet presAssocID="{B1637482-FD24-48D9-ACD6-CAA901F4FD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19F3-A78E-4D01-AD34-0F2AEDC1F946}" type="pres">
      <dgm:prSet presAssocID="{B1637482-FD24-48D9-ACD6-CAA901F4FD61}" presName="child3group" presStyleCnt="0"/>
      <dgm:spPr/>
    </dgm:pt>
    <dgm:pt modelId="{A762B30D-823C-408D-B708-E0D821573602}" type="pres">
      <dgm:prSet presAssocID="{B1637482-FD24-48D9-ACD6-CAA901F4FD61}" presName="child3" presStyleLbl="bgAcc1" presStyleIdx="2" presStyleCnt="4" custScaleX="135481" custScaleY="148869" custLinFactNeighborX="3146" custLinFactNeighborY="-22871"/>
      <dgm:spPr/>
      <dgm:t>
        <a:bodyPr/>
        <a:lstStyle/>
        <a:p>
          <a:endParaRPr lang="ru-RU"/>
        </a:p>
      </dgm:t>
    </dgm:pt>
    <dgm:pt modelId="{C5E8C1FA-30EA-4B32-B315-FB4C25C035F2}" type="pres">
      <dgm:prSet presAssocID="{B1637482-FD24-48D9-ACD6-CAA901F4FD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488BE-353C-4447-9EC5-EFE320489B29}" type="pres">
      <dgm:prSet presAssocID="{B1637482-FD24-48D9-ACD6-CAA901F4FD61}" presName="child4group" presStyleCnt="0"/>
      <dgm:spPr/>
    </dgm:pt>
    <dgm:pt modelId="{84BAA96E-CF51-43EB-9EE2-EB7FDD94D732}" type="pres">
      <dgm:prSet presAssocID="{B1637482-FD24-48D9-ACD6-CAA901F4FD61}" presName="child4" presStyleLbl="bgAcc1" presStyleIdx="3" presStyleCnt="4" custScaleX="160277" custScaleY="130016" custLinFactNeighborX="-5836" custLinFactNeighborY="-28110"/>
      <dgm:spPr/>
      <dgm:t>
        <a:bodyPr/>
        <a:lstStyle/>
        <a:p>
          <a:endParaRPr lang="ru-RU"/>
        </a:p>
      </dgm:t>
    </dgm:pt>
    <dgm:pt modelId="{C1512CD8-95CF-48A0-92E9-978139F1C45E}" type="pres">
      <dgm:prSet presAssocID="{B1637482-FD24-48D9-ACD6-CAA901F4FD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F91FA-1DD9-4298-A76D-B8851CF3C415}" type="pres">
      <dgm:prSet presAssocID="{B1637482-FD24-48D9-ACD6-CAA901F4FD61}" presName="childPlaceholder" presStyleCnt="0"/>
      <dgm:spPr/>
    </dgm:pt>
    <dgm:pt modelId="{75540566-B6B3-4471-9979-8C1C013FBCE0}" type="pres">
      <dgm:prSet presAssocID="{B1637482-FD24-48D9-ACD6-CAA901F4FD61}" presName="circle" presStyleCnt="0"/>
      <dgm:spPr/>
    </dgm:pt>
    <dgm:pt modelId="{08C2E7AD-C1A9-4CEC-AC86-76CC7EE4C4FE}" type="pres">
      <dgm:prSet presAssocID="{B1637482-FD24-48D9-ACD6-CAA901F4FD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DC514-36F2-488A-963F-68BA2CFC9BB8}" type="pres">
      <dgm:prSet presAssocID="{B1637482-FD24-48D9-ACD6-CAA901F4FD61}" presName="quadrant2" presStyleLbl="node1" presStyleIdx="1" presStyleCnt="4" custLinFactNeighborX="5389" custLinFactNeighborY="-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43956-68FD-4384-B0A7-2DE738141E0E}" type="pres">
      <dgm:prSet presAssocID="{B1637482-FD24-48D9-ACD6-CAA901F4FD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96F7-DFCD-4B8D-BB9A-05C69AF75639}" type="pres">
      <dgm:prSet presAssocID="{B1637482-FD24-48D9-ACD6-CAA901F4FD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02774-6034-4888-BEC7-8C34804C8468}" type="pres">
      <dgm:prSet presAssocID="{B1637482-FD24-48D9-ACD6-CAA901F4FD61}" presName="quadrantPlaceholder" presStyleCnt="0"/>
      <dgm:spPr/>
    </dgm:pt>
    <dgm:pt modelId="{C571D850-2495-409A-8BE3-D3A21F483017}" type="pres">
      <dgm:prSet presAssocID="{B1637482-FD24-48D9-ACD6-CAA901F4FD61}" presName="center1" presStyleLbl="fgShp" presStyleIdx="0" presStyleCnt="2"/>
      <dgm:spPr/>
    </dgm:pt>
    <dgm:pt modelId="{ACFBB8EA-FA28-44AE-9113-39D64B11EE2A}" type="pres">
      <dgm:prSet presAssocID="{B1637482-FD24-48D9-ACD6-CAA901F4FD61}" presName="center2" presStyleLbl="fgShp" presStyleIdx="1" presStyleCnt="2"/>
      <dgm:spPr/>
    </dgm:pt>
  </dgm:ptLst>
  <dgm:cxnLst>
    <dgm:cxn modelId="{D0ACD07C-676A-44F4-BB7B-C2C6F839A398}" type="presOf" srcId="{DCC7CC1C-54C2-4E34-A6D1-7AFA30A92DDB}" destId="{2FE19FF4-619B-4741-B003-CB010E647CA8}" srcOrd="1" destOrd="3" presId="urn:microsoft.com/office/officeart/2005/8/layout/cycle4#1"/>
    <dgm:cxn modelId="{60E07D5D-07C8-4F0D-90B8-FAEE6DB7DD7A}" srcId="{A0293B57-BF40-4591-A5F4-5B2CBF421DC2}" destId="{859FDEB5-F7AE-4817-9820-C30CC4419C55}" srcOrd="7" destOrd="0" parTransId="{378DC342-4D40-460D-931B-9DABB1160BE4}" sibTransId="{6E072B47-B711-4321-BFA0-28559D02433E}"/>
    <dgm:cxn modelId="{C9AF9427-4A9C-4B43-B71E-114FA1537E66}" type="presOf" srcId="{A03420E0-B698-4992-BFBC-01ED0345572C}" destId="{C5E8C1FA-30EA-4B32-B315-FB4C25C035F2}" srcOrd="1" destOrd="7" presId="urn:microsoft.com/office/officeart/2005/8/layout/cycle4#1"/>
    <dgm:cxn modelId="{2DA60869-78DD-43C3-9235-8AB19511F491}" type="presOf" srcId="{D04BC9F8-54B9-4820-9034-16C63A9DE3EC}" destId="{2FE19FF4-619B-4741-B003-CB010E647CA8}" srcOrd="1" destOrd="5" presId="urn:microsoft.com/office/officeart/2005/8/layout/cycle4#1"/>
    <dgm:cxn modelId="{BC5AADA5-8D51-467F-9E69-7B40851EE30B}" type="presOf" srcId="{6D7E5D2C-B3EA-48ED-95B2-6BDCC7B48C6F}" destId="{588D826F-2A67-48A8-B57D-76300FE6581F}" srcOrd="0" destOrd="3" presId="urn:microsoft.com/office/officeart/2005/8/layout/cycle4#1"/>
    <dgm:cxn modelId="{C37B45BF-145C-4C23-9B17-F4B2AA264E70}" type="presOf" srcId="{11F7572C-356B-44C5-97E7-BD9A96D48B79}" destId="{B79E64DA-3D8F-4603-AB61-44EBC52C88FF}" srcOrd="1" destOrd="6" presId="urn:microsoft.com/office/officeart/2005/8/layout/cycle4#1"/>
    <dgm:cxn modelId="{11F8138E-1EAC-409D-80CA-79DB9A21812B}" srcId="{4BBB2EB6-F27D-46F5-9026-C92622946F0A}" destId="{A913C893-FABE-4BFD-8164-DF9807FD9734}" srcOrd="5" destOrd="0" parTransId="{9917DFB4-F951-4A4F-B834-7667338368EC}" sibTransId="{D6097B05-E7F7-43B2-8C92-1F2CBC29CFCA}"/>
    <dgm:cxn modelId="{E73A7AB9-9C94-4725-981F-43FB4317F5DF}" type="presOf" srcId="{E5F45342-A55D-4C58-AF6B-FFA1D85E84B0}" destId="{C1512CD8-95CF-48A0-92E9-978139F1C45E}" srcOrd="1" destOrd="3" presId="urn:microsoft.com/office/officeart/2005/8/layout/cycle4#1"/>
    <dgm:cxn modelId="{F3966B71-698B-4703-A73A-9E7A000F5EF0}" type="presOf" srcId="{5AB0F19E-2CB9-4649-AF11-907C5F6832E0}" destId="{2FE19FF4-619B-4741-B003-CB010E647CA8}" srcOrd="1" destOrd="4" presId="urn:microsoft.com/office/officeart/2005/8/layout/cycle4#1"/>
    <dgm:cxn modelId="{783C578A-6AD5-4BAF-9E37-735C31411E4B}" srcId="{A0293B57-BF40-4591-A5F4-5B2CBF421DC2}" destId="{0FC895EC-0BF9-41E8-A914-297D28FFA868}" srcOrd="8" destOrd="0" parTransId="{280DB07F-1E15-488F-8EBE-5A217E861313}" sibTransId="{43199E04-72F8-4346-B92B-5D6297E55F46}"/>
    <dgm:cxn modelId="{412495F3-A269-4C49-A382-F38B41B64181}" type="presOf" srcId="{119EFFD0-AB99-443C-8A04-F0CA49F6DF48}" destId="{588D826F-2A67-48A8-B57D-76300FE6581F}" srcOrd="0" destOrd="4" presId="urn:microsoft.com/office/officeart/2005/8/layout/cycle4#1"/>
    <dgm:cxn modelId="{6A0CF482-45CD-44B2-A7D2-EAC67F74EF30}" srcId="{4BBB2EB6-F27D-46F5-9026-C92622946F0A}" destId="{A03420E0-B698-4992-BFBC-01ED0345572C}" srcOrd="7" destOrd="0" parTransId="{67DFAFE4-068B-42F5-A6FD-0EAC25D4E1CE}" sibTransId="{4330367C-2425-4626-8E7D-47AB5132CFAE}"/>
    <dgm:cxn modelId="{42087F8B-7E7B-4CF4-A9D6-60DA677F8D3A}" srcId="{A0293B57-BF40-4591-A5F4-5B2CBF421DC2}" destId="{D04BC9F8-54B9-4820-9034-16C63A9DE3EC}" srcOrd="5" destOrd="0" parTransId="{69248BC7-F1CF-4D26-8874-6090467807EB}" sibTransId="{FBB34B6E-3B52-48FA-8498-36D5EA4E55DD}"/>
    <dgm:cxn modelId="{E31B05F2-D6F0-43A4-A455-E2458C2238B2}" type="presOf" srcId="{0FC895EC-0BF9-41E8-A914-297D28FFA868}" destId="{7617EA75-3EB5-46A5-A8AC-41AEC1D163FA}" srcOrd="0" destOrd="8" presId="urn:microsoft.com/office/officeart/2005/8/layout/cycle4#1"/>
    <dgm:cxn modelId="{DFE06EEA-525C-4DB3-9D45-E89E26E1C4F6}" type="presOf" srcId="{A42DDCE8-FDB3-4168-BC42-301AE0D67B81}" destId="{C5E8C1FA-30EA-4B32-B315-FB4C25C035F2}" srcOrd="1" destOrd="4" presId="urn:microsoft.com/office/officeart/2005/8/layout/cycle4#1"/>
    <dgm:cxn modelId="{7CBE24AD-440A-4C2C-8F4B-6CF7742B9749}" srcId="{B1637482-FD24-48D9-ACD6-CAA901F4FD61}" destId="{A55076A2-0D47-433E-8382-BCC8C2347D45}" srcOrd="3" destOrd="0" parTransId="{B5047955-0413-4802-96E1-EACC1B3EA58C}" sibTransId="{987434EC-CD5A-44BD-A6A7-F0CD26626C88}"/>
    <dgm:cxn modelId="{27FA6A86-8E66-498E-A9BD-28643970E4A6}" type="presOf" srcId="{0FC895EC-0BF9-41E8-A914-297D28FFA868}" destId="{2FE19FF4-619B-4741-B003-CB010E647CA8}" srcOrd="1" destOrd="8" presId="urn:microsoft.com/office/officeart/2005/8/layout/cycle4#1"/>
    <dgm:cxn modelId="{9DED1346-2A59-4DB7-89A0-BB0CBF477CB9}" type="presOf" srcId="{DBE5F678-3D27-4F53-8C00-791210B55405}" destId="{2FE19FF4-619B-4741-B003-CB010E647CA8}" srcOrd="1" destOrd="1" presId="urn:microsoft.com/office/officeart/2005/8/layout/cycle4#1"/>
    <dgm:cxn modelId="{2737B1A9-E4D6-4019-95F0-07AD18D4435A}" type="presOf" srcId="{73760420-0C4B-4164-B39D-BB51FD46AD38}" destId="{C5E8C1FA-30EA-4B32-B315-FB4C25C035F2}" srcOrd="1" destOrd="2" presId="urn:microsoft.com/office/officeart/2005/8/layout/cycle4#1"/>
    <dgm:cxn modelId="{25F7C70A-FE74-43DE-B6D2-932B6A947C3F}" type="presOf" srcId="{AF2C69CD-EE06-4BA9-B7CD-AC71EB97357E}" destId="{C5E8C1FA-30EA-4B32-B315-FB4C25C035F2}" srcOrd="1" destOrd="8" presId="urn:microsoft.com/office/officeart/2005/8/layout/cycle4#1"/>
    <dgm:cxn modelId="{B0D4AF8A-1CF9-4967-BFB7-D811B3196208}" type="presOf" srcId="{DCC7CC1C-54C2-4E34-A6D1-7AFA30A92DDB}" destId="{7617EA75-3EB5-46A5-A8AC-41AEC1D163FA}" srcOrd="0" destOrd="3" presId="urn:microsoft.com/office/officeart/2005/8/layout/cycle4#1"/>
    <dgm:cxn modelId="{676E3D0A-08F5-485A-B5A6-9627DB04F142}" srcId="{6129FF76-71C6-4205-AEE8-AA31C9A7EE9A}" destId="{A4B69A0B-90A0-4448-BF6F-F8CCAD7DD981}" srcOrd="7" destOrd="0" parTransId="{5E71548F-9566-4C51-836B-6E393080DD9C}" sibTransId="{0D07810C-19FE-444A-B1C0-23D204D2097A}"/>
    <dgm:cxn modelId="{E8031C04-5447-4FEA-AF76-AA2461A7C938}" srcId="{A55076A2-0D47-433E-8382-BCC8C2347D45}" destId="{3F98C15E-7946-488E-B1F5-B79BAA75AB67}" srcOrd="1" destOrd="0" parTransId="{542B9D1E-B1AD-4029-ABE4-F7B5683E78B0}" sibTransId="{589E2FF1-6211-4E45-BD8B-FF0E1679E8D1}"/>
    <dgm:cxn modelId="{75B14FB7-1197-4490-8DF5-9B84DF962843}" type="presOf" srcId="{17D3664F-C3D0-47A1-95D3-D35EBF87F996}" destId="{C1512CD8-95CF-48A0-92E9-978139F1C45E}" srcOrd="1" destOrd="0" presId="urn:microsoft.com/office/officeart/2005/8/layout/cycle4#1"/>
    <dgm:cxn modelId="{5BE2C694-2346-4796-8A02-986366CB5A53}" type="presOf" srcId="{73760420-0C4B-4164-B39D-BB51FD46AD38}" destId="{A762B30D-823C-408D-B708-E0D821573602}" srcOrd="0" destOrd="2" presId="urn:microsoft.com/office/officeart/2005/8/layout/cycle4#1"/>
    <dgm:cxn modelId="{364680B3-270C-48F9-BC9E-C45953071C7B}" type="presOf" srcId="{4BBB2EB6-F27D-46F5-9026-C92622946F0A}" destId="{54143956-68FD-4384-B0A7-2DE738141E0E}" srcOrd="0" destOrd="0" presId="urn:microsoft.com/office/officeart/2005/8/layout/cycle4#1"/>
    <dgm:cxn modelId="{A7C1CA92-B70F-4FDA-B24A-8FD6D5CB7847}" srcId="{4BBB2EB6-F27D-46F5-9026-C92622946F0A}" destId="{73760420-0C4B-4164-B39D-BB51FD46AD38}" srcOrd="2" destOrd="0" parTransId="{45B2B37A-ACFC-49C2-AB0E-0FB7CFFE843C}" sibTransId="{30C1E78B-3085-4741-AE27-ED1BA3B56B54}"/>
    <dgm:cxn modelId="{31E86DB9-46A0-4A98-95BA-4F4503A64F0F}" srcId="{A55076A2-0D47-433E-8382-BCC8C2347D45}" destId="{BCC21D17-6690-49E8-A869-A91B50BB3415}" srcOrd="6" destOrd="0" parTransId="{85A550FE-7C19-4B4A-A549-BFB9BDE2F830}" sibTransId="{A0B6B057-9D8C-4262-95CB-01B08403708D}"/>
    <dgm:cxn modelId="{21C557BB-D3C4-4776-A7D0-574C04E9DA30}" srcId="{4BBB2EB6-F27D-46F5-9026-C92622946F0A}" destId="{4A2C0908-FB30-431F-B504-9A3930A69F93}" srcOrd="6" destOrd="0" parTransId="{7CEEA76C-3E63-4FD3-A12A-F244434401F2}" sibTransId="{0FB3E9D0-42FC-4BF9-BF81-6A738CB0FBA4}"/>
    <dgm:cxn modelId="{B62768C4-7D7B-4C23-B8D0-48DA9A94F8AA}" srcId="{4BBB2EB6-F27D-46F5-9026-C92622946F0A}" destId="{E2D7FFD2-E5B7-413A-B5CA-C69FA6E0B9AE}" srcOrd="1" destOrd="0" parTransId="{65D34B14-D191-4B3B-9E85-FB5E3435FACA}" sibTransId="{67A27DCD-6FD1-44C9-A519-5734D8C4F2AF}"/>
    <dgm:cxn modelId="{EB113D76-1019-4C14-BDDA-81AE6F44CFB8}" type="presOf" srcId="{A55076A2-0D47-433E-8382-BCC8C2347D45}" destId="{7A5E96F7-DFCD-4B8D-BB9A-05C69AF75639}" srcOrd="0" destOrd="0" presId="urn:microsoft.com/office/officeart/2005/8/layout/cycle4#1"/>
    <dgm:cxn modelId="{CC473D1B-B328-41C2-8E67-AA5CDBA1A004}" type="presOf" srcId="{2DB3DFB1-9650-47D9-8045-0DAC589DDAE1}" destId="{B79E64DA-3D8F-4603-AB61-44EBC52C88FF}" srcOrd="1" destOrd="1" presId="urn:microsoft.com/office/officeart/2005/8/layout/cycle4#1"/>
    <dgm:cxn modelId="{79065C8B-1E3D-41D3-A693-DE25026E4707}" srcId="{4BBB2EB6-F27D-46F5-9026-C92622946F0A}" destId="{5633BFB5-7739-4355-AE17-1003913DC153}" srcOrd="0" destOrd="0" parTransId="{8AD4FD4C-3D68-436D-87D1-B2A2285771EE}" sibTransId="{660EEDE9-35D0-4BC1-B420-E13389C6BB3F}"/>
    <dgm:cxn modelId="{628AD0E3-8630-4E32-838D-1741E2D4CA92}" srcId="{B1637482-FD24-48D9-ACD6-CAA901F4FD61}" destId="{A0293B57-BF40-4591-A5F4-5B2CBF421DC2}" srcOrd="1" destOrd="0" parTransId="{7128916A-BF83-4260-8BAB-B747B1FAB962}" sibTransId="{AF2EB749-E9A8-46E1-A292-F16A4163ADCD}"/>
    <dgm:cxn modelId="{EB6CA94B-E76D-472D-B6BF-2680D9BD66BA}" type="presOf" srcId="{E2D7FFD2-E5B7-413A-B5CA-C69FA6E0B9AE}" destId="{C5E8C1FA-30EA-4B32-B315-FB4C25C035F2}" srcOrd="1" destOrd="1" presId="urn:microsoft.com/office/officeart/2005/8/layout/cycle4#1"/>
    <dgm:cxn modelId="{348BB363-C474-4E45-A210-ACCCCEC30225}" srcId="{6129FF76-71C6-4205-AEE8-AA31C9A7EE9A}" destId="{6D7E5D2C-B3EA-48ED-95B2-6BDCC7B48C6F}" srcOrd="3" destOrd="0" parTransId="{9BBC9C00-6AC9-4F1A-9D73-54D8FD3079EB}" sibTransId="{273EDAF4-21D6-4E91-BAE0-0EE3D5C6BD47}"/>
    <dgm:cxn modelId="{D3D4D6B9-AB91-4388-A46F-EA94F220073F}" type="presOf" srcId="{5633BFB5-7739-4355-AE17-1003913DC153}" destId="{A762B30D-823C-408D-B708-E0D821573602}" srcOrd="0" destOrd="0" presId="urn:microsoft.com/office/officeart/2005/8/layout/cycle4#1"/>
    <dgm:cxn modelId="{9EE1050E-AE04-4059-A8D5-9C5D6DB0385D}" srcId="{A55076A2-0D47-433E-8382-BCC8C2347D45}" destId="{C4A2F341-89C6-461E-87AC-7E28C56A3163}" srcOrd="4" destOrd="0" parTransId="{C9099C5A-3DA7-4CAE-A3E8-89C8089AC265}" sibTransId="{8B701A41-6135-4721-AB6C-2F86C28FDE79}"/>
    <dgm:cxn modelId="{E6FD4AF7-C4EB-4ECC-A8F8-D20AF30E2259}" type="presOf" srcId="{A4B69A0B-90A0-4448-BF6F-F8CCAD7DD981}" destId="{588D826F-2A67-48A8-B57D-76300FE6581F}" srcOrd="0" destOrd="7" presId="urn:microsoft.com/office/officeart/2005/8/layout/cycle4#1"/>
    <dgm:cxn modelId="{431FF374-064B-4910-A6A1-DBC749D9E806}" type="presOf" srcId="{859FDEB5-F7AE-4817-9820-C30CC4419C55}" destId="{7617EA75-3EB5-46A5-A8AC-41AEC1D163FA}" srcOrd="0" destOrd="7" presId="urn:microsoft.com/office/officeart/2005/8/layout/cycle4#1"/>
    <dgm:cxn modelId="{4B36EC20-12F5-42FD-8709-EC4680514E02}" srcId="{A55076A2-0D47-433E-8382-BCC8C2347D45}" destId="{B54EC504-7739-45B2-B735-FCFC063319D7}" srcOrd="5" destOrd="0" parTransId="{F9D064E0-1F07-4936-A056-D48050C258C7}" sibTransId="{282E354F-6526-401E-859E-630C3BDFF9C3}"/>
    <dgm:cxn modelId="{C81695C7-6DA2-42E4-9FB2-3A8082B8FAC6}" srcId="{4BBB2EB6-F27D-46F5-9026-C92622946F0A}" destId="{AF2C69CD-EE06-4BA9-B7CD-AC71EB97357E}" srcOrd="8" destOrd="0" parTransId="{E4784F30-F402-41FB-AAE2-61C53FAAA0F2}" sibTransId="{EB703548-6C32-4D83-BC13-36C6A354EC30}"/>
    <dgm:cxn modelId="{C682AF5F-CB94-46F5-AE23-501E28B82142}" type="presOf" srcId="{462EA5E8-C292-4072-ABB1-02B970C4C53F}" destId="{588D826F-2A67-48A8-B57D-76300FE6581F}" srcOrd="0" destOrd="0" presId="urn:microsoft.com/office/officeart/2005/8/layout/cycle4#1"/>
    <dgm:cxn modelId="{2348EB39-EA71-4A64-8AD0-C964BA26C01B}" type="presOf" srcId="{F4529B76-A266-4AE7-BC1A-14071076D9E8}" destId="{A762B30D-823C-408D-B708-E0D821573602}" srcOrd="0" destOrd="3" presId="urn:microsoft.com/office/officeart/2005/8/layout/cycle4#1"/>
    <dgm:cxn modelId="{26F77A47-C12F-4283-8B1C-EB10649AFF27}" srcId="{6129FF76-71C6-4205-AEE8-AA31C9A7EE9A}" destId="{119EFFD0-AB99-443C-8A04-F0CA49F6DF48}" srcOrd="4" destOrd="0" parTransId="{54C71E06-D10B-48C2-ABC9-5E72C3DEEBDB}" sibTransId="{6474483D-D3D1-404A-920C-EF2FE83776BA}"/>
    <dgm:cxn modelId="{08887223-37DB-447A-B364-F0738618243C}" type="presOf" srcId="{0C7B5B6D-1F29-44DF-A913-1F8F0D4F7036}" destId="{588D826F-2A67-48A8-B57D-76300FE6581F}" srcOrd="0" destOrd="5" presId="urn:microsoft.com/office/officeart/2005/8/layout/cycle4#1"/>
    <dgm:cxn modelId="{9DFB0073-2633-4265-92CB-5B1638167A26}" type="presOf" srcId="{141BBBC7-F652-43A5-B173-C3C966E39457}" destId="{7617EA75-3EB5-46A5-A8AC-41AEC1D163FA}" srcOrd="0" destOrd="2" presId="urn:microsoft.com/office/officeart/2005/8/layout/cycle4#1"/>
    <dgm:cxn modelId="{EB4E0C23-E863-45F7-BD07-39921C5DF81D}" type="presOf" srcId="{5AB0F19E-2CB9-4649-AF11-907C5F6832E0}" destId="{7617EA75-3EB5-46A5-A8AC-41AEC1D163FA}" srcOrd="0" destOrd="4" presId="urn:microsoft.com/office/officeart/2005/8/layout/cycle4#1"/>
    <dgm:cxn modelId="{817F73D1-051F-4ACE-B63B-B94F99D1801E}" srcId="{A55076A2-0D47-433E-8382-BCC8C2347D45}" destId="{E5F45342-A55D-4C58-AF6B-FFA1D85E84B0}" srcOrd="3" destOrd="0" parTransId="{71BBA10F-FB6B-4C53-A366-6970F34FE76B}" sibTransId="{7B18B2DB-CACA-4B32-94FD-6AB999F3CB8C}"/>
    <dgm:cxn modelId="{6FA57D98-832A-40FC-B5B4-F694F9F2B65B}" type="presOf" srcId="{054D4D16-6F0E-45FA-9ECB-7F20C41E8122}" destId="{C1512CD8-95CF-48A0-92E9-978139F1C45E}" srcOrd="1" destOrd="2" presId="urn:microsoft.com/office/officeart/2005/8/layout/cycle4#1"/>
    <dgm:cxn modelId="{203FFAC9-F98A-48D6-B700-688D2A6B2726}" type="presOf" srcId="{E5F45342-A55D-4C58-AF6B-FFA1D85E84B0}" destId="{84BAA96E-CF51-43EB-9EE2-EB7FDD94D732}" srcOrd="0" destOrd="3" presId="urn:microsoft.com/office/officeart/2005/8/layout/cycle4#1"/>
    <dgm:cxn modelId="{2E18D059-0537-45C3-A576-2D255367C26A}" type="presOf" srcId="{141BBBC7-F652-43A5-B173-C3C966E39457}" destId="{2FE19FF4-619B-4741-B003-CB010E647CA8}" srcOrd="1" destOrd="2" presId="urn:microsoft.com/office/officeart/2005/8/layout/cycle4#1"/>
    <dgm:cxn modelId="{995F4EBC-E12A-4254-A7C9-01A07B9981F1}" type="presOf" srcId="{11F7572C-356B-44C5-97E7-BD9A96D48B79}" destId="{588D826F-2A67-48A8-B57D-76300FE6581F}" srcOrd="0" destOrd="6" presId="urn:microsoft.com/office/officeart/2005/8/layout/cycle4#1"/>
    <dgm:cxn modelId="{84549815-973F-493F-8AD6-0BEAB56B6A84}" srcId="{4BBB2EB6-F27D-46F5-9026-C92622946F0A}" destId="{A42DDCE8-FDB3-4168-BC42-301AE0D67B81}" srcOrd="4" destOrd="0" parTransId="{7386C93D-0B55-4862-9113-6B43F3399FB9}" sibTransId="{38658E4C-B123-452F-8AEB-BD0B0BD88318}"/>
    <dgm:cxn modelId="{438E4EB9-F2A4-4ACD-81CB-9F96C23EDBF0}" type="presOf" srcId="{6129FF76-71C6-4205-AEE8-AA31C9A7EE9A}" destId="{08C2E7AD-C1A9-4CEC-AC86-76CC7EE4C4FE}" srcOrd="0" destOrd="0" presId="urn:microsoft.com/office/officeart/2005/8/layout/cycle4#1"/>
    <dgm:cxn modelId="{5D9649DA-A1FC-4679-9481-27B6B00460A4}" type="presOf" srcId="{4A2C0908-FB30-431F-B504-9A3930A69F93}" destId="{C5E8C1FA-30EA-4B32-B315-FB4C25C035F2}" srcOrd="1" destOrd="6" presId="urn:microsoft.com/office/officeart/2005/8/layout/cycle4#1"/>
    <dgm:cxn modelId="{8879D43A-988C-4297-84DD-020D33EE713A}" type="presOf" srcId="{BCC21D17-6690-49E8-A869-A91B50BB3415}" destId="{84BAA96E-CF51-43EB-9EE2-EB7FDD94D732}" srcOrd="0" destOrd="6" presId="urn:microsoft.com/office/officeart/2005/8/layout/cycle4#1"/>
    <dgm:cxn modelId="{F5784A75-4E00-4601-BDE6-C5C21AFE31CA}" type="presOf" srcId="{054D4D16-6F0E-45FA-9ECB-7F20C41E8122}" destId="{84BAA96E-CF51-43EB-9EE2-EB7FDD94D732}" srcOrd="0" destOrd="2" presId="urn:microsoft.com/office/officeart/2005/8/layout/cycle4#1"/>
    <dgm:cxn modelId="{F837008C-3F4E-4140-9F5D-D19023DA827C}" type="presOf" srcId="{A03420E0-B698-4992-BFBC-01ED0345572C}" destId="{A762B30D-823C-408D-B708-E0D821573602}" srcOrd="0" destOrd="7" presId="urn:microsoft.com/office/officeart/2005/8/layout/cycle4#1"/>
    <dgm:cxn modelId="{8363F43B-0B25-415B-80AC-4AF79A221CD3}" srcId="{A0293B57-BF40-4591-A5F4-5B2CBF421DC2}" destId="{5AB0F19E-2CB9-4649-AF11-907C5F6832E0}" srcOrd="4" destOrd="0" parTransId="{E4D20FB4-4EC8-4153-94AC-08C7AABFF07A}" sibTransId="{0A126A76-D4E1-47FF-91A6-B3B99922B9BE}"/>
    <dgm:cxn modelId="{44038F4E-177A-4284-BD59-6E1B1A931F0A}" type="presOf" srcId="{ED89A65B-06CD-4E33-8C0A-A4F3AF4177FD}" destId="{C1512CD8-95CF-48A0-92E9-978139F1C45E}" srcOrd="1" destOrd="9" presId="urn:microsoft.com/office/officeart/2005/8/layout/cycle4#1"/>
    <dgm:cxn modelId="{6CBA6F6D-550F-4675-8B5B-B0AD4C90AB8F}" type="presOf" srcId="{F4529B76-A266-4AE7-BC1A-14071076D9E8}" destId="{C5E8C1FA-30EA-4B32-B315-FB4C25C035F2}" srcOrd="1" destOrd="3" presId="urn:microsoft.com/office/officeart/2005/8/layout/cycle4#1"/>
    <dgm:cxn modelId="{3446CC4A-0D33-47CC-A087-48358E4A14D8}" srcId="{A55076A2-0D47-433E-8382-BCC8C2347D45}" destId="{ED89A65B-06CD-4E33-8C0A-A4F3AF4177FD}" srcOrd="9" destOrd="0" parTransId="{C30529BD-B00F-4B33-B8BA-7040585A6D94}" sibTransId="{AEB7E22D-8647-48EE-9399-C2ED30D29190}"/>
    <dgm:cxn modelId="{58560ECA-8E74-495F-ACDD-DBE97D1B22D8}" type="presOf" srcId="{69020BC3-939D-4A2B-8E2B-5EC21430D936}" destId="{B79E64DA-3D8F-4603-AB61-44EBC52C88FF}" srcOrd="1" destOrd="2" presId="urn:microsoft.com/office/officeart/2005/8/layout/cycle4#1"/>
    <dgm:cxn modelId="{7E95FCB0-8A4B-49D0-A0EB-AE288CAEFE6F}" type="presOf" srcId="{A913C893-FABE-4BFD-8164-DF9807FD9734}" destId="{C5E8C1FA-30EA-4B32-B315-FB4C25C035F2}" srcOrd="1" destOrd="5" presId="urn:microsoft.com/office/officeart/2005/8/layout/cycle4#1"/>
    <dgm:cxn modelId="{61C97B4E-8FF6-4E76-80E5-EA3B4631DAAB}" type="presOf" srcId="{82615518-29BA-45A1-8A0F-E839B5259A0B}" destId="{2FE19FF4-619B-4741-B003-CB010E647CA8}" srcOrd="1" destOrd="6" presId="urn:microsoft.com/office/officeart/2005/8/layout/cycle4#1"/>
    <dgm:cxn modelId="{0B7CB0C4-29A3-4532-9879-D6B27C24766F}" srcId="{6129FF76-71C6-4205-AEE8-AA31C9A7EE9A}" destId="{2DB3DFB1-9650-47D9-8045-0DAC589DDAE1}" srcOrd="1" destOrd="0" parTransId="{C4C24D08-7524-40EA-BD59-B93769BF8A64}" sibTransId="{D299FB62-3DD2-4398-91B8-DA1459C39637}"/>
    <dgm:cxn modelId="{43724E6A-3C37-4097-A2C6-104EB742DF48}" type="presOf" srcId="{A0293B57-BF40-4591-A5F4-5B2CBF421DC2}" destId="{8E7DC514-36F2-488A-963F-68BA2CFC9BB8}" srcOrd="0" destOrd="0" presId="urn:microsoft.com/office/officeart/2005/8/layout/cycle4#1"/>
    <dgm:cxn modelId="{031AD630-2809-471F-8B3B-7186F1869C59}" type="presOf" srcId="{859FDEB5-F7AE-4817-9820-C30CC4419C55}" destId="{2FE19FF4-619B-4741-B003-CB010E647CA8}" srcOrd="1" destOrd="7" presId="urn:microsoft.com/office/officeart/2005/8/layout/cycle4#1"/>
    <dgm:cxn modelId="{2A3B470C-014D-43E3-BDDB-BE75C4AD0FED}" type="presOf" srcId="{B9A41DD7-99EF-483D-BBE5-D03BC3B267BF}" destId="{84BAA96E-CF51-43EB-9EE2-EB7FDD94D732}" srcOrd="0" destOrd="8" presId="urn:microsoft.com/office/officeart/2005/8/layout/cycle4#1"/>
    <dgm:cxn modelId="{5E2230A4-F8E3-4B39-BDBC-4B0803C79E7B}" type="presOf" srcId="{69020BC3-939D-4A2B-8E2B-5EC21430D936}" destId="{588D826F-2A67-48A8-B57D-76300FE6581F}" srcOrd="0" destOrd="2" presId="urn:microsoft.com/office/officeart/2005/8/layout/cycle4#1"/>
    <dgm:cxn modelId="{67D309CB-F522-4FB2-871E-52212A37446D}" type="presOf" srcId="{97F1D6ED-FD5B-4975-BD82-EDF96F85E51E}" destId="{84BAA96E-CF51-43EB-9EE2-EB7FDD94D732}" srcOrd="0" destOrd="7" presId="urn:microsoft.com/office/officeart/2005/8/layout/cycle4#1"/>
    <dgm:cxn modelId="{A2AA6D2F-8363-4877-B954-8D1D251F2913}" srcId="{A0293B57-BF40-4591-A5F4-5B2CBF421DC2}" destId="{82615518-29BA-45A1-8A0F-E839B5259A0B}" srcOrd="6" destOrd="0" parTransId="{58533506-2741-43D2-97E5-681BFD9A5907}" sibTransId="{BAEC4A5E-45F2-426D-95CE-575FE6C2769A}"/>
    <dgm:cxn modelId="{B3852CD0-4844-481A-9012-181C2E3635AE}" type="presOf" srcId="{B54EC504-7739-45B2-B735-FCFC063319D7}" destId="{84BAA96E-CF51-43EB-9EE2-EB7FDD94D732}" srcOrd="0" destOrd="5" presId="urn:microsoft.com/office/officeart/2005/8/layout/cycle4#1"/>
    <dgm:cxn modelId="{5A2B9405-E3F7-4F0D-9BA3-BB6173B52B73}" type="presOf" srcId="{5633BFB5-7739-4355-AE17-1003913DC153}" destId="{C5E8C1FA-30EA-4B32-B315-FB4C25C035F2}" srcOrd="1" destOrd="0" presId="urn:microsoft.com/office/officeart/2005/8/layout/cycle4#1"/>
    <dgm:cxn modelId="{F3E7F6F5-9667-407B-9CD1-BA6A0CF252AC}" srcId="{A0293B57-BF40-4591-A5F4-5B2CBF421DC2}" destId="{141BBBC7-F652-43A5-B173-C3C966E39457}" srcOrd="2" destOrd="0" parTransId="{5A1A0288-74E5-4879-96E8-994C3D503192}" sibTransId="{EBB08600-98AE-4565-97E5-EFBA15650AA2}"/>
    <dgm:cxn modelId="{15076939-1391-4EE0-95F5-65FEAC9DF891}" type="presOf" srcId="{B1637482-FD24-48D9-ACD6-CAA901F4FD61}" destId="{5D1130E4-6C06-4660-9748-44926322184C}" srcOrd="0" destOrd="0" presId="urn:microsoft.com/office/officeart/2005/8/layout/cycle4#1"/>
    <dgm:cxn modelId="{5040B440-E3FE-48A2-A925-0E250CD86A9B}" srcId="{B1637482-FD24-48D9-ACD6-CAA901F4FD61}" destId="{4BBB2EB6-F27D-46F5-9026-C92622946F0A}" srcOrd="2" destOrd="0" parTransId="{6880D67E-DC69-47FA-94ED-70BBB710CCBD}" sibTransId="{EE58C746-1B66-4FBA-85FF-28610AB42B51}"/>
    <dgm:cxn modelId="{65104F0D-712D-4060-9DA0-7C8EB61F488C}" srcId="{A0293B57-BF40-4591-A5F4-5B2CBF421DC2}" destId="{DBE5F678-3D27-4F53-8C00-791210B55405}" srcOrd="1" destOrd="0" parTransId="{F3C3D4C1-F292-46EE-A184-13E5E988BCF1}" sibTransId="{DD8528B5-9078-418B-965D-FC504C632DD3}"/>
    <dgm:cxn modelId="{3E1D8D09-080D-4B8F-A9F5-3D74FAB7C2F9}" type="presOf" srcId="{462EA5E8-C292-4072-ABB1-02B970C4C53F}" destId="{B79E64DA-3D8F-4603-AB61-44EBC52C88FF}" srcOrd="1" destOrd="0" presId="urn:microsoft.com/office/officeart/2005/8/layout/cycle4#1"/>
    <dgm:cxn modelId="{DB3E169C-8431-4CB5-A63B-359FF8493E5A}" srcId="{A55076A2-0D47-433E-8382-BCC8C2347D45}" destId="{17D3664F-C3D0-47A1-95D3-D35EBF87F996}" srcOrd="0" destOrd="0" parTransId="{A7217F2B-8DDD-4FE6-A162-FF499E7239E3}" sibTransId="{C2BA0A18-0D70-42E4-B873-4D8245533782}"/>
    <dgm:cxn modelId="{B5508673-6474-4854-BDEB-E6C58009F50C}" type="presOf" srcId="{A42DDCE8-FDB3-4168-BC42-301AE0D67B81}" destId="{A762B30D-823C-408D-B708-E0D821573602}" srcOrd="0" destOrd="4" presId="urn:microsoft.com/office/officeart/2005/8/layout/cycle4#1"/>
    <dgm:cxn modelId="{567A425F-9D3F-4464-90DF-78F7E1E3829C}" srcId="{A55076A2-0D47-433E-8382-BCC8C2347D45}" destId="{054D4D16-6F0E-45FA-9ECB-7F20C41E8122}" srcOrd="2" destOrd="0" parTransId="{198C214A-F0C7-4CEB-A177-5202DE80301E}" sibTransId="{36B4EA9D-44EC-4F66-BA3B-2038F4522EAD}"/>
    <dgm:cxn modelId="{F2BD0E90-B7A7-40D8-B5D7-1C27BFB05BDB}" srcId="{A55076A2-0D47-433E-8382-BCC8C2347D45}" destId="{97F1D6ED-FD5B-4975-BD82-EDF96F85E51E}" srcOrd="7" destOrd="0" parTransId="{3F80FDE7-A303-4896-A97E-22E446FD5B1E}" sibTransId="{EAFFA91F-3B30-4C90-A435-818560F3E968}"/>
    <dgm:cxn modelId="{9C7C12F9-9EB7-446F-A18C-6DBA71A1DA7B}" srcId="{A0293B57-BF40-4591-A5F4-5B2CBF421DC2}" destId="{DCC7CC1C-54C2-4E34-A6D1-7AFA30A92DDB}" srcOrd="3" destOrd="0" parTransId="{2F08F148-86C5-4E80-9614-DFC214455487}" sibTransId="{3A648B32-A029-40E2-82F9-40FE5B3133F9}"/>
    <dgm:cxn modelId="{C58C9F3A-6151-4B68-A144-F3836A0840C3}" type="presOf" srcId="{97F1D6ED-FD5B-4975-BD82-EDF96F85E51E}" destId="{C1512CD8-95CF-48A0-92E9-978139F1C45E}" srcOrd="1" destOrd="7" presId="urn:microsoft.com/office/officeart/2005/8/layout/cycle4#1"/>
    <dgm:cxn modelId="{CFAC8808-6954-4FEB-B043-A078C26E7D5D}" type="presOf" srcId="{B54EC504-7739-45B2-B735-FCFC063319D7}" destId="{C1512CD8-95CF-48A0-92E9-978139F1C45E}" srcOrd="1" destOrd="5" presId="urn:microsoft.com/office/officeart/2005/8/layout/cycle4#1"/>
    <dgm:cxn modelId="{C072FC9B-6BB8-4467-A318-A3FDD91048B2}" srcId="{A0293B57-BF40-4591-A5F4-5B2CBF421DC2}" destId="{AEC3B1AC-A739-41C8-93BC-392FA403F1E2}" srcOrd="0" destOrd="0" parTransId="{DBF660AD-F772-465D-932F-30B0B4ABBD16}" sibTransId="{FD000058-95E1-46B8-8DAC-BAEA5CC5C5F4}"/>
    <dgm:cxn modelId="{A81CC4E2-DE3E-4FC2-84D0-3B0E1837A326}" type="presOf" srcId="{2DB3DFB1-9650-47D9-8045-0DAC589DDAE1}" destId="{588D826F-2A67-48A8-B57D-76300FE6581F}" srcOrd="0" destOrd="1" presId="urn:microsoft.com/office/officeart/2005/8/layout/cycle4#1"/>
    <dgm:cxn modelId="{0E0E9EC2-8A87-49DB-B6FF-CEC7C9D60A99}" srcId="{6129FF76-71C6-4205-AEE8-AA31C9A7EE9A}" destId="{11F7572C-356B-44C5-97E7-BD9A96D48B79}" srcOrd="6" destOrd="0" parTransId="{5640137C-C4CD-4A3D-84B1-B902B111C799}" sibTransId="{B293FDA9-268D-4D72-B3D8-428321E7F7FC}"/>
    <dgm:cxn modelId="{1E16C159-A7BB-47A3-B559-4601C041534A}" type="presOf" srcId="{BCC21D17-6690-49E8-A869-A91B50BB3415}" destId="{C1512CD8-95CF-48A0-92E9-978139F1C45E}" srcOrd="1" destOrd="6" presId="urn:microsoft.com/office/officeart/2005/8/layout/cycle4#1"/>
    <dgm:cxn modelId="{9F7939DA-02AC-4F3A-A46B-BE26AC40E6E1}" srcId="{4BBB2EB6-F27D-46F5-9026-C92622946F0A}" destId="{F4529B76-A266-4AE7-BC1A-14071076D9E8}" srcOrd="3" destOrd="0" parTransId="{F93E3CD0-058A-4D63-886D-732DA6AA1032}" sibTransId="{9ED74B11-8EE7-4E01-BD74-76D68DBF1C55}"/>
    <dgm:cxn modelId="{13AD447C-5A46-44B9-AA92-01808649AD9F}" type="presOf" srcId="{E2D7FFD2-E5B7-413A-B5CA-C69FA6E0B9AE}" destId="{A762B30D-823C-408D-B708-E0D821573602}" srcOrd="0" destOrd="1" presId="urn:microsoft.com/office/officeart/2005/8/layout/cycle4#1"/>
    <dgm:cxn modelId="{2F391FAE-1427-4002-9BCA-A51FF851004C}" srcId="{A55076A2-0D47-433E-8382-BCC8C2347D45}" destId="{B9A41DD7-99EF-483D-BBE5-D03BC3B267BF}" srcOrd="8" destOrd="0" parTransId="{423EB27D-BFAD-4001-A082-C7DECF5B3DFD}" sibTransId="{A0EF340C-3DB4-4993-AB6E-95ACB218605A}"/>
    <dgm:cxn modelId="{E1ECCD25-F4F4-49C3-80C2-38C8B59B8CD2}" type="presOf" srcId="{ED89A65B-06CD-4E33-8C0A-A4F3AF4177FD}" destId="{84BAA96E-CF51-43EB-9EE2-EB7FDD94D732}" srcOrd="0" destOrd="9" presId="urn:microsoft.com/office/officeart/2005/8/layout/cycle4#1"/>
    <dgm:cxn modelId="{B2E6C8B0-5FCB-4B59-969B-F0D0BF227935}" type="presOf" srcId="{0C7B5B6D-1F29-44DF-A913-1F8F0D4F7036}" destId="{B79E64DA-3D8F-4603-AB61-44EBC52C88FF}" srcOrd="1" destOrd="5" presId="urn:microsoft.com/office/officeart/2005/8/layout/cycle4#1"/>
    <dgm:cxn modelId="{9B5E1A8F-3318-48A4-9454-222208C5D0BB}" type="presOf" srcId="{DBE5F678-3D27-4F53-8C00-791210B55405}" destId="{7617EA75-3EB5-46A5-A8AC-41AEC1D163FA}" srcOrd="0" destOrd="1" presId="urn:microsoft.com/office/officeart/2005/8/layout/cycle4#1"/>
    <dgm:cxn modelId="{4BA7E182-C1C2-4D04-923F-56B1D8DC7A75}" type="presOf" srcId="{D04BC9F8-54B9-4820-9034-16C63A9DE3EC}" destId="{7617EA75-3EB5-46A5-A8AC-41AEC1D163FA}" srcOrd="0" destOrd="5" presId="urn:microsoft.com/office/officeart/2005/8/layout/cycle4#1"/>
    <dgm:cxn modelId="{DE8DE3D1-D184-4AE1-9599-75051F827BEE}" type="presOf" srcId="{4A2C0908-FB30-431F-B504-9A3930A69F93}" destId="{A762B30D-823C-408D-B708-E0D821573602}" srcOrd="0" destOrd="6" presId="urn:microsoft.com/office/officeart/2005/8/layout/cycle4#1"/>
    <dgm:cxn modelId="{2AC993EC-25A9-4CD9-A162-57CE2517830B}" srcId="{B1637482-FD24-48D9-ACD6-CAA901F4FD61}" destId="{6129FF76-71C6-4205-AEE8-AA31C9A7EE9A}" srcOrd="0" destOrd="0" parTransId="{F72A48C7-DBB0-43E9-93DB-4C1CB99CBA4C}" sibTransId="{2D8EBFA3-39DB-48A0-BA28-954800F52080}"/>
    <dgm:cxn modelId="{1FFD89AB-8751-43B0-8A57-D6A23D8919B4}" type="presOf" srcId="{3F98C15E-7946-488E-B1F5-B79BAA75AB67}" destId="{C1512CD8-95CF-48A0-92E9-978139F1C45E}" srcOrd="1" destOrd="1" presId="urn:microsoft.com/office/officeart/2005/8/layout/cycle4#1"/>
    <dgm:cxn modelId="{A557E75E-8405-4399-8C7E-A45611FE04C6}" type="presOf" srcId="{A4B69A0B-90A0-4448-BF6F-F8CCAD7DD981}" destId="{B79E64DA-3D8F-4603-AB61-44EBC52C88FF}" srcOrd="1" destOrd="7" presId="urn:microsoft.com/office/officeart/2005/8/layout/cycle4#1"/>
    <dgm:cxn modelId="{7A007617-313E-4EB7-B121-8D014C19DA71}" type="presOf" srcId="{82615518-29BA-45A1-8A0F-E839B5259A0B}" destId="{7617EA75-3EB5-46A5-A8AC-41AEC1D163FA}" srcOrd="0" destOrd="6" presId="urn:microsoft.com/office/officeart/2005/8/layout/cycle4#1"/>
    <dgm:cxn modelId="{41CF7C4E-0BA2-482C-A278-91F177BA7713}" type="presOf" srcId="{AEC3B1AC-A739-41C8-93BC-392FA403F1E2}" destId="{7617EA75-3EB5-46A5-A8AC-41AEC1D163FA}" srcOrd="0" destOrd="0" presId="urn:microsoft.com/office/officeart/2005/8/layout/cycle4#1"/>
    <dgm:cxn modelId="{EEAC4981-D08A-4165-B49D-99C735D773C5}" type="presOf" srcId="{119EFFD0-AB99-443C-8A04-F0CA49F6DF48}" destId="{B79E64DA-3D8F-4603-AB61-44EBC52C88FF}" srcOrd="1" destOrd="4" presId="urn:microsoft.com/office/officeart/2005/8/layout/cycle4#1"/>
    <dgm:cxn modelId="{59BDFD68-4160-448D-AB52-A837D72A454F}" type="presOf" srcId="{C4A2F341-89C6-461E-87AC-7E28C56A3163}" destId="{C1512CD8-95CF-48A0-92E9-978139F1C45E}" srcOrd="1" destOrd="4" presId="urn:microsoft.com/office/officeart/2005/8/layout/cycle4#1"/>
    <dgm:cxn modelId="{55CD2781-E9B0-4869-A014-32AE59CD7D22}" type="presOf" srcId="{6D7E5D2C-B3EA-48ED-95B2-6BDCC7B48C6F}" destId="{B79E64DA-3D8F-4603-AB61-44EBC52C88FF}" srcOrd="1" destOrd="3" presId="urn:microsoft.com/office/officeart/2005/8/layout/cycle4#1"/>
    <dgm:cxn modelId="{0723414C-7431-4D8A-9C3E-AFA9F5957E62}" type="presOf" srcId="{AF2C69CD-EE06-4BA9-B7CD-AC71EB97357E}" destId="{A762B30D-823C-408D-B708-E0D821573602}" srcOrd="0" destOrd="8" presId="urn:microsoft.com/office/officeart/2005/8/layout/cycle4#1"/>
    <dgm:cxn modelId="{503B77A9-4342-4196-BBD7-681960C090CF}" srcId="{6129FF76-71C6-4205-AEE8-AA31C9A7EE9A}" destId="{462EA5E8-C292-4072-ABB1-02B970C4C53F}" srcOrd="0" destOrd="0" parTransId="{AC238FC3-91FB-4153-9BEB-57A6434B8E04}" sibTransId="{26D69ED9-5285-4D40-AADB-36ABEE408C1E}"/>
    <dgm:cxn modelId="{EF5F6051-2714-41FD-94C1-84EC308F7480}" type="presOf" srcId="{B9A41DD7-99EF-483D-BBE5-D03BC3B267BF}" destId="{C1512CD8-95CF-48A0-92E9-978139F1C45E}" srcOrd="1" destOrd="8" presId="urn:microsoft.com/office/officeart/2005/8/layout/cycle4#1"/>
    <dgm:cxn modelId="{EF2A7562-489B-42C0-A13A-F6084206B2D6}" srcId="{6129FF76-71C6-4205-AEE8-AA31C9A7EE9A}" destId="{0C7B5B6D-1F29-44DF-A913-1F8F0D4F7036}" srcOrd="5" destOrd="0" parTransId="{74F583C1-138E-435D-BD3C-A7B176E95F82}" sibTransId="{523071A9-185E-44BF-A560-842C33D6F278}"/>
    <dgm:cxn modelId="{A5ABA7A6-011C-4458-A9BC-29A963088EA3}" type="presOf" srcId="{17D3664F-C3D0-47A1-95D3-D35EBF87F996}" destId="{84BAA96E-CF51-43EB-9EE2-EB7FDD94D732}" srcOrd="0" destOrd="0" presId="urn:microsoft.com/office/officeart/2005/8/layout/cycle4#1"/>
    <dgm:cxn modelId="{7E6BE0EA-4F30-47A7-9B16-6E2BE4C08DAF}" srcId="{6129FF76-71C6-4205-AEE8-AA31C9A7EE9A}" destId="{69020BC3-939D-4A2B-8E2B-5EC21430D936}" srcOrd="2" destOrd="0" parTransId="{C75F4F97-F803-4B1E-B014-69A887127B0B}" sibTransId="{3A3C6308-61D8-45C7-A232-F6BC87D849DA}"/>
    <dgm:cxn modelId="{93E4B8EB-2CF5-437E-9178-017FFFB19928}" type="presOf" srcId="{C4A2F341-89C6-461E-87AC-7E28C56A3163}" destId="{84BAA96E-CF51-43EB-9EE2-EB7FDD94D732}" srcOrd="0" destOrd="4" presId="urn:microsoft.com/office/officeart/2005/8/layout/cycle4#1"/>
    <dgm:cxn modelId="{1902043E-D42D-42DF-B9BD-CE877FF6A18D}" type="presOf" srcId="{3F98C15E-7946-488E-B1F5-B79BAA75AB67}" destId="{84BAA96E-CF51-43EB-9EE2-EB7FDD94D732}" srcOrd="0" destOrd="1" presId="urn:microsoft.com/office/officeart/2005/8/layout/cycle4#1"/>
    <dgm:cxn modelId="{DBFC3DFC-9AC0-407E-8277-5061EE68ABC3}" type="presOf" srcId="{AEC3B1AC-A739-41C8-93BC-392FA403F1E2}" destId="{2FE19FF4-619B-4741-B003-CB010E647CA8}" srcOrd="1" destOrd="0" presId="urn:microsoft.com/office/officeart/2005/8/layout/cycle4#1"/>
    <dgm:cxn modelId="{447EC318-3037-481A-A55F-B062D101B742}" type="presOf" srcId="{A913C893-FABE-4BFD-8164-DF9807FD9734}" destId="{A762B30D-823C-408D-B708-E0D821573602}" srcOrd="0" destOrd="5" presId="urn:microsoft.com/office/officeart/2005/8/layout/cycle4#1"/>
    <dgm:cxn modelId="{A617DA2F-FDE3-467F-BBB5-2DA996BA632E}" type="presParOf" srcId="{5D1130E4-6C06-4660-9748-44926322184C}" destId="{FCA5D6A0-9291-4050-9C71-38C3E78AE230}" srcOrd="0" destOrd="0" presId="urn:microsoft.com/office/officeart/2005/8/layout/cycle4#1"/>
    <dgm:cxn modelId="{E9A65195-92B1-410D-8C3F-38C6D653DD78}" type="presParOf" srcId="{FCA5D6A0-9291-4050-9C71-38C3E78AE230}" destId="{00B7B340-4BE5-4662-82BD-EE17ADA16A17}" srcOrd="0" destOrd="0" presId="urn:microsoft.com/office/officeart/2005/8/layout/cycle4#1"/>
    <dgm:cxn modelId="{DC21A06E-010F-42D7-B5EF-7E8F0611CB18}" type="presParOf" srcId="{00B7B340-4BE5-4662-82BD-EE17ADA16A17}" destId="{588D826F-2A67-48A8-B57D-76300FE6581F}" srcOrd="0" destOrd="0" presId="urn:microsoft.com/office/officeart/2005/8/layout/cycle4#1"/>
    <dgm:cxn modelId="{9D019934-D077-4CA2-8FFD-17997C7F1159}" type="presParOf" srcId="{00B7B340-4BE5-4662-82BD-EE17ADA16A17}" destId="{B79E64DA-3D8F-4603-AB61-44EBC52C88FF}" srcOrd="1" destOrd="0" presId="urn:microsoft.com/office/officeart/2005/8/layout/cycle4#1"/>
    <dgm:cxn modelId="{6B7C1976-5F61-454B-9FD2-5230121CD56F}" type="presParOf" srcId="{FCA5D6A0-9291-4050-9C71-38C3E78AE230}" destId="{D2045C2B-6C13-458D-8D07-62A7E5680682}" srcOrd="1" destOrd="0" presId="urn:microsoft.com/office/officeart/2005/8/layout/cycle4#1"/>
    <dgm:cxn modelId="{9814E0CD-277A-4506-BE23-FBD51D710E4D}" type="presParOf" srcId="{D2045C2B-6C13-458D-8D07-62A7E5680682}" destId="{7617EA75-3EB5-46A5-A8AC-41AEC1D163FA}" srcOrd="0" destOrd="0" presId="urn:microsoft.com/office/officeart/2005/8/layout/cycle4#1"/>
    <dgm:cxn modelId="{4723FF4D-3BEC-42CF-BADB-C63BC8A97AF6}" type="presParOf" srcId="{D2045C2B-6C13-458D-8D07-62A7E5680682}" destId="{2FE19FF4-619B-4741-B003-CB010E647CA8}" srcOrd="1" destOrd="0" presId="urn:microsoft.com/office/officeart/2005/8/layout/cycle4#1"/>
    <dgm:cxn modelId="{2E19F711-C6E7-4DF4-B3CC-7A7DE6D780A0}" type="presParOf" srcId="{FCA5D6A0-9291-4050-9C71-38C3E78AE230}" destId="{B55919F3-A78E-4D01-AD34-0F2AEDC1F946}" srcOrd="2" destOrd="0" presId="urn:microsoft.com/office/officeart/2005/8/layout/cycle4#1"/>
    <dgm:cxn modelId="{3856C95A-8BB7-4936-A42E-5E98156453D8}" type="presParOf" srcId="{B55919F3-A78E-4D01-AD34-0F2AEDC1F946}" destId="{A762B30D-823C-408D-B708-E0D821573602}" srcOrd="0" destOrd="0" presId="urn:microsoft.com/office/officeart/2005/8/layout/cycle4#1"/>
    <dgm:cxn modelId="{B160BB6F-CBB7-4A81-934C-5860DF74CB7D}" type="presParOf" srcId="{B55919F3-A78E-4D01-AD34-0F2AEDC1F946}" destId="{C5E8C1FA-30EA-4B32-B315-FB4C25C035F2}" srcOrd="1" destOrd="0" presId="urn:microsoft.com/office/officeart/2005/8/layout/cycle4#1"/>
    <dgm:cxn modelId="{73A2D0FB-5D91-4E99-BF4D-B18C0D22EC8E}" type="presParOf" srcId="{FCA5D6A0-9291-4050-9C71-38C3E78AE230}" destId="{47C488BE-353C-4447-9EC5-EFE320489B29}" srcOrd="3" destOrd="0" presId="urn:microsoft.com/office/officeart/2005/8/layout/cycle4#1"/>
    <dgm:cxn modelId="{0C94488C-3DA0-4979-B659-E5564558C7FC}" type="presParOf" srcId="{47C488BE-353C-4447-9EC5-EFE320489B29}" destId="{84BAA96E-CF51-43EB-9EE2-EB7FDD94D732}" srcOrd="0" destOrd="0" presId="urn:microsoft.com/office/officeart/2005/8/layout/cycle4#1"/>
    <dgm:cxn modelId="{1ED7DB7F-7E14-41E4-927F-B30D2E7BCF47}" type="presParOf" srcId="{47C488BE-353C-4447-9EC5-EFE320489B29}" destId="{C1512CD8-95CF-48A0-92E9-978139F1C45E}" srcOrd="1" destOrd="0" presId="urn:microsoft.com/office/officeart/2005/8/layout/cycle4#1"/>
    <dgm:cxn modelId="{D7E074F5-1BA1-4304-A192-59F21A4FFA20}" type="presParOf" srcId="{FCA5D6A0-9291-4050-9C71-38C3E78AE230}" destId="{C99F91FA-1DD9-4298-A76D-B8851CF3C415}" srcOrd="4" destOrd="0" presId="urn:microsoft.com/office/officeart/2005/8/layout/cycle4#1"/>
    <dgm:cxn modelId="{EDE927CF-39B2-40EB-B487-3D10B5D77309}" type="presParOf" srcId="{5D1130E4-6C06-4660-9748-44926322184C}" destId="{75540566-B6B3-4471-9979-8C1C013FBCE0}" srcOrd="1" destOrd="0" presId="urn:microsoft.com/office/officeart/2005/8/layout/cycle4#1"/>
    <dgm:cxn modelId="{C64BD435-C89E-4CE2-B789-25F97ED83815}" type="presParOf" srcId="{75540566-B6B3-4471-9979-8C1C013FBCE0}" destId="{08C2E7AD-C1A9-4CEC-AC86-76CC7EE4C4FE}" srcOrd="0" destOrd="0" presId="urn:microsoft.com/office/officeart/2005/8/layout/cycle4#1"/>
    <dgm:cxn modelId="{7730E1C2-D7EB-4973-A234-620D44661369}" type="presParOf" srcId="{75540566-B6B3-4471-9979-8C1C013FBCE0}" destId="{8E7DC514-36F2-488A-963F-68BA2CFC9BB8}" srcOrd="1" destOrd="0" presId="urn:microsoft.com/office/officeart/2005/8/layout/cycle4#1"/>
    <dgm:cxn modelId="{EBD84ED7-91D8-479D-927A-68B102F36DE9}" type="presParOf" srcId="{75540566-B6B3-4471-9979-8C1C013FBCE0}" destId="{54143956-68FD-4384-B0A7-2DE738141E0E}" srcOrd="2" destOrd="0" presId="urn:microsoft.com/office/officeart/2005/8/layout/cycle4#1"/>
    <dgm:cxn modelId="{521AD2C8-BF48-413F-90FE-3931A1603B35}" type="presParOf" srcId="{75540566-B6B3-4471-9979-8C1C013FBCE0}" destId="{7A5E96F7-DFCD-4B8D-BB9A-05C69AF75639}" srcOrd="3" destOrd="0" presId="urn:microsoft.com/office/officeart/2005/8/layout/cycle4#1"/>
    <dgm:cxn modelId="{9A257C15-44D8-4131-92CF-C416ED4C550D}" type="presParOf" srcId="{75540566-B6B3-4471-9979-8C1C013FBCE0}" destId="{FD202774-6034-4888-BEC7-8C34804C8468}" srcOrd="4" destOrd="0" presId="urn:microsoft.com/office/officeart/2005/8/layout/cycle4#1"/>
    <dgm:cxn modelId="{58364A50-58D5-4B28-BD68-B72D3AB30F77}" type="presParOf" srcId="{5D1130E4-6C06-4660-9748-44926322184C}" destId="{C571D850-2495-409A-8BE3-D3A21F483017}" srcOrd="2" destOrd="0" presId="urn:microsoft.com/office/officeart/2005/8/layout/cycle4#1"/>
    <dgm:cxn modelId="{8A220239-E198-4DFD-BA08-87C78F4E3E7A}" type="presParOf" srcId="{5D1130E4-6C06-4660-9748-44926322184C}" destId="{ACFBB8EA-FA28-44AE-9113-39D64B11EE2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14552-C7E5-4D3F-84EC-C2E895680A34}" type="doc">
      <dgm:prSet loTypeId="urn:microsoft.com/office/officeart/2005/8/layout/hProcess9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D42BBC6-94A7-47A9-945B-112857622A27}">
      <dgm:prSet phldrT="[Текст]"/>
      <dgm:spPr/>
      <dgm:t>
        <a:bodyPr/>
        <a:lstStyle/>
        <a:p>
          <a:r>
            <a:rPr lang="ru-RU" b="1"/>
            <a:t>Подготовительный  </a:t>
          </a:r>
        </a:p>
      </dgm:t>
    </dgm:pt>
    <dgm:pt modelId="{283141BB-0018-412F-ACF7-F0CD11B679B1}" type="parTrans" cxnId="{14FAB9EF-7078-4CE3-811B-0D2885E07A22}">
      <dgm:prSet/>
      <dgm:spPr/>
      <dgm:t>
        <a:bodyPr/>
        <a:lstStyle/>
        <a:p>
          <a:endParaRPr lang="ru-RU"/>
        </a:p>
      </dgm:t>
    </dgm:pt>
    <dgm:pt modelId="{8BDC6402-0071-46C6-9463-9FA196BCC4D1}" type="sibTrans" cxnId="{14FAB9EF-7078-4CE3-811B-0D2885E07A22}">
      <dgm:prSet/>
      <dgm:spPr/>
      <dgm:t>
        <a:bodyPr/>
        <a:lstStyle/>
        <a:p>
          <a:endParaRPr lang="ru-RU"/>
        </a:p>
      </dgm:t>
    </dgm:pt>
    <dgm:pt modelId="{64136874-DE2F-4A6A-8599-AE989D768351}">
      <dgm:prSet phldrT="[Текст]"/>
      <dgm:spPr/>
      <dgm:t>
        <a:bodyPr/>
        <a:lstStyle/>
        <a:p>
          <a:r>
            <a:rPr lang="ru-RU"/>
            <a:t>Информационный</a:t>
          </a:r>
        </a:p>
      </dgm:t>
    </dgm:pt>
    <dgm:pt modelId="{1A80A020-1CA2-4399-B472-B3FB629C14EB}" type="parTrans" cxnId="{F5D8F8D8-2468-4DCB-8500-EC8A33AD6A36}">
      <dgm:prSet/>
      <dgm:spPr/>
      <dgm:t>
        <a:bodyPr/>
        <a:lstStyle/>
        <a:p>
          <a:endParaRPr lang="ru-RU"/>
        </a:p>
      </dgm:t>
    </dgm:pt>
    <dgm:pt modelId="{C52EAB57-B67E-4ABC-9F83-7A1394A571B6}" type="sibTrans" cxnId="{F5D8F8D8-2468-4DCB-8500-EC8A33AD6A36}">
      <dgm:prSet/>
      <dgm:spPr/>
      <dgm:t>
        <a:bodyPr/>
        <a:lstStyle/>
        <a:p>
          <a:endParaRPr lang="ru-RU"/>
        </a:p>
      </dgm:t>
    </dgm:pt>
    <dgm:pt modelId="{C205EFBE-E51B-434E-97EF-C13EC6CB0272}">
      <dgm:prSet phldrT="[Текст]"/>
      <dgm:spPr/>
      <dgm:t>
        <a:bodyPr/>
        <a:lstStyle/>
        <a:p>
          <a:r>
            <a:rPr lang="ru-RU"/>
            <a:t>Плановый </a:t>
          </a:r>
        </a:p>
      </dgm:t>
    </dgm:pt>
    <dgm:pt modelId="{14634E98-0952-48B1-863B-51EFFFFB95FB}" type="parTrans" cxnId="{ABE02401-44A0-4A09-ADBC-FD34A285A4A5}">
      <dgm:prSet/>
      <dgm:spPr/>
      <dgm:t>
        <a:bodyPr/>
        <a:lstStyle/>
        <a:p>
          <a:endParaRPr lang="ru-RU"/>
        </a:p>
      </dgm:t>
    </dgm:pt>
    <dgm:pt modelId="{DC08005D-EFF9-46D0-9654-E4FAE4429762}" type="sibTrans" cxnId="{ABE02401-44A0-4A09-ADBC-FD34A285A4A5}">
      <dgm:prSet/>
      <dgm:spPr/>
      <dgm:t>
        <a:bodyPr/>
        <a:lstStyle/>
        <a:p>
          <a:endParaRPr lang="ru-RU"/>
        </a:p>
      </dgm:t>
    </dgm:pt>
    <dgm:pt modelId="{7608DF83-51C2-4E10-B86B-61195F9DFC60}">
      <dgm:prSet phldrT="[Текст]"/>
      <dgm:spPr/>
      <dgm:t>
        <a:bodyPr/>
        <a:lstStyle/>
        <a:p>
          <a:r>
            <a:rPr lang="ru-RU" b="1"/>
            <a:t>Завершающий</a:t>
          </a:r>
        </a:p>
      </dgm:t>
    </dgm:pt>
    <dgm:pt modelId="{7E1D646B-6E5C-48BC-8B1A-94C14BB8964F}" type="parTrans" cxnId="{F1A75B04-E867-4B30-8B1B-6E26B200B5EF}">
      <dgm:prSet/>
      <dgm:spPr/>
      <dgm:t>
        <a:bodyPr/>
        <a:lstStyle/>
        <a:p>
          <a:endParaRPr lang="ru-RU"/>
        </a:p>
      </dgm:t>
    </dgm:pt>
    <dgm:pt modelId="{1C1440BA-BF77-40FD-A953-955F2CA3EAD8}" type="sibTrans" cxnId="{F1A75B04-E867-4B30-8B1B-6E26B200B5EF}">
      <dgm:prSet/>
      <dgm:spPr/>
      <dgm:t>
        <a:bodyPr/>
        <a:lstStyle/>
        <a:p>
          <a:endParaRPr lang="ru-RU"/>
        </a:p>
      </dgm:t>
    </dgm:pt>
    <dgm:pt modelId="{5D255E8B-84B1-4259-8049-953A8BB8A8A1}">
      <dgm:prSet phldrT="[Текст]"/>
      <dgm:spPr/>
      <dgm:t>
        <a:bodyPr/>
        <a:lstStyle/>
        <a:p>
          <a:r>
            <a:rPr lang="ru-RU"/>
            <a:t>Общественная презентация проекта</a:t>
          </a:r>
        </a:p>
      </dgm:t>
    </dgm:pt>
    <dgm:pt modelId="{40EE9D4F-A556-4A4E-983C-A78802DF4F91}" type="parTrans" cxnId="{7357E667-409E-47B0-A912-B40BBB341681}">
      <dgm:prSet/>
      <dgm:spPr/>
      <dgm:t>
        <a:bodyPr/>
        <a:lstStyle/>
        <a:p>
          <a:endParaRPr lang="ru-RU"/>
        </a:p>
      </dgm:t>
    </dgm:pt>
    <dgm:pt modelId="{166E5BCD-EBD2-40EF-811B-DB3305B197D2}" type="sibTrans" cxnId="{7357E667-409E-47B0-A912-B40BBB341681}">
      <dgm:prSet/>
      <dgm:spPr/>
      <dgm:t>
        <a:bodyPr/>
        <a:lstStyle/>
        <a:p>
          <a:endParaRPr lang="ru-RU"/>
        </a:p>
      </dgm:t>
    </dgm:pt>
    <dgm:pt modelId="{2AFB04EA-6F10-4A07-BB6D-C113F8393CFB}">
      <dgm:prSet phldrT="[Текст]"/>
      <dgm:spPr/>
      <dgm:t>
        <a:bodyPr/>
        <a:lstStyle/>
        <a:p>
          <a:r>
            <a:rPr lang="ru-RU"/>
            <a:t>Рефлексия</a:t>
          </a:r>
        </a:p>
      </dgm:t>
    </dgm:pt>
    <dgm:pt modelId="{62826BC9-21AB-42C6-9BA8-871C9AE08DCE}" type="parTrans" cxnId="{A2F2B4D5-64AE-404D-8526-0BB0951773D5}">
      <dgm:prSet/>
      <dgm:spPr/>
      <dgm:t>
        <a:bodyPr/>
        <a:lstStyle/>
        <a:p>
          <a:endParaRPr lang="ru-RU"/>
        </a:p>
      </dgm:t>
    </dgm:pt>
    <dgm:pt modelId="{7198392B-DDA4-498F-9623-E282A55C752C}" type="sibTrans" cxnId="{A2F2B4D5-64AE-404D-8526-0BB0951773D5}">
      <dgm:prSet/>
      <dgm:spPr/>
      <dgm:t>
        <a:bodyPr/>
        <a:lstStyle/>
        <a:p>
          <a:endParaRPr lang="ru-RU"/>
        </a:p>
      </dgm:t>
    </dgm:pt>
    <dgm:pt modelId="{483D0AEF-2DBE-43AD-BEE6-F766FEDEC040}">
      <dgm:prSet phldrT="[Текст]"/>
      <dgm:spPr/>
      <dgm:t>
        <a:bodyPr/>
        <a:lstStyle/>
        <a:p>
          <a:r>
            <a:rPr lang="ru-RU"/>
            <a:t>Обобщающий</a:t>
          </a:r>
        </a:p>
      </dgm:t>
    </dgm:pt>
    <dgm:pt modelId="{A47DECA2-F17E-4692-8D0C-4D6E60C134A6}">
      <dgm:prSet phldrT="[Текст]"/>
      <dgm:spPr/>
      <dgm:t>
        <a:bodyPr/>
        <a:lstStyle/>
        <a:p>
          <a:r>
            <a:rPr lang="ru-RU"/>
            <a:t>Поисковый </a:t>
          </a:r>
        </a:p>
      </dgm:t>
    </dgm:pt>
    <dgm:pt modelId="{93A39643-4773-4647-B957-17B399828D96}">
      <dgm:prSet phldrT="[Текст]"/>
      <dgm:spPr/>
      <dgm:t>
        <a:bodyPr/>
        <a:lstStyle/>
        <a:p>
          <a:r>
            <a:rPr lang="ru-RU" b="1"/>
            <a:t>Технологический</a:t>
          </a:r>
        </a:p>
      </dgm:t>
    </dgm:pt>
    <dgm:pt modelId="{1966FC91-0017-4AF9-8300-D80461CCED90}" type="sibTrans" cxnId="{474C0575-D9AD-4725-A27C-08776F116466}">
      <dgm:prSet/>
      <dgm:spPr/>
      <dgm:t>
        <a:bodyPr/>
        <a:lstStyle/>
        <a:p>
          <a:endParaRPr lang="ru-RU"/>
        </a:p>
      </dgm:t>
    </dgm:pt>
    <dgm:pt modelId="{E5442097-D279-4008-B1B3-2C194E730E55}" type="parTrans" cxnId="{474C0575-D9AD-4725-A27C-08776F116466}">
      <dgm:prSet/>
      <dgm:spPr/>
      <dgm:t>
        <a:bodyPr/>
        <a:lstStyle/>
        <a:p>
          <a:endParaRPr lang="ru-RU"/>
        </a:p>
      </dgm:t>
    </dgm:pt>
    <dgm:pt modelId="{B5F2531A-BEEE-45D9-B1A2-D2B6F3130032}" type="sibTrans" cxnId="{A7B51B05-A91E-4B48-B3FF-D119FA4FD770}">
      <dgm:prSet/>
      <dgm:spPr/>
      <dgm:t>
        <a:bodyPr/>
        <a:lstStyle/>
        <a:p>
          <a:endParaRPr lang="ru-RU"/>
        </a:p>
      </dgm:t>
    </dgm:pt>
    <dgm:pt modelId="{DCB3BC5A-7429-4DC3-82C4-FE70DC638047}" type="parTrans" cxnId="{A7B51B05-A91E-4B48-B3FF-D119FA4FD770}">
      <dgm:prSet/>
      <dgm:spPr/>
      <dgm:t>
        <a:bodyPr/>
        <a:lstStyle/>
        <a:p>
          <a:endParaRPr lang="ru-RU"/>
        </a:p>
      </dgm:t>
    </dgm:pt>
    <dgm:pt modelId="{ADD0F974-499B-4F92-8B9B-10019B9A847C}" type="sibTrans" cxnId="{F96680C1-5FEE-4D27-99AB-413B11FFA73C}">
      <dgm:prSet/>
      <dgm:spPr/>
      <dgm:t>
        <a:bodyPr/>
        <a:lstStyle/>
        <a:p>
          <a:endParaRPr lang="ru-RU"/>
        </a:p>
      </dgm:t>
    </dgm:pt>
    <dgm:pt modelId="{3CF499A2-12FD-4113-822A-2422BD2FFEEF}" type="parTrans" cxnId="{F96680C1-5FEE-4D27-99AB-413B11FFA73C}">
      <dgm:prSet/>
      <dgm:spPr/>
      <dgm:t>
        <a:bodyPr/>
        <a:lstStyle/>
        <a:p>
          <a:endParaRPr lang="ru-RU"/>
        </a:p>
      </dgm:t>
    </dgm:pt>
    <dgm:pt modelId="{3D410747-BF6A-440D-B11E-755DE7EE4582}" type="pres">
      <dgm:prSet presAssocID="{08F14552-C7E5-4D3F-84EC-C2E895680A3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BA36A-A246-483C-866F-793EA520B8DF}" type="pres">
      <dgm:prSet presAssocID="{08F14552-C7E5-4D3F-84EC-C2E895680A34}" presName="arrow" presStyleLbl="bgShp" presStyleIdx="0" presStyleCnt="1"/>
      <dgm:spPr/>
      <dgm:t>
        <a:bodyPr/>
        <a:lstStyle/>
        <a:p>
          <a:endParaRPr lang="ru-RU"/>
        </a:p>
      </dgm:t>
    </dgm:pt>
    <dgm:pt modelId="{74B4E3CD-E453-4ED3-87F0-2355632DA52D}" type="pres">
      <dgm:prSet presAssocID="{08F14552-C7E5-4D3F-84EC-C2E895680A34}" presName="linearProcess" presStyleCnt="0"/>
      <dgm:spPr/>
      <dgm:t>
        <a:bodyPr/>
        <a:lstStyle/>
        <a:p>
          <a:endParaRPr lang="ru-RU"/>
        </a:p>
      </dgm:t>
    </dgm:pt>
    <dgm:pt modelId="{3AF08BBB-FF36-429B-AFAF-8F7074926CEB}" type="pres">
      <dgm:prSet presAssocID="{4D42BBC6-94A7-47A9-945B-112857622A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D8259-4288-48F8-B2D9-239521E819BB}" type="pres">
      <dgm:prSet presAssocID="{8BDC6402-0071-46C6-9463-9FA196BCC4D1}" presName="sibTrans" presStyleCnt="0"/>
      <dgm:spPr/>
      <dgm:t>
        <a:bodyPr/>
        <a:lstStyle/>
        <a:p>
          <a:endParaRPr lang="ru-RU"/>
        </a:p>
      </dgm:t>
    </dgm:pt>
    <dgm:pt modelId="{43F1F191-AAC0-49DA-91B2-C4B19DFF255F}" type="pres">
      <dgm:prSet presAssocID="{93A39643-4773-4647-B957-17B399828D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5A7EF-C725-4486-A4CD-9C7DB91F5F81}" type="pres">
      <dgm:prSet presAssocID="{1966FC91-0017-4AF9-8300-D80461CCED90}" presName="sibTrans" presStyleCnt="0"/>
      <dgm:spPr/>
      <dgm:t>
        <a:bodyPr/>
        <a:lstStyle/>
        <a:p>
          <a:endParaRPr lang="ru-RU"/>
        </a:p>
      </dgm:t>
    </dgm:pt>
    <dgm:pt modelId="{0AF496FC-A218-41FC-94AF-81D856CA4786}" type="pres">
      <dgm:prSet presAssocID="{7608DF83-51C2-4E10-B86B-61195F9DFC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B51B0-D766-423B-AFA9-C3231E03CB7B}" type="presOf" srcId="{93A39643-4773-4647-B957-17B399828D96}" destId="{43F1F191-AAC0-49DA-91B2-C4B19DFF255F}" srcOrd="0" destOrd="0" presId="urn:microsoft.com/office/officeart/2005/8/layout/hProcess9"/>
    <dgm:cxn modelId="{A2F2B4D5-64AE-404D-8526-0BB0951773D5}" srcId="{7608DF83-51C2-4E10-B86B-61195F9DFC60}" destId="{2AFB04EA-6F10-4A07-BB6D-C113F8393CFB}" srcOrd="1" destOrd="0" parTransId="{62826BC9-21AB-42C6-9BA8-871C9AE08DCE}" sibTransId="{7198392B-DDA4-498F-9623-E282A55C752C}"/>
    <dgm:cxn modelId="{7357E667-409E-47B0-A912-B40BBB341681}" srcId="{7608DF83-51C2-4E10-B86B-61195F9DFC60}" destId="{5D255E8B-84B1-4259-8049-953A8BB8A8A1}" srcOrd="0" destOrd="0" parTransId="{40EE9D4F-A556-4A4E-983C-A78802DF4F91}" sibTransId="{166E5BCD-EBD2-40EF-811B-DB3305B197D2}"/>
    <dgm:cxn modelId="{14FAB9EF-7078-4CE3-811B-0D2885E07A22}" srcId="{08F14552-C7E5-4D3F-84EC-C2E895680A34}" destId="{4D42BBC6-94A7-47A9-945B-112857622A27}" srcOrd="0" destOrd="0" parTransId="{283141BB-0018-412F-ACF7-F0CD11B679B1}" sibTransId="{8BDC6402-0071-46C6-9463-9FA196BCC4D1}"/>
    <dgm:cxn modelId="{A7B51B05-A91E-4B48-B3FF-D119FA4FD770}" srcId="{93A39643-4773-4647-B957-17B399828D96}" destId="{483D0AEF-2DBE-43AD-BEE6-F766FEDEC040}" srcOrd="1" destOrd="0" parTransId="{DCB3BC5A-7429-4DC3-82C4-FE70DC638047}" sibTransId="{B5F2531A-BEEE-45D9-B1A2-D2B6F3130032}"/>
    <dgm:cxn modelId="{E7B96D41-5588-44C2-9C64-8968C26F3714}" type="presOf" srcId="{483D0AEF-2DBE-43AD-BEE6-F766FEDEC040}" destId="{43F1F191-AAC0-49DA-91B2-C4B19DFF255F}" srcOrd="0" destOrd="2" presId="urn:microsoft.com/office/officeart/2005/8/layout/hProcess9"/>
    <dgm:cxn modelId="{5EDF2764-B16F-466C-BC34-6B69313BA5C9}" type="presOf" srcId="{C205EFBE-E51B-434E-97EF-C13EC6CB0272}" destId="{3AF08BBB-FF36-429B-AFAF-8F7074926CEB}" srcOrd="0" destOrd="2" presId="urn:microsoft.com/office/officeart/2005/8/layout/hProcess9"/>
    <dgm:cxn modelId="{F5D8F8D8-2468-4DCB-8500-EC8A33AD6A36}" srcId="{4D42BBC6-94A7-47A9-945B-112857622A27}" destId="{64136874-DE2F-4A6A-8599-AE989D768351}" srcOrd="0" destOrd="0" parTransId="{1A80A020-1CA2-4399-B472-B3FB629C14EB}" sibTransId="{C52EAB57-B67E-4ABC-9F83-7A1394A571B6}"/>
    <dgm:cxn modelId="{ABE02401-44A0-4A09-ADBC-FD34A285A4A5}" srcId="{4D42BBC6-94A7-47A9-945B-112857622A27}" destId="{C205EFBE-E51B-434E-97EF-C13EC6CB0272}" srcOrd="1" destOrd="0" parTransId="{14634E98-0952-48B1-863B-51EFFFFB95FB}" sibTransId="{DC08005D-EFF9-46D0-9654-E4FAE4429762}"/>
    <dgm:cxn modelId="{5EF94D93-054F-4381-AD5A-E8E436BB27FF}" type="presOf" srcId="{7608DF83-51C2-4E10-B86B-61195F9DFC60}" destId="{0AF496FC-A218-41FC-94AF-81D856CA4786}" srcOrd="0" destOrd="0" presId="urn:microsoft.com/office/officeart/2005/8/layout/hProcess9"/>
    <dgm:cxn modelId="{52EA2D44-698B-409A-AF62-0483F32E07C2}" type="presOf" srcId="{64136874-DE2F-4A6A-8599-AE989D768351}" destId="{3AF08BBB-FF36-429B-AFAF-8F7074926CEB}" srcOrd="0" destOrd="1" presId="urn:microsoft.com/office/officeart/2005/8/layout/hProcess9"/>
    <dgm:cxn modelId="{4B219610-06CD-4E16-B0E3-CC880C3E0422}" type="presOf" srcId="{4D42BBC6-94A7-47A9-945B-112857622A27}" destId="{3AF08BBB-FF36-429B-AFAF-8F7074926CEB}" srcOrd="0" destOrd="0" presId="urn:microsoft.com/office/officeart/2005/8/layout/hProcess9"/>
    <dgm:cxn modelId="{F96680C1-5FEE-4D27-99AB-413B11FFA73C}" srcId="{93A39643-4773-4647-B957-17B399828D96}" destId="{A47DECA2-F17E-4692-8D0C-4D6E60C134A6}" srcOrd="0" destOrd="0" parTransId="{3CF499A2-12FD-4113-822A-2422BD2FFEEF}" sibTransId="{ADD0F974-499B-4F92-8B9B-10019B9A847C}"/>
    <dgm:cxn modelId="{0A679C87-7B77-466F-9AEE-81288876FB64}" type="presOf" srcId="{2AFB04EA-6F10-4A07-BB6D-C113F8393CFB}" destId="{0AF496FC-A218-41FC-94AF-81D856CA4786}" srcOrd="0" destOrd="2" presId="urn:microsoft.com/office/officeart/2005/8/layout/hProcess9"/>
    <dgm:cxn modelId="{474C0575-D9AD-4725-A27C-08776F116466}" srcId="{08F14552-C7E5-4D3F-84EC-C2E895680A34}" destId="{93A39643-4773-4647-B957-17B399828D96}" srcOrd="1" destOrd="0" parTransId="{E5442097-D279-4008-B1B3-2C194E730E55}" sibTransId="{1966FC91-0017-4AF9-8300-D80461CCED90}"/>
    <dgm:cxn modelId="{02624441-5D54-4408-979D-4814E93D2C16}" type="presOf" srcId="{08F14552-C7E5-4D3F-84EC-C2E895680A34}" destId="{3D410747-BF6A-440D-B11E-755DE7EE4582}" srcOrd="0" destOrd="0" presId="urn:microsoft.com/office/officeart/2005/8/layout/hProcess9"/>
    <dgm:cxn modelId="{252F3715-3D6C-4FDB-9087-B47EA77E66F0}" type="presOf" srcId="{A47DECA2-F17E-4692-8D0C-4D6E60C134A6}" destId="{43F1F191-AAC0-49DA-91B2-C4B19DFF255F}" srcOrd="0" destOrd="1" presId="urn:microsoft.com/office/officeart/2005/8/layout/hProcess9"/>
    <dgm:cxn modelId="{F1A75B04-E867-4B30-8B1B-6E26B200B5EF}" srcId="{08F14552-C7E5-4D3F-84EC-C2E895680A34}" destId="{7608DF83-51C2-4E10-B86B-61195F9DFC60}" srcOrd="2" destOrd="0" parTransId="{7E1D646B-6E5C-48BC-8B1A-94C14BB8964F}" sibTransId="{1C1440BA-BF77-40FD-A953-955F2CA3EAD8}"/>
    <dgm:cxn modelId="{03D6F48B-5D5A-4123-9228-6CC8606E3EC2}" type="presOf" srcId="{5D255E8B-84B1-4259-8049-953A8BB8A8A1}" destId="{0AF496FC-A218-41FC-94AF-81D856CA4786}" srcOrd="0" destOrd="1" presId="urn:microsoft.com/office/officeart/2005/8/layout/hProcess9"/>
    <dgm:cxn modelId="{42A86727-585B-41A2-B084-8335CA94AAA0}" type="presParOf" srcId="{3D410747-BF6A-440D-B11E-755DE7EE4582}" destId="{29EBA36A-A246-483C-866F-793EA520B8DF}" srcOrd="0" destOrd="0" presId="urn:microsoft.com/office/officeart/2005/8/layout/hProcess9"/>
    <dgm:cxn modelId="{DEB0363A-E054-4B08-9D16-1ED9428C6ED0}" type="presParOf" srcId="{3D410747-BF6A-440D-B11E-755DE7EE4582}" destId="{74B4E3CD-E453-4ED3-87F0-2355632DA52D}" srcOrd="1" destOrd="0" presId="urn:microsoft.com/office/officeart/2005/8/layout/hProcess9"/>
    <dgm:cxn modelId="{FFF5C6C3-52B7-497C-9B6A-EAADB49EE53E}" type="presParOf" srcId="{74B4E3CD-E453-4ED3-87F0-2355632DA52D}" destId="{3AF08BBB-FF36-429B-AFAF-8F7074926CEB}" srcOrd="0" destOrd="0" presId="urn:microsoft.com/office/officeart/2005/8/layout/hProcess9"/>
    <dgm:cxn modelId="{51815290-4C81-4FCD-9416-FEB67A7AB915}" type="presParOf" srcId="{74B4E3CD-E453-4ED3-87F0-2355632DA52D}" destId="{368D8259-4288-48F8-B2D9-239521E819BB}" srcOrd="1" destOrd="0" presId="urn:microsoft.com/office/officeart/2005/8/layout/hProcess9"/>
    <dgm:cxn modelId="{10AE352D-7188-446E-A397-C265DDBC2B5B}" type="presParOf" srcId="{74B4E3CD-E453-4ED3-87F0-2355632DA52D}" destId="{43F1F191-AAC0-49DA-91B2-C4B19DFF255F}" srcOrd="2" destOrd="0" presId="urn:microsoft.com/office/officeart/2005/8/layout/hProcess9"/>
    <dgm:cxn modelId="{0C72C2DA-FA84-4930-A55A-52A1C1DE9B6A}" type="presParOf" srcId="{74B4E3CD-E453-4ED3-87F0-2355632DA52D}" destId="{9C15A7EF-C725-4486-A4CD-9C7DB91F5F81}" srcOrd="3" destOrd="0" presId="urn:microsoft.com/office/officeart/2005/8/layout/hProcess9"/>
    <dgm:cxn modelId="{58781766-1605-4449-8618-4382B176424F}" type="presParOf" srcId="{74B4E3CD-E453-4ED3-87F0-2355632DA52D}" destId="{0AF496FC-A218-41FC-94AF-81D856CA47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2B30D-823C-408D-B708-E0D821573602}">
      <dsp:nvSpPr>
        <dsp:cNvPr id="0" name=""/>
        <dsp:cNvSpPr/>
      </dsp:nvSpPr>
      <dsp:spPr>
        <a:xfrm>
          <a:off x="4792056" y="3047996"/>
          <a:ext cx="3806365" cy="2709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Ставить проблему и аргументировать ее актуальность;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Осуществлять выбор наиболее эффективных способов решения задач в зависимости от конкретных условий;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Строить логическое рассуждение, включающее установление причинно-следственных связей;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Осуществлять расширенный поиск информации с использованием ресурсов библиотек и  Интернета;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Давать определения понятиям; устанавливать причинно-следственные связи;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Структурировать тексты, включая умения выделять главное и второстепенное;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Самостоятельно проводить исследование  по выбранной теме;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Делать умозаключения и выводы на основе аргументации (оценка личности,  результаты народных восстаний);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Умение работать с метафорами – понимать переносный смысл выражений (поход за зипунами, прелестные грамоты).</a:t>
          </a:r>
          <a:endParaRPr lang="ru-RU" sz="600" kern="1200" dirty="0"/>
        </a:p>
      </dsp:txBody>
      <dsp:txXfrm>
        <a:off x="5993480" y="3784840"/>
        <a:ext cx="2545425" cy="1912955"/>
      </dsp:txXfrm>
    </dsp:sp>
    <dsp:sp modelId="{84BAA96E-CF51-43EB-9EE2-EB7FDD94D732}">
      <dsp:nvSpPr>
        <dsp:cNvPr id="0" name=""/>
        <dsp:cNvSpPr/>
      </dsp:nvSpPr>
      <dsp:spPr>
        <a:xfrm>
          <a:off x="-140221" y="3124206"/>
          <a:ext cx="4503014" cy="2366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Учитывать мнения других и стремиться к координации различных позиций в сотрудничестве;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Формулировать собственное мнение и позицию, аргументировать ее и координировать ее с позициями партнеров;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Задавать вопросы, необходимые для организации собственной деятельности и сотрудничества с партнером;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Использовать адекватные речевые  средства для отображения своих мыслей, мотивов, потребностей;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Устанавливать рабочие отношения в группе, эффективно сотрудничать;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Осуществлять взаимный контроль и оказывать в сотрудничестве необходимую взаимопомощь;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Учитывать разные мнения и интересы и обосновывать собственную позицию;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Участвовать в коллективном обсуждении проблем;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Следовать морально-этическим принципам общения и сотрудничества на основе уважительного отношения к партнерам, внимания к личности;</a:t>
          </a: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/>
            <a:t>Осуществлять коммуникативную рефлексию как осознание оснований собственных действий и действий партнера.</a:t>
          </a:r>
          <a:endParaRPr lang="ru-RU" sz="600" kern="1200" dirty="0"/>
        </a:p>
      </dsp:txBody>
      <dsp:txXfrm>
        <a:off x="-88243" y="3767735"/>
        <a:ext cx="3048153" cy="1670695"/>
      </dsp:txXfrm>
    </dsp:sp>
    <dsp:sp modelId="{7617EA75-3EB5-46A5-A8AC-41AEC1D163FA}">
      <dsp:nvSpPr>
        <dsp:cNvPr id="0" name=""/>
        <dsp:cNvSpPr/>
      </dsp:nvSpPr>
      <dsp:spPr>
        <a:xfrm>
          <a:off x="4801847" y="76202"/>
          <a:ext cx="3786783" cy="282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/>
            <a:t>Целеполагание</a:t>
          </a:r>
          <a:r>
            <a:rPr lang="ru-RU" sz="800" kern="1200" dirty="0" smtClean="0"/>
            <a:t>, включая постановку целей;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Умение самостоятельно анализировать условия достижения цели. На основе выделенного руководителем проекта ориентиров действия в новом учебном материале;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Выделять альтернативные способы достижения цели и выбирать наиболее эффективный способ;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Организовывать и планировать учебное сотрудничество с учителем и сверстниками;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Уметь самостоятельно контролировать свое время;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Основы </a:t>
          </a:r>
          <a:r>
            <a:rPr lang="ru-RU" sz="800" kern="1200" dirty="0" err="1" smtClean="0"/>
            <a:t>саморегуляции</a:t>
          </a:r>
          <a:r>
            <a:rPr lang="ru-RU" sz="800" kern="1200" dirty="0" smtClean="0"/>
            <a:t> в учебной и познавательной деятельности;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Самостоятельно оценивать правильность выполнения действия;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Умения принимать решения в проблемной ситуации 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Умения правильно оценивать свои возможности достижения цели определенной сложности в области проектной деятельности.</a:t>
          </a:r>
          <a:endParaRPr lang="ru-RU" sz="800" kern="1200" dirty="0"/>
        </a:p>
      </dsp:txBody>
      <dsp:txXfrm>
        <a:off x="5999832" y="138152"/>
        <a:ext cx="2526848" cy="1991224"/>
      </dsp:txXfrm>
    </dsp:sp>
    <dsp:sp modelId="{588D826F-2A67-48A8-B57D-76300FE6581F}">
      <dsp:nvSpPr>
        <dsp:cNvPr id="0" name=""/>
        <dsp:cNvSpPr/>
      </dsp:nvSpPr>
      <dsp:spPr>
        <a:xfrm>
          <a:off x="-32827" y="152403"/>
          <a:ext cx="4288226" cy="1984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Уважение к личности и ее достоинству, доброжелательное отношение к окружающим;</a:t>
          </a:r>
          <a:endParaRPr lang="ru-RU" sz="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Освоение основ социально-критического мышления;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Ориентация в системе моральных норм и ценностей, установление связи между общественными и политическими событиями;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Реализация потребности в самовыражении и самореализации, социальном познании;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Реализация потребности в участии в общественной жизни, общественно полезной деятельности;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Формирование познавательного мотива;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Умение конструктивно разрешать конфликты и споры;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Формирование адекватной позитивной самооценки и </a:t>
          </a:r>
          <a:r>
            <a:rPr lang="ru-RU" sz="800" kern="1200" dirty="0" err="1" smtClean="0"/>
            <a:t>Я-концепции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>
        <a:off x="10771" y="196001"/>
        <a:ext cx="2914562" cy="1401362"/>
      </dsp:txXfrm>
    </dsp:sp>
    <dsp:sp modelId="{08C2E7AD-C1A9-4CEC-AC86-76CC7EE4C4FE}">
      <dsp:nvSpPr>
        <dsp:cNvPr id="0" name=""/>
        <dsp:cNvSpPr/>
      </dsp:nvSpPr>
      <dsp:spPr>
        <a:xfrm>
          <a:off x="1709631" y="338031"/>
          <a:ext cx="2462595" cy="2462595"/>
        </a:xfrm>
        <a:prstGeom prst="pieWedg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0908" y="1059308"/>
        <a:ext cx="1741318" cy="1741318"/>
      </dsp:txXfrm>
    </dsp:sp>
    <dsp:sp modelId="{8E7DC514-36F2-488A-963F-68BA2CFC9BB8}">
      <dsp:nvSpPr>
        <dsp:cNvPr id="0" name=""/>
        <dsp:cNvSpPr/>
      </dsp:nvSpPr>
      <dsp:spPr>
        <a:xfrm rot="5400000">
          <a:off x="4418682" y="317173"/>
          <a:ext cx="2462595" cy="2462595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Регулятивные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418682" y="1038450"/>
        <a:ext cx="1741318" cy="1741318"/>
      </dsp:txXfrm>
    </dsp:sp>
    <dsp:sp modelId="{54143956-68FD-4384-B0A7-2DE738141E0E}">
      <dsp:nvSpPr>
        <dsp:cNvPr id="0" name=""/>
        <dsp:cNvSpPr/>
      </dsp:nvSpPr>
      <dsp:spPr>
        <a:xfrm rot="10800000">
          <a:off x="4285972" y="2914372"/>
          <a:ext cx="2462595" cy="2462595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Познавательные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 rot="10800000">
        <a:off x="4285972" y="2914372"/>
        <a:ext cx="1741318" cy="1741318"/>
      </dsp:txXfrm>
    </dsp:sp>
    <dsp:sp modelId="{7A5E96F7-DFCD-4B8D-BB9A-05C69AF75639}">
      <dsp:nvSpPr>
        <dsp:cNvPr id="0" name=""/>
        <dsp:cNvSpPr/>
      </dsp:nvSpPr>
      <dsp:spPr>
        <a:xfrm rot="16200000">
          <a:off x="1709631" y="2914372"/>
          <a:ext cx="2462595" cy="246259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30908" y="2914372"/>
        <a:ext cx="1741318" cy="1741318"/>
      </dsp:txXfrm>
    </dsp:sp>
    <dsp:sp modelId="{C571D850-2495-409A-8BE3-D3A21F483017}">
      <dsp:nvSpPr>
        <dsp:cNvPr id="0" name=""/>
        <dsp:cNvSpPr/>
      </dsp:nvSpPr>
      <dsp:spPr>
        <a:xfrm>
          <a:off x="3803975" y="2345644"/>
          <a:ext cx="850249" cy="73934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FBB8EA-FA28-44AE-9113-39D64B11EE2A}">
      <dsp:nvSpPr>
        <dsp:cNvPr id="0" name=""/>
        <dsp:cNvSpPr/>
      </dsp:nvSpPr>
      <dsp:spPr>
        <a:xfrm rot="10800000">
          <a:off x="3803975" y="2630008"/>
          <a:ext cx="850249" cy="73934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BA36A-A246-483C-866F-793EA520B8DF}">
      <dsp:nvSpPr>
        <dsp:cNvPr id="0" name=""/>
        <dsp:cNvSpPr/>
      </dsp:nvSpPr>
      <dsp:spPr>
        <a:xfrm>
          <a:off x="548639" y="0"/>
          <a:ext cx="6217920" cy="15621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08BBB-FF36-429B-AFAF-8F7074926CEB}">
      <dsp:nvSpPr>
        <dsp:cNvPr id="0" name=""/>
        <dsp:cNvSpPr/>
      </dsp:nvSpPr>
      <dsp:spPr>
        <a:xfrm>
          <a:off x="247888" y="468630"/>
          <a:ext cx="2194560" cy="624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Подготовительный 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Информационный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Плановый </a:t>
          </a:r>
        </a:p>
      </dsp:txBody>
      <dsp:txXfrm>
        <a:off x="278390" y="499132"/>
        <a:ext cx="2133556" cy="563836"/>
      </dsp:txXfrm>
    </dsp:sp>
    <dsp:sp modelId="{43F1F191-AAC0-49DA-91B2-C4B19DFF255F}">
      <dsp:nvSpPr>
        <dsp:cNvPr id="0" name=""/>
        <dsp:cNvSpPr/>
      </dsp:nvSpPr>
      <dsp:spPr>
        <a:xfrm>
          <a:off x="2560319" y="468630"/>
          <a:ext cx="2194560" cy="624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Технологический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Поисковый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Обобщающий</a:t>
          </a:r>
        </a:p>
      </dsp:txBody>
      <dsp:txXfrm>
        <a:off x="2590821" y="499132"/>
        <a:ext cx="2133556" cy="563836"/>
      </dsp:txXfrm>
    </dsp:sp>
    <dsp:sp modelId="{0AF496FC-A218-41FC-94AF-81D856CA4786}">
      <dsp:nvSpPr>
        <dsp:cNvPr id="0" name=""/>
        <dsp:cNvSpPr/>
      </dsp:nvSpPr>
      <dsp:spPr>
        <a:xfrm>
          <a:off x="4872751" y="468630"/>
          <a:ext cx="2194560" cy="624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Завершающий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Общественная презентация проекта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Рефлексия</a:t>
          </a:r>
        </a:p>
      </dsp:txBody>
      <dsp:txXfrm>
        <a:off x="4903253" y="499132"/>
        <a:ext cx="2133556" cy="563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 </a:t>
            </a:r>
            <a:br>
              <a:rPr lang="ru-RU" sz="1800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1722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Методический семинар на тему:</a:t>
            </a:r>
          </a:p>
          <a:p>
            <a:pPr algn="ctr">
              <a:buNone/>
            </a:pPr>
            <a:r>
              <a:rPr lang="ru-RU" sz="7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проектной деятельности на уроках истории и обществознания в условиях реализации ФГОС»</a:t>
            </a:r>
            <a:endParaRPr lang="ru-RU" sz="7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7600" dirty="0" smtClean="0"/>
          </a:p>
          <a:p>
            <a:pPr algn="r">
              <a:buNone/>
            </a:pPr>
            <a:r>
              <a:rPr lang="ru-RU" b="1" i="1" dirty="0" smtClean="0"/>
              <a:t> </a:t>
            </a:r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истории и обществознания</a:t>
            </a:r>
          </a:p>
          <a:p>
            <a:pPr algn="r">
              <a:buNone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Чижова Елена Николаевна</a:t>
            </a:r>
          </a:p>
          <a:p>
            <a:pPr algn="r">
              <a:buNone/>
            </a:pPr>
            <a:r>
              <a:rPr lang="ru-RU" sz="4000" b="1" i="1" dirty="0" smtClean="0"/>
              <a:t> </a:t>
            </a:r>
          </a:p>
          <a:p>
            <a:pPr algn="r">
              <a:buNone/>
            </a:pPr>
            <a:r>
              <a:rPr lang="ru-RU" dirty="0" smtClean="0"/>
              <a:t> 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4419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как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уководитель проекта организует обсуждение, в результате которого определяется план работы.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Предлагаю универсальные вопросы для организации проектной деятельности: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вам уже известно по теме?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вам еще необходимо изучить по данной проблеме?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Какую помощь вы можете оказать в процессе работы над проектом?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способы поиска информации вы знаете?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Где можно найти необходимую информацию? Кто может в этом помочь?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какие организации можно обратиться за консультацией?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документы могут содержать нужную информацию? Где их можно найти?</a:t>
            </a:r>
          </a:p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для организации работы: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исследования требуют больше времени?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Чем необходимо заняться в первую очередь? В каком порядке будет выполняться работа? Как распределить работу между членами группы? Где будет проводиться работа? В какие сроки?</a:t>
            </a:r>
          </a:p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составляют список необходимых ресурсов и источников их получения: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Литература школьной библиотеки;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Поселковая библиотеки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(карты, картины);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Дистанционное посещение музеев.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Плановый этап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программного обеспечения выполнения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способов представления результатов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Поисковый этап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1143000"/>
            <a:ext cx="6172200" cy="228599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  (наблюдение, опрос, работа с Интернет-ресурсами, работа с литературой, помощь родителей);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 источников информации ( краеведческая литература, карты, документы, картины и т.д.);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полученных материалов;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Систематизация материалов.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9600" y="3352800"/>
            <a:ext cx="8077200" cy="2773363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AutoNum type="arabicPeriod" startAt="4"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Обобщающий этап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Фиксация и обсуждение полученных результатов;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Обработка информации;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Корректируется и уточняется структура работы;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Предварительная проверка учителем.</a:t>
            </a:r>
            <a:endParaRPr lang="ru-RU" sz="3200" dirty="0"/>
          </a:p>
        </p:txBody>
      </p:sp>
      <p:pic>
        <p:nvPicPr>
          <p:cNvPr id="3074" name="Picture 2" descr="http://schoolteacher.moy.su/YYEp7Lklc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2606152" cy="1657350"/>
          </a:xfrm>
          <a:prstGeom prst="rect">
            <a:avLst/>
          </a:prstGeom>
          <a:noFill/>
        </p:spPr>
      </p:pic>
      <p:pic>
        <p:nvPicPr>
          <p:cNvPr id="3076" name="Picture 4" descr="http://cs624626.vk.me/v624626882/1903c/UEvLiOn0-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2133600" cy="161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Общественная презентация проекта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495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представления результатов проекта проводится занятие в форме урока-конференции или в форме презентации. Учащиеся представляют свои работы по следующему плану: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тему исследования;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Зачитывают цели и задачи, использованные источники;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Обосновывают выбранную форму работу;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Раскрывают основное содержание работы;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Отвечают на вопросы одноклассников;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Делают выводы и самооценку своей работы.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10000" y="4419600"/>
            <a:ext cx="4114800" cy="17065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SL700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257800" cy="48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Рефлексия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завершении проекта  учащимся предлагается провести рефлексию в форме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«Продолжи фразу»: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реализации проекта я узнал…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было трудно…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выполнял задания…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понял, что…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приобрел…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научился…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 меня получилось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 удивило…</a:t>
            </a:r>
          </a:p>
          <a:p>
            <a:endParaRPr lang="ru-RU" dirty="0"/>
          </a:p>
        </p:txBody>
      </p:sp>
      <p:pic>
        <p:nvPicPr>
          <p:cNvPr id="29698" name="Picture 2" descr="Архив материалов - Общеобразовательная школа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814" y="2209800"/>
            <a:ext cx="5106186" cy="433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ходе изучения проектных педагогических технологий и работы по организации проектной деятельности учащихся можно отметить то, что в проектном методе обучения заложен огромный образовательный, воспитательный и развивающий потенциал. Конечно, этот метод не является универсальным, но он имеет большие </a:t>
            </a:r>
            <a:r>
              <a:rPr lang="ru-RU" dirty="0" smtClean="0"/>
              <a:t>преимущества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88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Главный результат – компетентность учащихся в области истории и обществознания, конкретные умения и навыки, которые формируются в ходе проектной деятельности.    Проектная деятельность способствует более глубокому  осмыслению учащимися прошлого и настоящего России, ведет к формированию  собственных оценок, развитию критического мышления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22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book-clip-art-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4838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54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 методического семинара: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представление педагогического опыта использования технологии проектной деятельности на уроках истории и обществознания.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905000"/>
            <a:ext cx="5257800" cy="4221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Актуальность выбранной педагогической технологии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условия развития общества требуют изменения обучения с усвоения готовых знаний, умений и навыков – на развитие личности ученика его творческих способностей, самостоятельности мышления и чувство личной ответственности.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проектная деятельность учащихся становится все более актуальной в современной педагогике. В то же время через проектную деятельность формируются абсолютно все универсальные учебные действия, прописанные в Стандарте, поэтому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направлений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 организацию исследовательской деятельности школьников на основе проектных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</a:p>
        </p:txBody>
      </p:sp>
      <p:pic>
        <p:nvPicPr>
          <p:cNvPr id="13314" name="Picture 2" descr="Федеральные государственные образовательные стандарты НОО - ФГОС, ОРКСЭ - Муниципальное бюджетное общеобразовательное учрежд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2800" y="1"/>
            <a:ext cx="1981200" cy="148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35280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Отсутствие мотивации к изучению предмета из-за неумения использования полученной информации</a:t>
            </a:r>
            <a:endParaRPr lang="ru-RU" dirty="0"/>
          </a:p>
          <a:p>
            <a:r>
              <a:rPr lang="ru-RU" dirty="0" smtClean="0"/>
              <a:t>Сложность  </a:t>
            </a:r>
            <a:r>
              <a:rPr lang="ru-RU"/>
              <a:t>для </a:t>
            </a:r>
            <a:r>
              <a:rPr lang="ru-RU" smtClean="0"/>
              <a:t>восприятие </a:t>
            </a:r>
            <a:r>
              <a:rPr lang="ru-RU" dirty="0"/>
              <a:t>исторических процессов и причинно-следственных связей.</a:t>
            </a:r>
          </a:p>
          <a:p>
            <a:endParaRPr lang="ru-RU" sz="2400" dirty="0">
              <a:ea typeface="Calibri"/>
              <a:cs typeface="Times New Roman"/>
            </a:endParaRP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3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педагогической технологии такой как «метод проектов», который поможет решить  проблемы, встающие перед учителем, а также повысить   мотивацию школьников к изучению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210664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 проектов разработан во 2-ой пол</a:t>
            </a:r>
            <a:r>
              <a:rPr lang="ru-RU" sz="3200" dirty="0" smtClean="0"/>
              <a:t>. XIX </a:t>
            </a:r>
            <a:r>
              <a:rPr lang="ru-RU" sz="3200" dirty="0"/>
              <a:t>в. в США. Родоначальники метода - Дж. </a:t>
            </a:r>
            <a:r>
              <a:rPr lang="ru-RU" sz="3200" dirty="0" err="1"/>
              <a:t>Дьюи</a:t>
            </a:r>
            <a:r>
              <a:rPr lang="ru-RU" sz="14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447800"/>
            <a:ext cx="887782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8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данной технологии способствует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2000" y="2209800"/>
            <a:ext cx="2057400" cy="1143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самостоятельности,  самоутверждения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3400" y="3962400"/>
            <a:ext cx="21336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Совершенствованию навыков работы с информацией</a:t>
            </a:r>
            <a:endParaRPr lang="ru-RU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53200" y="2057400"/>
            <a:ext cx="2133600" cy="1219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Формированию</a:t>
            </a:r>
            <a:r>
              <a:rPr lang="ru-RU" sz="900" dirty="0" smtClean="0">
                <a:solidFill>
                  <a:schemeClr val="tx1"/>
                </a:solidFill>
              </a:rPr>
              <a:t> самоопределения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52600" y="5638800"/>
            <a:ext cx="2286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Развитиию</a:t>
            </a:r>
            <a:r>
              <a:rPr lang="ru-RU" sz="1000" dirty="0" smtClean="0">
                <a:solidFill>
                  <a:schemeClr val="tx1"/>
                </a:solidFill>
              </a:rPr>
              <a:t> организаторских </a:t>
            </a:r>
            <a:r>
              <a:rPr lang="ru-RU" sz="1000" dirty="0">
                <a:solidFill>
                  <a:schemeClr val="tx1"/>
                </a:solidFill>
              </a:rPr>
              <a:t>т</a:t>
            </a:r>
            <a:r>
              <a:rPr lang="ru-RU" sz="1000" dirty="0" smtClean="0">
                <a:solidFill>
                  <a:schemeClr val="tx1"/>
                </a:solidFill>
              </a:rPr>
              <a:t>ворческих и исследовательский способностей</a:t>
            </a:r>
            <a:endParaRPr lang="ru-RU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05600" y="3810000"/>
            <a:ext cx="19812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Повышению</a:t>
            </a:r>
            <a:r>
              <a:rPr lang="ru-RU" sz="1000" dirty="0" smtClean="0">
                <a:solidFill>
                  <a:schemeClr val="tx1"/>
                </a:solidFill>
              </a:rPr>
              <a:t> самооценки</a:t>
            </a:r>
            <a:endParaRPr lang="ru-RU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86400" y="5715000"/>
            <a:ext cx="2209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Разностороннему и углубленному изучению </a:t>
            </a:r>
            <a:r>
              <a:rPr lang="ru-RU" sz="1100" dirty="0" smtClean="0">
                <a:solidFill>
                  <a:schemeClr val="tx1"/>
                </a:solidFill>
              </a:rPr>
              <a:t>темы</a:t>
            </a:r>
            <a:endParaRPr lang="ru-RU" sz="1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76600" y="1371600"/>
            <a:ext cx="2286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Обогащению личного опыта  школьника</a:t>
            </a:r>
            <a:endParaRPr lang="ru-RU" sz="1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Формируемые УУД в ходе реализации проектной деятельности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739115"/>
              </p:ext>
            </p:extLst>
          </p:nvPr>
        </p:nvGraphicFramePr>
        <p:xfrm>
          <a:off x="457200" y="9906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2895600"/>
            <a:ext cx="41910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Выбор темы проекта, определение его типа и числа участников. Выбор темы проекта я обычно делаю во время изучения большой темы.  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Обоснование проблемы, исследуемой в рамках намеченной тематики.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Распределение задач по группам, поиск информации.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Составление технологической карты с представлением логической последовательности хода работы.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Самостоятельная работа участников проекта по своим творческим заданиям.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Промежуточное обсуждение полученных данных.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Презентация проектов.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Коллективное обсуждение. Рефлексия. Выводы.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62000" y="1219200"/>
          <a:ext cx="7315200" cy="156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8600" cy="397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1. Информационный этап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205739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исследовательского проекта;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мотивации;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социологического опроса;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проблемы.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4114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учеников с сущностью проекта осуществляется с помощью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приема   «Круглый стол»: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Собрать информацию по данной теме;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Изучить ресурсные возможности по выполнению заданий;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Изучить полученный материал;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Самостоятельно выбрать форму своей авторской работы (презентация, буклет, доклад);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Представить свою работу перед аудиторией;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Распространить собранный материал среди учащихся школы.</a:t>
            </a:r>
          </a:p>
          <a:p>
            <a:endParaRPr lang="ru-RU" dirty="0"/>
          </a:p>
        </p:txBody>
      </p:sp>
      <p:pic>
        <p:nvPicPr>
          <p:cNvPr id="20482" name="Picture 2" descr="Предприниматели Владивостока обсудят вопросы развития бизнеса с Антонио Фаллико - Лента новостей Владивосто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0"/>
            <a:ext cx="4419600" cy="3646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технические данные Платы видеозахвата - Part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066800"/>
            <a:ext cx="2019300" cy="1514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1137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</vt:lpstr>
      <vt:lpstr>Цель методического семинара: представление педагогического опыта использования технологии проектной деятельности на уроках истории и обществознания.</vt:lpstr>
      <vt:lpstr>ПРОБЛЕМЫ</vt:lpstr>
      <vt:lpstr>идея</vt:lpstr>
      <vt:lpstr>Метод проектов разработан во 2-ой пол. XIX в. в США. Родоначальники метода - Дж. Дьюи </vt:lpstr>
      <vt:lpstr>Применение данной технологии способствует</vt:lpstr>
      <vt:lpstr>Формируемые УУД в ходе реализации проектной деятельности</vt:lpstr>
      <vt:lpstr>Этапы реализации проекта</vt:lpstr>
      <vt:lpstr>1. Информационный этап</vt:lpstr>
      <vt:lpstr>Учитель как руководитель проекта организует обсуждение, в результате которого определяется план работы. Предлагаю универсальные вопросы для организации проектной деятельности:</vt:lpstr>
      <vt:lpstr>2. Плановый этап</vt:lpstr>
      <vt:lpstr>3. Поисковый этап</vt:lpstr>
      <vt:lpstr>5. Общественная презентация проекта</vt:lpstr>
      <vt:lpstr>6. Рефлексия </vt:lpstr>
      <vt:lpstr>вывод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Автор: учитель истории и обществознания МБОУ СОШ №16 г. Павлово Александрова Екатерина Валерьевна            г. Павлово, 2015 год </dc:title>
  <cp:lastModifiedBy>User</cp:lastModifiedBy>
  <cp:revision>56</cp:revision>
  <dcterms:modified xsi:type="dcterms:W3CDTF">2020-12-03T10:30:13Z</dcterms:modified>
</cp:coreProperties>
</file>