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82" r:id="rId2"/>
    <p:sldId id="284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3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o 1" initials="R1" lastIdx="0" clrIdx="0">
    <p:extLst>
      <p:ext uri="{19B8F6BF-5375-455C-9EA6-DF929625EA0E}">
        <p15:presenceInfo xmlns:p15="http://schemas.microsoft.com/office/powerpoint/2012/main" xmlns="" userId="Robo 1" providerId="None"/>
      </p:ext>
    </p:extLst>
  </p:cmAuthor>
  <p:cmAuthor id="2" name="Вектор Дом" initials="ВД" lastIdx="1" clrIdx="1">
    <p:extLst>
      <p:ext uri="{19B8F6BF-5375-455C-9EA6-DF929625EA0E}">
        <p15:presenceInfo xmlns:p15="http://schemas.microsoft.com/office/powerpoint/2012/main" xmlns="" userId="0df44ad1ae1985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>
        <p:scale>
          <a:sx n="99" d="100"/>
          <a:sy n="99" d="100"/>
        </p:scale>
        <p:origin x="-127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44745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657027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524567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580065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071306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617970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60215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173453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97027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888569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266888"/>
      </p:ext>
    </p:extLst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123D-AF9B-4121-ACA3-F2678DACC1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ABC4-1AFA-4D08-8AA9-C66E239D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randomBar dir="vert"/>
    <p:sndAc>
      <p:stSnd>
        <p:snd r:embed="rId13" name="click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8.m4a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9.m4a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0.m4a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2.m4a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3.m4a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4.m4a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5.m4a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6.m4a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18.png"/><Relationship Id="rId4" Type="http://schemas.microsoft.com/office/2007/relationships/media" Target="../media/media18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26.m4a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media" Target="../media/media1.m4a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2.m4a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4.m4a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5.m4a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6.m4a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7.m4a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FF86A2-1FF7-45D6-B8CB-90B90B3E8CBD}"/>
              </a:ext>
            </a:extLst>
          </p:cNvPr>
          <p:cNvSpPr txBox="1"/>
          <p:nvPr/>
        </p:nvSpPr>
        <p:spPr>
          <a:xfrm>
            <a:off x="5204085" y="2573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96F5BC-8F51-417A-BDBA-F96C309EDA03}"/>
              </a:ext>
            </a:extLst>
          </p:cNvPr>
          <p:cNvSpPr txBox="1"/>
          <p:nvPr/>
        </p:nvSpPr>
        <p:spPr>
          <a:xfrm>
            <a:off x="749508" y="880672"/>
            <a:ext cx="7229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Глаголы движения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824" y="3412155"/>
            <a:ext cx="2824438" cy="28678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94333" y="5207267"/>
            <a:ext cx="3917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Подготовил</a:t>
            </a:r>
          </a:p>
          <a:p>
            <a:pPr algn="r"/>
            <a:r>
              <a:rPr lang="ru-RU" sz="2400" b="1" dirty="0" smtClean="0"/>
              <a:t>Педагог</a:t>
            </a:r>
          </a:p>
          <a:p>
            <a:pPr algn="r"/>
            <a:r>
              <a:rPr lang="ru-RU" sz="2400" b="1" dirty="0" err="1" smtClean="0"/>
              <a:t>Хисамова</a:t>
            </a:r>
            <a:r>
              <a:rPr lang="ru-RU" sz="2400" b="1" dirty="0" smtClean="0"/>
              <a:t> Ю.А.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2829" y="1684420"/>
            <a:ext cx="3142983" cy="268063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013358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2064" y="0"/>
            <a:ext cx="3652736" cy="686714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036D08D0-4BDF-4D67-AED9-0DE44A34BCE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9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762277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268" y="0"/>
            <a:ext cx="6847465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CCB187ED-E620-405E-99F6-7145559D195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547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540923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161"/>
            <a:ext cx="12192000" cy="610566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C4AAB006-9058-4F01-A253-E788C683FB7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328239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5576" y="0"/>
            <a:ext cx="8040847" cy="685799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347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921633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r="49164"/>
          <a:stretch/>
        </p:blipFill>
        <p:spPr>
          <a:xfrm>
            <a:off x="4271962" y="0"/>
            <a:ext cx="4198908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531A2772-05AB-42E8-B94A-502B3F73561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8783" y="6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470996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50477"/>
          <a:stretch/>
        </p:blipFill>
        <p:spPr>
          <a:xfrm>
            <a:off x="3821966" y="-12760"/>
            <a:ext cx="4098071" cy="687076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3DD30126-17AA-428F-AAEA-6F171BF3D4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7813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426070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3092" y="1"/>
            <a:ext cx="5825817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3DE08FD7-58F0-4FCC-89C5-AB4D45B47DD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2765" y="778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026575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784" y="0"/>
            <a:ext cx="6188432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6DE1C8C-558F-4EBC-84F7-C5872DA675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513" y="699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577888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8697" y="-16242"/>
            <a:ext cx="6910252" cy="688614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5C1520EB-18AD-4EB6-915B-6DB1B54C1D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6018" y="765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012042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D0113AE9-86CF-4516-8F41-A36B42A0C1B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218" name="Picture 2" descr="https://ds04.infourok.ru/uploads/ex/100a/0001aa31-df5d13f5/img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7051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7910636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051" y="1197033"/>
            <a:ext cx="716557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800" dirty="0" smtClean="0"/>
              <a:t>- </a:t>
            </a:r>
            <a:r>
              <a:rPr lang="ru-RU" sz="2800" dirty="0" smtClean="0"/>
              <a:t>Закрепить употребление изученных слов-глаголов движения: </a:t>
            </a:r>
            <a:r>
              <a:rPr lang="ru-RU" sz="2800" dirty="0" err="1" smtClean="0"/>
              <a:t>run</a:t>
            </a:r>
            <a:r>
              <a:rPr lang="ru-RU" sz="2800" dirty="0" smtClean="0"/>
              <a:t>, </a:t>
            </a:r>
            <a:r>
              <a:rPr lang="ru-RU" sz="2800" dirty="0" err="1" smtClean="0"/>
              <a:t>go</a:t>
            </a:r>
            <a:r>
              <a:rPr lang="ru-RU" sz="2800" dirty="0" smtClean="0"/>
              <a:t>, </a:t>
            </a:r>
            <a:r>
              <a:rPr lang="ru-RU" sz="2800" dirty="0" err="1" smtClean="0"/>
              <a:t>swim</a:t>
            </a:r>
            <a:r>
              <a:rPr lang="ru-RU" sz="2800" dirty="0" smtClean="0"/>
              <a:t>, </a:t>
            </a:r>
            <a:r>
              <a:rPr lang="ru-RU" sz="2800" dirty="0" err="1" smtClean="0"/>
              <a:t>jump</a:t>
            </a:r>
            <a:r>
              <a:rPr lang="ru-RU" sz="2800" dirty="0" smtClean="0"/>
              <a:t>, </a:t>
            </a:r>
            <a:r>
              <a:rPr lang="ru-RU" sz="2800" dirty="0" err="1" smtClean="0"/>
              <a:t>fly</a:t>
            </a:r>
            <a:r>
              <a:rPr lang="ru-RU" sz="2800" dirty="0" smtClean="0"/>
              <a:t>, </a:t>
            </a:r>
            <a:r>
              <a:rPr lang="ru-RU" sz="2800" dirty="0" err="1" smtClean="0"/>
              <a:t>climb</a:t>
            </a:r>
            <a:r>
              <a:rPr lang="ru-RU" sz="2800" dirty="0" smtClean="0"/>
              <a:t>, </a:t>
            </a:r>
            <a:r>
              <a:rPr lang="ru-RU" sz="2800" dirty="0" err="1" smtClean="0"/>
              <a:t>sleep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повторить речевую структуру: «I </a:t>
            </a:r>
            <a:r>
              <a:rPr lang="ru-RU" sz="2800" dirty="0" err="1" smtClean="0"/>
              <a:t>am</a:t>
            </a:r>
            <a:r>
              <a:rPr lang="ru-RU" sz="2800" dirty="0" smtClean="0"/>
              <a:t>…».</a:t>
            </a:r>
          </a:p>
          <a:p>
            <a:r>
              <a:rPr lang="ru-RU" sz="2800" dirty="0" smtClean="0"/>
              <a:t>-познакомить со структурой речевого образца с модальным глаголом «</a:t>
            </a:r>
            <a:r>
              <a:rPr lang="ru-RU" sz="2800" dirty="0" err="1" smtClean="0"/>
              <a:t>can</a:t>
            </a:r>
            <a:r>
              <a:rPr lang="ru-RU" sz="2800" dirty="0" smtClean="0"/>
              <a:t>» I </a:t>
            </a:r>
            <a:r>
              <a:rPr lang="ru-RU" sz="2800" dirty="0" err="1" smtClean="0"/>
              <a:t>can</a:t>
            </a:r>
            <a:r>
              <a:rPr lang="ru-RU" sz="2800" dirty="0" smtClean="0"/>
              <a:t> </a:t>
            </a:r>
            <a:r>
              <a:rPr lang="ru-RU" sz="2800" dirty="0" err="1" smtClean="0"/>
              <a:t>swim</a:t>
            </a:r>
            <a:r>
              <a:rPr lang="ru-RU" sz="2800" dirty="0" smtClean="0"/>
              <a:t> (</a:t>
            </a:r>
            <a:r>
              <a:rPr lang="ru-RU" sz="2800" dirty="0" err="1" smtClean="0"/>
              <a:t>run</a:t>
            </a:r>
            <a:r>
              <a:rPr lang="ru-RU" sz="2800" dirty="0" smtClean="0"/>
              <a:t>…)</a:t>
            </a:r>
          </a:p>
          <a:p>
            <a:r>
              <a:rPr lang="ru-RU" sz="2800" dirty="0" smtClean="0"/>
              <a:t>- учить моделировать предложения с помощью условных знаков- символов.</a:t>
            </a:r>
            <a:endParaRPr lang="ru-RU" sz="2800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4.infourok.ru/uploads/ex/100a/0001aa31-df5d13f5/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24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8802" y="0"/>
            <a:ext cx="7874396" cy="685799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DF0AA1B-9B12-44F4-BEC5-8B073F61A7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80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478706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2004" r="21647"/>
          <a:stretch/>
        </p:blipFill>
        <p:spPr>
          <a:xfrm rot="20189957">
            <a:off x="1808699" y="328878"/>
            <a:ext cx="1566542" cy="15637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22433" t="381" r="23361" b="-381"/>
          <a:stretch/>
        </p:blipFill>
        <p:spPr>
          <a:xfrm rot="20944866">
            <a:off x="218584" y="1784142"/>
            <a:ext cx="1489518" cy="154566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l="22219" r="22075"/>
          <a:stretch/>
        </p:blipFill>
        <p:spPr>
          <a:xfrm rot="819394">
            <a:off x="4075973" y="1123635"/>
            <a:ext cx="1530730" cy="154566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/>
          <a:srcRect l="5007" r="4531"/>
          <a:stretch/>
        </p:blipFill>
        <p:spPr>
          <a:xfrm rot="20593876">
            <a:off x="6258435" y="675406"/>
            <a:ext cx="2485799" cy="154566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/>
          <a:srcRect l="18100" t="10984" r="17862" b="11143"/>
          <a:stretch/>
        </p:blipFill>
        <p:spPr>
          <a:xfrm rot="1386150">
            <a:off x="9542264" y="752583"/>
            <a:ext cx="2259691" cy="154566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966618">
            <a:off x="10410821" y="2796426"/>
            <a:ext cx="1278199" cy="153851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447964">
            <a:off x="8881081" y="3003578"/>
            <a:ext cx="817720" cy="153851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303329">
            <a:off x="6322295" y="2738957"/>
            <a:ext cx="1567276" cy="156968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295450">
            <a:off x="2436595" y="2795690"/>
            <a:ext cx="3160098" cy="158255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471242">
            <a:off x="419095" y="3807405"/>
            <a:ext cx="1832042" cy="156253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/>
          <a:srcRect l="35288" r="30431"/>
          <a:stretch/>
        </p:blipFill>
        <p:spPr>
          <a:xfrm rot="20332944">
            <a:off x="2273803" y="5086931"/>
            <a:ext cx="952272" cy="156253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/>
          <a:srcRect l="31431" r="34931"/>
          <a:stretch/>
        </p:blipFill>
        <p:spPr>
          <a:xfrm rot="1078625">
            <a:off x="4030305" y="5009019"/>
            <a:ext cx="934417" cy="156253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076959">
            <a:off x="7958522" y="5086931"/>
            <a:ext cx="1409984" cy="156254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20347747">
            <a:off x="5779229" y="4935422"/>
            <a:ext cx="1344367" cy="158255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0047027">
            <a:off x="10228040" y="4942133"/>
            <a:ext cx="1568010" cy="156254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F2A31329-86CC-4B7C-8F29-ECA616AFA4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44439" y="564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047519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268" y="0"/>
            <a:ext cx="6847465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58CAD074-DF23-46E5-A910-839349F801E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809520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8955" y="0"/>
            <a:ext cx="675409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3BF23398-FAA9-4C10-888D-8196C2D5C93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59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18045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451" y="-23949"/>
            <a:ext cx="6753497" cy="6910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8725862A-CA38-4E1C-81A6-110BE404902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9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43076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4761" r="4643"/>
          <a:stretch/>
        </p:blipFill>
        <p:spPr>
          <a:xfrm>
            <a:off x="609600" y="0"/>
            <a:ext cx="11045372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8F01EFF-3FFC-44FB-BEF1-794EFD0BCB7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47828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964" y="0"/>
            <a:ext cx="10042072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7CACD8F4-10EE-42A9-8983-B243B4AE4DE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7251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7703" y="0"/>
            <a:ext cx="5740525" cy="690963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BACCB6BE-AD6C-486F-BAC4-4E422E0368D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59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30328"/>
      </p:ext>
    </p:extLst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67</Words>
  <Application>Microsoft Office PowerPoint</Application>
  <PresentationFormat>Произвольный</PresentationFormat>
  <Paragraphs>10</Paragraphs>
  <Slides>21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Robo 1</dc:creator>
  <cp:lastModifiedBy>Сергей</cp:lastModifiedBy>
  <cp:revision>42</cp:revision>
  <dcterms:created xsi:type="dcterms:W3CDTF">2020-11-10T04:32:10Z</dcterms:created>
  <dcterms:modified xsi:type="dcterms:W3CDTF">2021-01-19T16:28:52Z</dcterms:modified>
</cp:coreProperties>
</file>