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9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B7DD-B033-4FED-A64B-784EEAF3100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F721-6E99-4617-8EB3-B95F2BF2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70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21" y="260648"/>
            <a:ext cx="15779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4296-0FDF-4212-BE51-912D40314CBD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99C-476B-4C83-96AC-37A8B8657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83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FB9A-0DAD-45DF-B432-CB1F424EBB71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B35F-05FD-4A69-9908-A8C973B50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48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A3F4-8965-4C7A-A1E7-F01441EFEE80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24A8-AA8B-427E-B0A5-B5AF9BF89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75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731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988"/>
            <a:ext cx="15779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5D68-FACE-4475-9C8E-7CD139881A5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C4CD-B2D4-471A-B010-E8155C636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5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8AC3-9636-4A11-99BC-1FD7B4EA23D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FB15-B7B1-4EBD-B13A-39FCC793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64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0D53-94A8-4991-85A8-E3C834971E5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4668-2E2F-4A84-B7B9-E62C5656E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968A-3078-4C47-948B-8C6BFD45C2C5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921F-E748-4BC8-883D-9A3DBAC98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23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1EC6-6B15-4A51-9BFB-A1388CF2150D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954D-DE03-4ECE-905E-F4BB565DE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29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718B-6FE7-4826-8D69-AB9C928BC105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C743-DE0C-4218-B2B5-644555EC7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64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A8F4-AB1F-423E-A4DB-1496D2C4A5F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153D-BF2E-4DE3-83C4-F0D1F3FF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1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7D9A-8732-43D8-A5E5-954C1D55A2B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A356-84FE-4424-8045-0C0BA4D5B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10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328D6-23FC-4FA4-904B-E4710E86AF2A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DD3E6-4331-4E52-AF48-54D6F8200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08912" cy="1872208"/>
          </a:xfrm>
        </p:spPr>
        <p:txBody>
          <a:bodyPr/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Развитие навыков самообслуживания у детей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ОВЗ</a:t>
            </a:r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-30940" y="314704"/>
            <a:ext cx="8489140" cy="633670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большинства родителей, воспитывающих детей с особенностями в развитии, актуальным является вопрос формирования у ребенка навыков самообслуживания.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ребенком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навыками не только напрямую влияет на его самооценку, расширяет представления и знания детей об окружающем мире, оказывает положительное влияние на чувственное восприятие мира ребенком, развитие у него речи и памяти, но и высвобождает больше временных ресурсов родителей, снимает с них нагрузку по уходу за ребенком.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427983" y="1408252"/>
            <a:ext cx="4569391" cy="252480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помочь ребенку, взяв его руки в свои и мягко, ненавязчиво обучая движениям. Взрослым надо позаботиться о создании таких условий, при которых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легче закрепляются воспитываемые навыки.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9846"/>
            <a:ext cx="4077201" cy="305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трудом усваиваются </a:t>
            </a:r>
            <a:r>
              <a:rPr lang="ru-RU" sz="2400" b="1" i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навыки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совершают ошибку, если сами выполняют процедуры умывания и одевания ребенка.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страхи у детей связаны с их сверхчувствительности и на отрицательном опыте взаимодействия с родными или 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кем-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из окружающих.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могут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произойти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 здоровыми детьми, но у них эти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состояния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стойки и легче преодолеваются.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3725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6948264" cy="593752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вызывает страх шум воды, пылесоса, дрели и т.д. Родители должны установить причину страхов ребенка и по возможности устранить пугающие предметы, препятствующие обучению детей. Кроме того , родители должны заинтересовать ребенка водными процедурами ( посылка от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красивые предметы для умывания и т.д.)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надо ежедневно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проговаривать все моменты его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Говорить с ним теплым,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ровным тоном, «воркуя», голосом и интонациями регулируя поведения ребенка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(например, говорить быстрее,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когда нужно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поторопиться).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72941"/>
            <a:ext cx="4367109" cy="547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все красивые, привлекательные умывальные принадлежности должны быть расположены так, чтобы ребенок мог их брать сам.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не спешили родители, их тон должен оставаться неизменно спокойным и ласковым. При ласковом побуждении и поощрении, ребенок охотнее будет выполнять необходимые действия, у него скорее проявятся стремление к самостоятельности.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ребенка к купанию поможет игра с водой (надувание мыльных пузырей, красивые фигурные мочалки, резиновые игрушки, моющиеся книжки и т.д.).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не следует упоминать о боязни ребенка даже в такой форме: «Мишка не боится купаться», лучше возбудить ощущения смелости, силы, храбрости, приговаривая: «Вот какой смелый Мишка, как хорошо плавает».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74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593752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помнить, что процесс воспитания навыков опрятности длителен. И у здорового ребенка он может быть разрушен при изменении привычной обстановки, под влиянием эмоциональных переживаний, болезни.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навыкам </a:t>
            </a:r>
            <a:r>
              <a:rPr lang="ru-RU" sz="2400" b="1" i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раздевания и одевания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еще одна из важных задач, которые решают родители. Ребенок сначала учится снимать одежду, которую можно просто стянуть с себя вниз, освобождается от ботинок, шнурки которых уже развязаны, затем можно переходить к обучению приемом раздевания с помощью более сложных движений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Легче учится необходимым движениям на куклах. Дав ребенку чистый ботинок в руки, можно научить его шнуровать, застегивать, затем он сможет это проделать на себе.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особо тяжелых случаях, когда ребенок не только не может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одеться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сам, но и оказывает сопротивление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одевающему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тихое пение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62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74136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трудности испытывают родители в привитии детям навыков </a:t>
            </a:r>
            <a:r>
              <a:rPr lang="ru-RU" sz="2400" b="1" i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пищи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из них даже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не умеют есть самостоятельно, не используют столовые приборы, плохо пережёвывают пищу.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родители должны соблюдать режим питания. Необходимо так же привлекать ребенка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сервировке стола,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ласково руководя его действиями.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ребенка трудно приучить к новому блюду, делать это надо без принуждения. Можно поставить новое блюдо подальше от ребенка и самому с аппетитом есть, не предлагая ребенку.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еде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участие в ее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после еды детей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 к уборке посуды,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многие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делаю это с удовольствием.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87" y="3970433"/>
            <a:ext cx="4166820" cy="2770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1053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324036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моментом режима дня является </a:t>
            </a:r>
            <a:r>
              <a:rPr lang="ru-RU" sz="2400" b="1" i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на дому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возникает много поводов приобщить ребенка к труду (например, мама чистит овощи, ребенок моет их).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если дома есть животное, за которым ребенок самостоятельно или с помощью взрослых сможет ухаживать.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0" t="10526" r="10126"/>
          <a:stretch/>
        </p:blipFill>
        <p:spPr>
          <a:xfrm>
            <a:off x="2438400" y="2286000"/>
            <a:ext cx="3888432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50851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умения можно воспитать только при постоянной тренировке. Каждое новое умение – это шаг к овладению необходимыми жизненными навыками.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40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стоят перед родителями, трудные, но видеть продвижение ребенка – это большая радость. Даже во время полосы неудач может неожиданно появится что-то новое – и родители чувствуют, что их усилия не пропали даром: вот ребенок стал лучше сидеть или внимательнее слушать, охотнее есть, одеваться.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не только учат ребенка, они много постигают сами: учатся терпеливо ждать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новые приемы, способы обучения, новые стимулы. У них открываются способности творческого подхода к решению задач, а это умение может оказаться полезным и в других жизненных ситуациях.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статья не является исчерпывающей, ее задача – показать 	определенный опыт воспитания и организации 				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849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e7f0eac9f534c2538b07ebc877267b922f48"/>
</p:tagLst>
</file>

<file path=ppt/theme/theme1.xml><?xml version="1.0" encoding="utf-8"?>
<a:theme xmlns:a="http://schemas.openxmlformats.org/drawingml/2006/main" name="Окружающий мир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Окружающий мир 2</Template>
  <TotalTime>165</TotalTime>
  <Words>731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Окружающий мир 2</vt:lpstr>
      <vt:lpstr>Развитие навыков самообслуживания у детей с ОВЗ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«Окружающий мир» 2</dc:title>
  <dc:creator>Ольга Михайловна</dc:creator>
  <cp:lastModifiedBy>Катя</cp:lastModifiedBy>
  <cp:revision>28</cp:revision>
  <dcterms:created xsi:type="dcterms:W3CDTF">2014-11-13T21:06:05Z</dcterms:created>
  <dcterms:modified xsi:type="dcterms:W3CDTF">2020-11-24T15:36:42Z</dcterms:modified>
</cp:coreProperties>
</file>