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1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F2D"/>
    <a:srgbClr val="093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912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52736" y="2051720"/>
            <a:ext cx="4819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«Домашние </a:t>
            </a:r>
          </a:p>
          <a:p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питомцы»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animal-png-images-mi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851920"/>
            <a:ext cx="6054892" cy="39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179512"/>
            <a:ext cx="662473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домашних животных в жизни ребенка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животные – неотъемлемая часть нашей жизни еще с детства.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питомцы учат нас заботе и ответственности с ранних лет, а взамен мы получаем преданных друзей и нескончаемый источник радости. Каждый выбирает для себя любимое животное исходя из своих предпочтений: пушистую кошечку, поющую птичку, умиротворяющих рыбок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жизни каждого родителя наступает момент когда его малыш обращается с просьбой о покупке домашнего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животного , обычно. Это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кошки или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собаки,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 у взрослых найдется куча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отговорок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 заводить питомца : необходимо делать прививки, много шерсти, микробы, выгуливать питомца, родителей понять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ребенка – необходимо, но стоит задуматься так ли это плохо если малыш уже готов заботиться о ком то еще, и потом, не забывайте сколько плюсов в этом если у вас появиться домашние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животное. Ребенок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взрослеет, хочет чтоб его жизнь была наполнена чем то важным, стремиться помогать, приносить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характере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формируются положительные стороны, например такие качества как сочувствие сострадания и любовь, преданность, забота, также формирование активности в принятии решений став чуточку взрослее, шаг – который предполагает ответственность, общение с животным также повлияет на качества характера – он может стать более открытым, внимательным и дружелюбным почувствовав себя более значимым в жизни питомца проявляя заботу.</a:t>
            </a:r>
          </a:p>
        </p:txBody>
      </p:sp>
      <p:pic>
        <p:nvPicPr>
          <p:cNvPr id="1026" name="Picture 2" descr="C:\Users\Татьяна\Desktop\25a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5104" y="7842946"/>
            <a:ext cx="1800200" cy="12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4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-540568"/>
            <a:ext cx="5268558" cy="1524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домашних питомцах.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971600"/>
            <a:ext cx="4450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зверь живёт лишь дома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этим зверем все знакомы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усищи-спицы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мурлычет, он поёт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мыться он боится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Угадали? Это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0968" y="1004527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Человеку верный друг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Чутко слышу каждый звук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меня отличный нюх,       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Зоркий глаз и острый слух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3016" y="2123728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пёстрая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зелёное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Даёт белое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194" y="2493060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Чемпионка в быстром беге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порой вожу телеги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Дядя конюх мне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принес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Воду, сено и овес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970113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Комочек пуха,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Длинное ухо,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Прыгает ловко, 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морковку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Кролик)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194" y="3635896"/>
            <a:ext cx="3429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устраиваюсь ловко: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меня с собой кладовка.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кладовка?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щекой!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я хитренький какой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Хомяк)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0326" y="4156616"/>
            <a:ext cx="3429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дверь вошло животное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того голодное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Съело веник и метлу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Съело коврик на полу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Занавески на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окне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картину на стене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стола слизнуло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справку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опять пошло на грядку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680" y="5064557"/>
            <a:ext cx="3429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лужайке с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травкою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хожу и чавкаю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забора с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дыркою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стою и фыркаю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реки с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осокою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лежу и чмокаю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Хвостик закорюкою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Радуюсь и хрюкаю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0326" y="6228184"/>
            <a:ext cx="3594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вишенки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лапках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сабельки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точёные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(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Кошка)</a:t>
            </a:r>
          </a:p>
        </p:txBody>
      </p:sp>
      <p:pic>
        <p:nvPicPr>
          <p:cNvPr id="2050" name="Picture 2" descr="C:\Users\Татьяна\Desktop\animal-png-images-mi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5986" y="6588224"/>
            <a:ext cx="4127310" cy="24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6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179512"/>
            <a:ext cx="526855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питомцы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IMG-044182eba1434a6c027b0ce4e453fcb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115616"/>
            <a:ext cx="2568871" cy="3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IMG-7649a8c5eceacc71eb81663a9568303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080951"/>
            <a:ext cx="2569435" cy="34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IMG-2a3824543d3ef964789ed1f7d6365de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5" y="5148064"/>
            <a:ext cx="2568872" cy="34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IMG-44c22c67f10447fc6bbdef018df5087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47" y="5172389"/>
            <a:ext cx="2541965" cy="33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2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IMG-9e6984ae287350ea5acc6a4bbb16b70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" y="509870"/>
            <a:ext cx="27003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IMG-21b27c1d196028d0a619f813bb07582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9552"/>
            <a:ext cx="3096344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IMG-3646e23abd588a39bcf0fc285b95567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8" y="4644008"/>
            <a:ext cx="2827259" cy="37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IMG-1299422d0c011198a5fc1bc467de573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03" y="4456899"/>
            <a:ext cx="2330942" cy="41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8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питомцы\IMG-a18a8f849636aa44b287946ca27ec52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39552"/>
            <a:ext cx="2524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IMG-0139ef9afec01b67dd1ede623723fe1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5364088"/>
            <a:ext cx="4287912" cy="32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559048"/>
            <a:ext cx="3353526" cy="44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4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39552"/>
            <a:ext cx="3029490" cy="403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4860032"/>
            <a:ext cx="2962666" cy="39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Татьяна\Desktop\IMG-6526b5749f110b15bee5566d88ea547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2" y="5009635"/>
            <a:ext cx="2738261" cy="36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тьяна\Desktop\IMG-c686a7be23fb95effbca86086fcccca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24" y="477771"/>
            <a:ext cx="2340465" cy="41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4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321770"/>
            <a:ext cx="5268558" cy="62647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104360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Рассмотреть вместе с ребенком картинки. Назвать животных и их детенышей. Рассказать, чем кормят домашних животных, какую пользу они приносят человеку, как он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ними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ухаживает. Закрепить в словаре обобщающее понятие «домашние животные».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316" y="1907704"/>
            <a:ext cx="6741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 внимание на отличительные особенности животных. Упражнение: «Что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кого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?»:Покажи по картинкам и назови части тела домашних животных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коровы — рога,.... У лошади — грива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,....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свиньи — пятачок,.... У собаки — лапы,....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16" y="2771800"/>
            <a:ext cx="6624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«Назови ласково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Назови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ласково папу, маму и детеныша каждого домашнего животного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— котик, кошка — кошечка, котенок — котеночек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 — ..., собака — ..., щенок — .... Бык — ..., корова — ..., теленок —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Козел — ..., коза — ..., козленок — .... Баран — ..., овца — ..., ягненок — ....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088" y="3943109"/>
            <a:ext cx="656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Рассказать ребенку, как называются домики, которые человек построил для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домашних  животных (для коров — коровник, для свиней — свинарник и т.д.).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15" y="4466329"/>
            <a:ext cx="6061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«Кто как голос подает?»:Закончи предложения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 — мычит.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 — .... Собака — .... Лошадь — .... Свинья —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Упражнение «Подбирай, называй,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запоминай»:Закончи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предложения (подбери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назови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больше слов-действий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 (что делает?) — нюхает, рычит, грызет, охраняет...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 (что делает?) — .... Свинья (что делает?) —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«Что забыл нарисовать художник?»:Кого нарисовал художник?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не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хватает у каждого животного? {У кролика не хватает ушей. И т. д.) Помоги художнику. Дорисуй недостающие части тела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Татьяна\Desktop\25a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1" y="6822573"/>
            <a:ext cx="2876614" cy="22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7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45" y="179512"/>
            <a:ext cx="6714323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домашние и дрессированные животные могут быть агрессивными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Забота о домашних животных может помочь детям развивать социальные навыки, научит быт ответственными, смелыми, дружелюбными, терпеливыми и пр. Однако нужно соблюдать следующие правила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твердо усвоить правило: покормив животное, погладив его или убрав посуду, прикоснувшись к месту, где спали животные, надо тщательно вымыть руки с мылом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животное должно иметь свое место, за гигиеной которого необходимо следить родителям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 члены семьи должны следить за здоровьем животного и при малейших признаках болезни обращаться к ветеринару. Это важно не только для семейного любимца, но и в целях охраны здоровья членов семьи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Собакам необходимо вовремя делать прививки. Если ребенка укусила даже своя собака, надо немедленно обработать рану и обратиться к врачу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держите дома птиц, кроме тех, которые живут только в неволе — канареек и волнистых попугаев. Птицы побольше, такие, как ара, макао, очень красивы и вносят в дом веселье, но могут клеваться и больно щипаться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должны контролировать уход детьми за животными, даже если они считают, что их ребенок достаточно зрел, чтобы заботиться о животных самостоятельно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Пробудите у ребенка сочувствие и любовь к живому существу, научите его ухаживать за ним, закрепите некоторые обязанности: налить собаке воды и следить за тем, чтобы она всегда у нее была; насыпать корм рыбкам; принести песок для кошки; нарвать, травы для хомяка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Старшие дети могут вместе со взрослыми почистить клетку, в которой живет хомяк или птичка, участвовать в уходе за аквариумом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Ухаживая за животным, ребенок начинает лучше понимать его потребности, повадки и уж никогда не станет мучить животное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Если ребенок не справляется с заботой о животном, самим родителям, возможно, придется взять на себя ответственность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dirty="0"/>
              <a:t>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постоянно надо напоминать мягко, не бранясь, что животные, как и люди, нуждаются в пище, воде и ласке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ребенок продолжает пренебрегать животным, родители должны найти новый дом для животных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Родители являются моделью для подражания детей. Помните, что дети учатся ухаживать за домашними животными, когда наблюдают за поведением своих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17471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6">
      <a:dk1>
        <a:sysClr val="windowText" lastClr="000000"/>
      </a:dk1>
      <a:lt1>
        <a:sysClr val="window" lastClr="FFFFFF"/>
      </a:lt1>
      <a:dk2>
        <a:srgbClr val="3E3D2D"/>
      </a:dk2>
      <a:lt2>
        <a:srgbClr val="DFF7AE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1057</TotalTime>
  <Words>1161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      </vt:lpstr>
      <vt:lpstr>Презентация PowerPoint</vt:lpstr>
      <vt:lpstr>Загадки о домашних питомцах.</vt:lpstr>
      <vt:lpstr>Наши питомцы</vt:lpstr>
      <vt:lpstr>Презентация PowerPoint</vt:lpstr>
      <vt:lpstr>Презентация PowerPoint</vt:lpstr>
      <vt:lpstr>Презентация PowerPoint</vt:lpstr>
      <vt:lpstr>Рекомендации родителям.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Татьяна</cp:lastModifiedBy>
  <cp:revision>115</cp:revision>
  <dcterms:created xsi:type="dcterms:W3CDTF">2015-12-07T14:57:25Z</dcterms:created>
  <dcterms:modified xsi:type="dcterms:W3CDTF">2020-12-17T05:39:20Z</dcterms:modified>
</cp:coreProperties>
</file>