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9" r:id="rId7"/>
    <p:sldId id="263" r:id="rId8"/>
    <p:sldId id="264" r:id="rId9"/>
    <p:sldId id="265" r:id="rId10"/>
    <p:sldId id="270" r:id="rId11"/>
    <p:sldId id="266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185" y="1988840"/>
            <a:ext cx="8753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роект по теме: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«Загадочные снежинки»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2009" y="4127918"/>
            <a:ext cx="53166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Ученика 1 класса</a:t>
            </a:r>
          </a:p>
          <a:p>
            <a:pPr algn="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Сайнахова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Кирилла</a:t>
            </a:r>
          </a:p>
          <a:p>
            <a:pPr algn="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Руководитель проекта</a:t>
            </a:r>
          </a:p>
          <a:p>
            <a:pPr algn="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Ванюта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Т.С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931" y="260648"/>
            <a:ext cx="8598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Саранпаульская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СОШ,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Филиал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Щекурьинская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начальная школа с группой детского сада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6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99" y="116632"/>
            <a:ext cx="74780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3.Как и из чего изготавливают </a:t>
            </a:r>
          </a:p>
          <a:p>
            <a:pPr algn="ctr"/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екоративные снежинки? 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3317"/>
            <a:ext cx="356611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41" y="1532985"/>
            <a:ext cx="2577517" cy="172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0" y="3785894"/>
            <a:ext cx="3377565" cy="25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1" y="1222458"/>
            <a:ext cx="2269204" cy="227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58" y="4038094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310778"/>
            <a:ext cx="16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Шьют из ткани.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45890" y="3621999"/>
            <a:ext cx="237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Делают из проволоки.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06542" y="3457150"/>
            <a:ext cx="218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Вышивают на ткани.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9265" y="6357127"/>
            <a:ext cx="172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Вяжут из ниток.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28002" y="6401138"/>
            <a:ext cx="270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Делают из бумаги и ваты.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999" y="209675"/>
            <a:ext cx="7686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Изготовляем снежинки сами.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C:\Users\Щекурьинская ШДС\Desktop\20201223_122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22077"/>
            <a:ext cx="250883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Щекурьинская ШДС\Desktop\20201223_123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31" y="890671"/>
            <a:ext cx="2232248" cy="234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Щекурьинская ШДС\Desktop\20201223_122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31" y="3962536"/>
            <a:ext cx="2544051" cy="21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Щекурьинская ШДС\Desktop\20201223_124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31" y="3984488"/>
            <a:ext cx="2577362" cy="192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6608" y="3408538"/>
            <a:ext cx="229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Вышивание на ткани.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88201" y="3519556"/>
            <a:ext cx="235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Снежинки из бумаги.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87982" y="6340678"/>
            <a:ext cx="247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Снежинки из салфеток.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6075919"/>
            <a:ext cx="2670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Изображение  снежинок </a:t>
            </a:r>
          </a:p>
          <a:p>
            <a:r>
              <a:rPr lang="ru-RU" dirty="0" smtClean="0"/>
              <a:t>цветными карандашами.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523" y="260648"/>
            <a:ext cx="54224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5. Где используют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декоративные снежинки?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Щекурьинская ШДС\Desktop\20201223_114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248314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Щекурьинская ШДС\Desktop\20201223_121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0" y="1749171"/>
            <a:ext cx="1833152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Щекурьинская ШДС\Desktop\20201223_133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04256" cy="37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5" y="4684525"/>
            <a:ext cx="2469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Используют для</a:t>
            </a:r>
          </a:p>
          <a:p>
            <a:r>
              <a:rPr lang="ru-RU" dirty="0"/>
              <a:t>у</a:t>
            </a:r>
            <a:r>
              <a:rPr lang="ru-RU" dirty="0" smtClean="0"/>
              <a:t>крашения новогодних</a:t>
            </a:r>
          </a:p>
          <a:p>
            <a:r>
              <a:rPr lang="ru-RU" dirty="0"/>
              <a:t>к</a:t>
            </a:r>
            <a:r>
              <a:rPr lang="ru-RU" dirty="0" smtClean="0"/>
              <a:t>остюмов.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39989" y="5276851"/>
            <a:ext cx="243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Украшают помещения.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51364" y="5503290"/>
            <a:ext cx="174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Украшают окна.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84404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Дорогие родители,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Новым наступающим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Годом!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6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645" y="1412776"/>
            <a:ext cx="7740902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Цель проекта: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изучить происхождение снежинок в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природе,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их форму, узнать способы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изготовления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декоративных снежинок,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расширить знания об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использовании человеком декоративных 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нежинок в повседневной жизни.  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4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290300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План.</a:t>
            </a:r>
          </a:p>
          <a:p>
            <a:pPr marL="514350" indent="-514350">
              <a:buAutoNum type="arabicPeriod"/>
            </a:pP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Откуда берутся снежинки в природе?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Какие формы имеют снежинки в природе?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Интересные факты о снежинках.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и из чего изготавливают декоративные снежинки?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Изготавливаем сами снежинки.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Где используют декоративные снежинки?</a:t>
            </a:r>
          </a:p>
          <a:p>
            <a:pPr marL="514350" indent="-514350">
              <a:buAutoNum type="arabicPeriod"/>
            </a:pP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3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6096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Откуда берутся снежинки в природе?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Снежи́нка</a:t>
            </a:r>
            <a:r>
              <a:rPr lang="ru-RU" dirty="0"/>
              <a:t> — отдельный снежный или ледяной кристалл, выпадающий из облаков в виде атмосферных осадков с размерами от долей до нескольких миллиметров.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92" y="2420888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0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6428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190" y="190381"/>
            <a:ext cx="89816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 Какие формы бывают у снежинок?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8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76461" cy="376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0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08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Интересные </a:t>
            </a:r>
            <a:r>
              <a:rPr lang="ru-RU" b="1" dirty="0"/>
              <a:t>факты о снежинках:</a:t>
            </a:r>
          </a:p>
          <a:p>
            <a:r>
              <a:rPr lang="ru-RU" b="1" dirty="0" smtClean="0"/>
              <a:t> </a:t>
            </a:r>
            <a:r>
              <a:rPr lang="ru-RU" b="1" dirty="0"/>
              <a:t>Образуются на небе из микроскопических капель воды и пылевых частиц.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36" y="1700808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8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Представляют </a:t>
            </a:r>
            <a:r>
              <a:rPr lang="ru-RU" b="1" dirty="0"/>
              <a:t>собой причудливо собранную конструкцию из ледяных кристаллов, преимущественно в виде шестигранных звёздочек или пластинок.</a:t>
            </a:r>
            <a:endParaRPr lang="ru-RU" b="1" dirty="0"/>
          </a:p>
        </p:txBody>
      </p:sp>
      <p:pic>
        <p:nvPicPr>
          <p:cNvPr id="5122" name="Picture 2" descr="https://mechtashop.ru/image/catalog/blog/snezhinki/interesnye-fakty-o-snezhinkah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0" y="1848400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706459"/>
            <a:ext cx="3371843" cy="236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74" y="4316476"/>
            <a:ext cx="3168352" cy="233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38" y="4311215"/>
            <a:ext cx="3065691" cy="229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0651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 </a:t>
            </a:r>
            <a:r>
              <a:rPr lang="ru-RU" b="1" dirty="0"/>
              <a:t>мере приближения к земле они растут и приобретают свою неповторимую форму.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53" y="1700808"/>
            <a:ext cx="5715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4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264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Щекурьинская ШДС</dc:creator>
  <cp:lastModifiedBy>Щекурьинская ШДС</cp:lastModifiedBy>
  <cp:revision>16</cp:revision>
  <dcterms:created xsi:type="dcterms:W3CDTF">2020-12-23T08:03:50Z</dcterms:created>
  <dcterms:modified xsi:type="dcterms:W3CDTF">2020-12-23T11:22:15Z</dcterms:modified>
</cp:coreProperties>
</file>