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0" r:id="rId2"/>
    <p:sldId id="256" r:id="rId3"/>
    <p:sldId id="259" r:id="rId4"/>
    <p:sldId id="258" r:id="rId5"/>
    <p:sldId id="261" r:id="rId6"/>
    <p:sldId id="257" r:id="rId7"/>
    <p:sldId id="266" r:id="rId8"/>
    <p:sldId id="274" r:id="rId9"/>
    <p:sldId id="275" r:id="rId10"/>
    <p:sldId id="262" r:id="rId11"/>
    <p:sldId id="264" r:id="rId12"/>
    <p:sldId id="267" r:id="rId13"/>
    <p:sldId id="268" r:id="rId14"/>
    <p:sldId id="269" r:id="rId15"/>
    <p:sldId id="265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4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4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 advTm="4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 advClick="0" advTm="4000">
    <p:fad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 descr="https://narodna-pravda.ua/wp-content/uploads/2019/05/0137be1d57e8f2f9d1af0f8611104325-497117-2BO4U1J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00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positime.ru/wp-content/uploads/2014/03/mother-800x5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857232"/>
            <a:ext cx="7620000" cy="507682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cdn.idntimes.com/content-images/post/20160703/claudia-4-21faf4de5110942b2a0cf0597de9b4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00108"/>
            <a:ext cx="7620000" cy="5067301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.mycdn.me/i?r=AzEPZsRbOZEKgBhR0XGMT1RkDmZrxMNv3SVtUtuxvBDVnaaKTM5SRkZCeTgDn6uOy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85794"/>
            <a:ext cx="7604433" cy="507209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i.pinimg.com/736x/54/d1/53/54d153c3857972ecc7fc4f4f7b916a55--mother-son-photography-children-photograph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14290"/>
            <a:ext cx="4574915" cy="615997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avatars.mds.yandex.net/get-pdb/1649258/eb821169-3b65-47c2-98e6-d2334173f51c/s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571480"/>
            <a:ext cx="5262546" cy="526254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i.pinimg.com/736x/48/dc/8b/48dc8b815cdcbe2067d8c1c274bd7a80--mother-daughter-pictures-mother-daught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357166"/>
            <a:ext cx="4048138" cy="607220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mtdata.ru/u19/photo27A7/20695854948-0/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928670"/>
            <a:ext cx="7352576" cy="471024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000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ic.pics.livejournal.com/discoverwedding/43964723/75671/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857232"/>
            <a:ext cx="7477116" cy="4567543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000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cdn4.imgbb.ru/community/132/1323877/201603/5fb43d576b4b0c4a3f60646e2c4620d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785794"/>
            <a:ext cx="7334250" cy="489585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000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.mycdn.me/i?r=AzEPZsRbOZEKgBhR0XGMT1Rke2pc89MgHabLwsCizFFqsKaKTM5SRkZCeTgDn6uOy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500174"/>
            <a:ext cx="6967518" cy="4354699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rikolnye-kartinki.ru/img/picture/Jan/02/eb75a6a58d7c708c772a960d01791b1a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142984"/>
            <a:ext cx="6929516" cy="5010613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healthkids.ru/wp-content/uploads/2018/04/babyfly-1024x6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071546"/>
            <a:ext cx="6858016" cy="516213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3.bp.blogspot.com/-pRxmHR9Hnss/VXa5kh2X10I/AAAAAAAABY8/tsad3rHCO0Y/s1600/33887_1_gallerydetail_33887_1_org_4b30787a7126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642918"/>
            <a:ext cx="7429488" cy="557211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0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www.stihi.ru/pics/2019/01/23/54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714356"/>
            <a:ext cx="8031038" cy="535785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00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avatars.mds.yandex.net/get-zen_doc/60857/pub_5b6a64972ef71f00a88a0dab_5b6a7ab2c3288d00a833f3bb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142984"/>
            <a:ext cx="6753236" cy="5064927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00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www.culture.ru/storage/images/25cfe135e49788b396d28c7bc7944fe2/3bc75b813cb244b03d56091b46a41e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029130"/>
            <a:ext cx="7286644" cy="512343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00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http://photos.lifeisphoto.ru/69/0/6920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714356"/>
            <a:ext cx="7639050" cy="508635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0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https://pbs.twimg.com/media/CsEfCHhWEAABCD6.jpg:lar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071546"/>
            <a:ext cx="6908230" cy="493624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136</TotalTime>
  <Words>0</Words>
  <PresentationFormat>Экран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Аня</dc:creator>
  <cp:lastModifiedBy>Ирина</cp:lastModifiedBy>
  <cp:revision>15</cp:revision>
  <dcterms:created xsi:type="dcterms:W3CDTF">2019-11-25T14:08:10Z</dcterms:created>
  <dcterms:modified xsi:type="dcterms:W3CDTF">2019-11-25T16:35:26Z</dcterms:modified>
</cp:coreProperties>
</file>