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1828-7366-4322-A971-809FFB996C4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43CFE8-1506-43F1-800D-BE60085EC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1828-7366-4322-A971-809FFB996C4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CFE8-1506-43F1-800D-BE60085EC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1828-7366-4322-A971-809FFB996C4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CFE8-1506-43F1-800D-BE60085EC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1828-7366-4322-A971-809FFB996C4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43CFE8-1506-43F1-800D-BE60085EC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1828-7366-4322-A971-809FFB996C4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CFE8-1506-43F1-800D-BE60085EC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1828-7366-4322-A971-809FFB996C4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CFE8-1506-43F1-800D-BE60085EC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1828-7366-4322-A971-809FFB996C4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43CFE8-1506-43F1-800D-BE60085EC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1828-7366-4322-A971-809FFB996C4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CFE8-1506-43F1-800D-BE60085EC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1828-7366-4322-A971-809FFB996C4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CFE8-1506-43F1-800D-BE60085EC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1828-7366-4322-A971-809FFB996C4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CFE8-1506-43F1-800D-BE60085EC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71828-7366-4322-A971-809FFB996C4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CFE8-1506-43F1-800D-BE60085EC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671828-7366-4322-A971-809FFB996C4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43CFE8-1506-43F1-800D-BE60085ECD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5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1950" y="1209675"/>
            <a:ext cx="838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«Использование техники оригами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t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театрализованной деятельности дошкольников с нарушением речи»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xn--44-kmc.xn--80aafey1amqq.xn--d1acj3b/images/events/preview/4d76f0941cb840552894df95a1d9831f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3084256"/>
            <a:ext cx="4379913" cy="2916494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6086475" y="5591175"/>
            <a:ext cx="292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Весютова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Е.С. 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МБДОУ № 183 г. Ульяновск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3028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546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2475" y="552451"/>
            <a:ext cx="795053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Театрализованная деятельность является эффективным средством для социальной адаптации детей с нарушением речи, а так же их развития.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Общее состояние ребенка, его эмоциональная настроенность – важное условие успешности в коррекционной работе. Необходимо стремиться к тому, чтобы сделать посещение ребенком детского сада было не только полезным, но и радостным, интересным, ярким и содержательным, создавая атмосферу радости детского творчества, сотрудничества.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Дети с нарушением речи испытывают трудности в общении. Одним, из эффективных средств развития речи, коммуникативного и сенсорного развития является самодеятельный кукольный театр, вернее, театрализация известных детских сказок.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89" y="3774333"/>
            <a:ext cx="3845213" cy="288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633028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546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" y="209550"/>
            <a:ext cx="828675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	Формула успеха заключается во взаимной привязанности детей, родителей и воспитателя – увлечённых любимым делом.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	Театрализованные игры с использованием разных видов театра пальчиковый, настольный, плоскостной театр, театр кукол и игрушек стимулирует развитие диалогической речи у детей с нарушением речи.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	Родители детей с особыми образовательными потребностями проявляют интерес к жизни группы и детского сада. Они оказывают эмоциональную поддержку детям, помогают в разучивание роли, в изготовлении атрибутов.</a:t>
            </a:r>
          </a:p>
          <a:p>
            <a:pPr defTabSz="91440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	Необычайность </a:t>
            </a:r>
            <a:r>
              <a:rPr lang="ru-RU" dirty="0" smtClean="0"/>
              <a:t>зрелища захватывает детей, переносит их в совершенно особый, увлекательный мир, где всё необыкновенно, всё возможно. Годы дошкольного детства — это годы интенсивного психического развития и появления новых, ранее отсутствовавших психических особенностей. В этот период активно развиваются воображение, логическое мышление, память, восприятие и внимание. Но у некоторых детей с ограниченными возможностями здоровья данные процессы развиваются более медленно. Такие дети часто отказываются выполнять различные задания и упражнения. Работая с детьми с нарушением речи, нашла способ их заинтересовать и параллельно развивать различные психические процессы – это конструирование из бумаги способом «Оригами».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3028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546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71475" y="0"/>
            <a:ext cx="861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	Применение игрушек оригами, в театрализованной деятельности помогает проведению коррекционной работы с детьми, имеющими нарушение речи, т.к. развивает психические процессы, мелкую моторику пальцев рук, в ходе театрализованной деятельности происходит развитие диалогической речи, активизируется и обогащается словарь, развивается звуковая культура речи, ее интонационный строй.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	И поэтому в моей работе возникла идея использовать фигурки оригами из знакомых сказок. Ведь сказки учат детей добру и справедливости.</a:t>
            </a:r>
          </a:p>
          <a:p>
            <a:pPr defTabSz="91440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Segoe UI" pitchFamily="34" charset="0"/>
                <a:cs typeface="Segoe UI" pitchFamily="34" charset="0"/>
              </a:rPr>
              <a:t>	Эффективным 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развивающим и коррекционным средством в работе с детьми, имеющими речевые нарушения, являются театрализованные игры, которые позволяют заинтересовать воспитанников на занятиях, удержать их внимание, раскрепостить, развивать репродуктивное и элементы творческого воображения, элементарно-логическое мышление, память и, главное, формировать внутреннюю мотивацию речевого высказывания.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48" y="4057650"/>
            <a:ext cx="326227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AutoShape 4" descr="https://xn-----7kcablefcdl4h1avobfe.xn--p1ai/wp-content/uploads/2017/11/image1-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6648" y="4077713"/>
            <a:ext cx="3396777" cy="226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633028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546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00390" y="0"/>
            <a:ext cx="735411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Значение оригами для развития ребёнка: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* Развивает у детей точность движений пальцев рук, совершенствует мелкую моторику, развивает глазомер.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* Учит детей различным приёмам работы с бумагой: сгибание, многократное складывание, надрезание, склеивание.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* Развивает концентрацию внимания, умение сосредоточиться.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* Стимулирует развитие памяти, умение следовать устным инструкциям.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* Знакомит детей с основными геометрическими понятиями: квадрат, треугольник, угол, сторона, диагональ, вершина.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* Развивает пространственное воображение.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* Активизирует воображение детей и фантазию.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* Развивает художественный вкус и творческие способности.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* Совершенствует трудовые навыки, формирует культуру труда, учит аккуратности, умению бережно и экономно использовать материал, содержать в порядке рабочее место.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0508" y="4863390"/>
            <a:ext cx="2893492" cy="19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633028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546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11678" y="0"/>
            <a:ext cx="737356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	Оригами является универсальным способом обучения, можно прекрасно сочетать с занятиями по развитию связной речи, театрализованной деятельностью, в коррекционной работе с детьми – логопатами.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Овладение детьми оригами поможет детям с нарушением речи в преодолении трудностей развития речи, применение поделок в театрализованной деятельности будет способствовать развитию диалогической речи и в комплексе с другими приемами педагогического воздействия приведет к качественным изменениям, т.е. развитию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AutoShape 3" descr="https://golos-nekrasovki.ru/wp-content/uploads/2019/05/photo_2019-05-24_11-17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45" y="3472773"/>
            <a:ext cx="3129505" cy="234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650" y="3502650"/>
            <a:ext cx="3400425" cy="238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633028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546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04672" y="0"/>
            <a:ext cx="733465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Список литературы: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1.Богатеева, З. А. Чудесные поделки из бумаги [текст] / З. А.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Богатеева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. − М.: Просвещение, 1992. – 208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2.С.В.  Соколова  «Оригами для  старших дошкольников»,  г.  Санкт -Петербург, 2006 год;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3.Соколова, С. В. Театр оригами. Игрушки из бумаги [текст] / С. В. Соколова. – М.: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Эксмо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, 2003. – 246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4.Соколова, С. В. Сказки из бумаги [текст] / С. В. Соколова. – СПб. 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Валери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СПб, 1998. – 224 с. - (Серия «Учить и воспитывать, развлекая»).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5. Соколова, С. В. Игрушки из бумаги: Оригами для малышей [текст] / С. В. Соколова. – СПб.: Издательский Дом «Литера», 2009. – 32 с. - (Серия «Я расту!»).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3028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620</TotalTime>
  <Words>284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 173</dc:creator>
  <cp:lastModifiedBy>Admin</cp:lastModifiedBy>
  <cp:revision>69</cp:revision>
  <dcterms:created xsi:type="dcterms:W3CDTF">2020-02-12T12:07:21Z</dcterms:created>
  <dcterms:modified xsi:type="dcterms:W3CDTF">2020-12-24T06:13:10Z</dcterms:modified>
</cp:coreProperties>
</file>