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85" r:id="rId2"/>
    <p:sldId id="297" r:id="rId3"/>
    <p:sldId id="258" r:id="rId4"/>
    <p:sldId id="260" r:id="rId5"/>
    <p:sldId id="259" r:id="rId6"/>
    <p:sldId id="261" r:id="rId7"/>
    <p:sldId id="279" r:id="rId8"/>
    <p:sldId id="278" r:id="rId9"/>
    <p:sldId id="277" r:id="rId10"/>
    <p:sldId id="288" r:id="rId11"/>
    <p:sldId id="289" r:id="rId12"/>
    <p:sldId id="298" r:id="rId13"/>
    <p:sldId id="290" r:id="rId14"/>
    <p:sldId id="293" r:id="rId15"/>
    <p:sldId id="29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07" autoAdjust="0"/>
    <p:restoredTop sz="94660"/>
  </p:normalViewPr>
  <p:slideViewPr>
    <p:cSldViewPr snapToGrid="0">
      <p:cViewPr>
        <p:scale>
          <a:sx n="80" d="100"/>
          <a:sy n="80" d="100"/>
        </p:scale>
        <p:origin x="-8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47C73B-5FC7-4E50-8C56-BFFB93B32297}" type="doc">
      <dgm:prSet loTypeId="urn:microsoft.com/office/officeart/2005/8/layout/process5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1BD54B2E-520C-45D3-8F1F-20A205B311B1}">
      <dgm:prSet phldrT="[Текст]"/>
      <dgm:spPr/>
      <dgm:t>
        <a:bodyPr/>
        <a:lstStyle/>
        <a:p>
          <a:r>
            <a:rPr lang="ru-RU" b="1" dirty="0"/>
            <a:t>Недирективная помощь </a:t>
          </a:r>
          <a:r>
            <a:rPr lang="en-US" b="1" dirty="0"/>
            <a:t/>
          </a:r>
          <a:br>
            <a:rPr lang="en-US" b="1" dirty="0"/>
          </a:br>
          <a:r>
            <a:rPr lang="ru-RU" b="1" dirty="0"/>
            <a:t>в самостоятельной деятельности может быть направлена </a:t>
          </a:r>
          <a:r>
            <a:rPr lang="en-US" dirty="0"/>
            <a:t/>
          </a:r>
          <a:br>
            <a:rPr lang="en-US" dirty="0"/>
          </a:br>
          <a:r>
            <a:rPr lang="ru-RU" b="1" dirty="0"/>
            <a:t>на то, чтобы</a:t>
          </a:r>
          <a:endParaRPr lang="ru-RU" sz="3000" b="1" dirty="0">
            <a:latin typeface="Trebuchet MS"/>
          </a:endParaRPr>
        </a:p>
      </dgm:t>
    </dgm:pt>
    <dgm:pt modelId="{9BBF2ADD-44E2-4903-A6FB-291FEE1969E7}" type="parTrans" cxnId="{88B7DE78-EAE5-4AF5-A7DB-46231C550F6C}">
      <dgm:prSet/>
      <dgm:spPr/>
      <dgm:t>
        <a:bodyPr/>
        <a:lstStyle/>
        <a:p>
          <a:endParaRPr lang="ru-RU"/>
        </a:p>
      </dgm:t>
    </dgm:pt>
    <dgm:pt modelId="{CEB199C6-41A2-44F5-B601-6C30C55B47A7}" type="sibTrans" cxnId="{88B7DE78-EAE5-4AF5-A7DB-46231C550F6C}">
      <dgm:prSet/>
      <dgm:spPr/>
      <dgm:t>
        <a:bodyPr/>
        <a:lstStyle/>
        <a:p>
          <a:endParaRPr lang="ru-RU"/>
        </a:p>
      </dgm:t>
    </dgm:pt>
    <dgm:pt modelId="{603B5AF8-F0AE-4C5A-BD68-77628ACB3BD9}">
      <dgm:prSet phldrT="[Текст]"/>
      <dgm:spPr/>
      <dgm:t>
        <a:bodyPr/>
        <a:lstStyle/>
        <a:p>
          <a:r>
            <a:rPr lang="ru-RU" b="1" dirty="0"/>
            <a:t>ребенок осознал собственные интересы</a:t>
          </a:r>
        </a:p>
      </dgm:t>
    </dgm:pt>
    <dgm:pt modelId="{90C1E130-87ED-4405-9003-2A56F61065E4}" type="parTrans" cxnId="{41CDC0C6-2A41-40B0-9171-6ED790608E1D}">
      <dgm:prSet/>
      <dgm:spPr/>
      <dgm:t>
        <a:bodyPr/>
        <a:lstStyle/>
        <a:p>
          <a:endParaRPr lang="ru-RU"/>
        </a:p>
      </dgm:t>
    </dgm:pt>
    <dgm:pt modelId="{72269324-AC52-42D3-8FA5-C3756CADCAB5}" type="sibTrans" cxnId="{41CDC0C6-2A41-40B0-9171-6ED790608E1D}">
      <dgm:prSet/>
      <dgm:spPr/>
      <dgm:t>
        <a:bodyPr/>
        <a:lstStyle/>
        <a:p>
          <a:endParaRPr lang="ru-RU"/>
        </a:p>
      </dgm:t>
    </dgm:pt>
    <dgm:pt modelId="{E72695B6-A5FB-4EDF-A081-16C44660111B}">
      <dgm:prSet phldrT="[Текст]"/>
      <dgm:spPr/>
      <dgm:t>
        <a:bodyPr/>
        <a:lstStyle/>
        <a:p>
          <a:r>
            <a:rPr lang="ru-RU" b="1" dirty="0"/>
            <a:t>вошел в уже возникшую совместную деятельность</a:t>
          </a:r>
        </a:p>
      </dgm:t>
    </dgm:pt>
    <dgm:pt modelId="{205E9DA8-8BB8-486F-AFB7-9122E72D6055}" type="parTrans" cxnId="{69E6D14B-B716-4859-BF16-44324243C38A}">
      <dgm:prSet/>
      <dgm:spPr/>
      <dgm:t>
        <a:bodyPr/>
        <a:lstStyle/>
        <a:p>
          <a:endParaRPr lang="ru-RU"/>
        </a:p>
      </dgm:t>
    </dgm:pt>
    <dgm:pt modelId="{208AA740-0C80-4700-BAB7-5876A364D13F}" type="sibTrans" cxnId="{69E6D14B-B716-4859-BF16-44324243C38A}">
      <dgm:prSet/>
      <dgm:spPr/>
      <dgm:t>
        <a:bodyPr/>
        <a:lstStyle/>
        <a:p>
          <a:endParaRPr lang="ru-RU"/>
        </a:p>
      </dgm:t>
    </dgm:pt>
    <dgm:pt modelId="{685622C7-50BA-4714-849D-B35EEAC05400}">
      <dgm:prSet phldrT="[Текст]"/>
      <dgm:spPr/>
      <dgm:t>
        <a:bodyPr/>
        <a:lstStyle/>
        <a:p>
          <a:r>
            <a:rPr lang="ru-RU" b="1" dirty="0"/>
            <a:t>понял причины ситуативного дискомфорта </a:t>
          </a:r>
          <a:r>
            <a:rPr lang="en-US" dirty="0"/>
            <a:t/>
          </a:r>
          <a:br>
            <a:rPr lang="en-US" dirty="0"/>
          </a:br>
          <a:r>
            <a:rPr lang="ru-RU" b="1" dirty="0"/>
            <a:t>и как из него выйти</a:t>
          </a:r>
        </a:p>
      </dgm:t>
    </dgm:pt>
    <dgm:pt modelId="{BD81D801-E4D4-4430-BB33-74D73AB8EBF7}" type="parTrans" cxnId="{241C39CF-392B-45C2-BBBA-C4574D64CE15}">
      <dgm:prSet/>
      <dgm:spPr/>
      <dgm:t>
        <a:bodyPr/>
        <a:lstStyle/>
        <a:p>
          <a:endParaRPr lang="ru-RU"/>
        </a:p>
      </dgm:t>
    </dgm:pt>
    <dgm:pt modelId="{EA082795-C643-4058-93CC-990E2DC0F64A}" type="sibTrans" cxnId="{241C39CF-392B-45C2-BBBA-C4574D64CE15}">
      <dgm:prSet/>
      <dgm:spPr/>
      <dgm:t>
        <a:bodyPr/>
        <a:lstStyle/>
        <a:p>
          <a:endParaRPr lang="ru-RU"/>
        </a:p>
      </dgm:t>
    </dgm:pt>
    <dgm:pt modelId="{BFEA2503-5E97-4C9A-853B-D31131C27285}" type="pres">
      <dgm:prSet presAssocID="{2847C73B-5FC7-4E50-8C56-BFFB93B3229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C59AF9-AE4D-402A-93A5-8FA2B03EDE10}" type="pres">
      <dgm:prSet presAssocID="{1BD54B2E-520C-45D3-8F1F-20A205B311B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832BDE-4E93-4F00-9219-0FAEF6B3EE44}" type="pres">
      <dgm:prSet presAssocID="{CEB199C6-41A2-44F5-B601-6C30C55B47A7}" presName="sibTrans" presStyleLbl="sibTrans2D1" presStyleIdx="0" presStyleCnt="3"/>
      <dgm:spPr/>
      <dgm:t>
        <a:bodyPr/>
        <a:lstStyle/>
        <a:p>
          <a:endParaRPr lang="ru-RU"/>
        </a:p>
      </dgm:t>
    </dgm:pt>
    <dgm:pt modelId="{0B9D7008-5D4F-4C74-B925-1B54256227BD}" type="pres">
      <dgm:prSet presAssocID="{CEB199C6-41A2-44F5-B601-6C30C55B47A7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51F264A6-8E48-41CA-9AB0-6271DAAFB8B4}" type="pres">
      <dgm:prSet presAssocID="{603B5AF8-F0AE-4C5A-BD68-77628ACB3BD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5560B6-0574-4CA0-8EB0-711F75D3E944}" type="pres">
      <dgm:prSet presAssocID="{72269324-AC52-42D3-8FA5-C3756CADCAB5}" presName="sibTrans" presStyleLbl="sibTrans2D1" presStyleIdx="1" presStyleCnt="3"/>
      <dgm:spPr/>
      <dgm:t>
        <a:bodyPr/>
        <a:lstStyle/>
        <a:p>
          <a:endParaRPr lang="ru-RU"/>
        </a:p>
      </dgm:t>
    </dgm:pt>
    <dgm:pt modelId="{F22C2DC1-86FD-4F5B-A1CE-74E97C5F7172}" type="pres">
      <dgm:prSet presAssocID="{72269324-AC52-42D3-8FA5-C3756CADCAB5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E8B0CBFA-6455-4E67-B794-8420C55767D8}" type="pres">
      <dgm:prSet presAssocID="{E72695B6-A5FB-4EDF-A081-16C44660111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E94306-C432-4E03-ABC0-3963EBB59D03}" type="pres">
      <dgm:prSet presAssocID="{208AA740-0C80-4700-BAB7-5876A364D13F}" presName="sibTrans" presStyleLbl="sibTrans2D1" presStyleIdx="2" presStyleCnt="3"/>
      <dgm:spPr/>
      <dgm:t>
        <a:bodyPr/>
        <a:lstStyle/>
        <a:p>
          <a:endParaRPr lang="ru-RU"/>
        </a:p>
      </dgm:t>
    </dgm:pt>
    <dgm:pt modelId="{DA69F1DE-0E9B-401A-8961-C294013F9B25}" type="pres">
      <dgm:prSet presAssocID="{208AA740-0C80-4700-BAB7-5876A364D13F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151CF002-6F48-442A-AFD5-C4A375239509}" type="pres">
      <dgm:prSet presAssocID="{685622C7-50BA-4714-849D-B35EEAC0540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4AF2A3A-FC6B-4EA9-932F-44F105B54DE0}" type="presOf" srcId="{72269324-AC52-42D3-8FA5-C3756CADCAB5}" destId="{F85560B6-0574-4CA0-8EB0-711F75D3E944}" srcOrd="0" destOrd="0" presId="urn:microsoft.com/office/officeart/2005/8/layout/process5"/>
    <dgm:cxn modelId="{41CDC0C6-2A41-40B0-9171-6ED790608E1D}" srcId="{2847C73B-5FC7-4E50-8C56-BFFB93B32297}" destId="{603B5AF8-F0AE-4C5A-BD68-77628ACB3BD9}" srcOrd="1" destOrd="0" parTransId="{90C1E130-87ED-4405-9003-2A56F61065E4}" sibTransId="{72269324-AC52-42D3-8FA5-C3756CADCAB5}"/>
    <dgm:cxn modelId="{241C39CF-392B-45C2-BBBA-C4574D64CE15}" srcId="{2847C73B-5FC7-4E50-8C56-BFFB93B32297}" destId="{685622C7-50BA-4714-849D-B35EEAC05400}" srcOrd="3" destOrd="0" parTransId="{BD81D801-E4D4-4430-BB33-74D73AB8EBF7}" sibTransId="{EA082795-C643-4058-93CC-990E2DC0F64A}"/>
    <dgm:cxn modelId="{7473F70F-D85B-44ED-9BC3-564D49627383}" type="presOf" srcId="{208AA740-0C80-4700-BAB7-5876A364D13F}" destId="{A2E94306-C432-4E03-ABC0-3963EBB59D03}" srcOrd="0" destOrd="0" presId="urn:microsoft.com/office/officeart/2005/8/layout/process5"/>
    <dgm:cxn modelId="{88B7DE78-EAE5-4AF5-A7DB-46231C550F6C}" srcId="{2847C73B-5FC7-4E50-8C56-BFFB93B32297}" destId="{1BD54B2E-520C-45D3-8F1F-20A205B311B1}" srcOrd="0" destOrd="0" parTransId="{9BBF2ADD-44E2-4903-A6FB-291FEE1969E7}" sibTransId="{CEB199C6-41A2-44F5-B601-6C30C55B47A7}"/>
    <dgm:cxn modelId="{C44F4D69-F178-4DF1-A38B-FD42EBC0DA34}" type="presOf" srcId="{603B5AF8-F0AE-4C5A-BD68-77628ACB3BD9}" destId="{51F264A6-8E48-41CA-9AB0-6271DAAFB8B4}" srcOrd="0" destOrd="0" presId="urn:microsoft.com/office/officeart/2005/8/layout/process5"/>
    <dgm:cxn modelId="{8372DD3B-44A2-4F53-ADBC-1B92D24BC6C4}" type="presOf" srcId="{2847C73B-5FC7-4E50-8C56-BFFB93B32297}" destId="{BFEA2503-5E97-4C9A-853B-D31131C27285}" srcOrd="0" destOrd="0" presId="urn:microsoft.com/office/officeart/2005/8/layout/process5"/>
    <dgm:cxn modelId="{5391B843-028E-47DC-A893-3C8E343F1B77}" type="presOf" srcId="{CEB199C6-41A2-44F5-B601-6C30C55B47A7}" destId="{0B9D7008-5D4F-4C74-B925-1B54256227BD}" srcOrd="1" destOrd="0" presId="urn:microsoft.com/office/officeart/2005/8/layout/process5"/>
    <dgm:cxn modelId="{9CAFF31C-920D-4C7D-91C9-7EB938D405F5}" type="presOf" srcId="{72269324-AC52-42D3-8FA5-C3756CADCAB5}" destId="{F22C2DC1-86FD-4F5B-A1CE-74E97C5F7172}" srcOrd="1" destOrd="0" presId="urn:microsoft.com/office/officeart/2005/8/layout/process5"/>
    <dgm:cxn modelId="{C1B42C94-6D20-4229-85DA-A4F51ECC30D3}" type="presOf" srcId="{CEB199C6-41A2-44F5-B601-6C30C55B47A7}" destId="{30832BDE-4E93-4F00-9219-0FAEF6B3EE44}" srcOrd="0" destOrd="0" presId="urn:microsoft.com/office/officeart/2005/8/layout/process5"/>
    <dgm:cxn modelId="{69E6D14B-B716-4859-BF16-44324243C38A}" srcId="{2847C73B-5FC7-4E50-8C56-BFFB93B32297}" destId="{E72695B6-A5FB-4EDF-A081-16C44660111B}" srcOrd="2" destOrd="0" parTransId="{205E9DA8-8BB8-486F-AFB7-9122E72D6055}" sibTransId="{208AA740-0C80-4700-BAB7-5876A364D13F}"/>
    <dgm:cxn modelId="{C7A6651C-800F-48B8-BCB9-A8C9ACB40470}" type="presOf" srcId="{685622C7-50BA-4714-849D-B35EEAC05400}" destId="{151CF002-6F48-442A-AFD5-C4A375239509}" srcOrd="0" destOrd="0" presId="urn:microsoft.com/office/officeart/2005/8/layout/process5"/>
    <dgm:cxn modelId="{C107DD43-1C17-4178-B658-8D95E1753AA5}" type="presOf" srcId="{1BD54B2E-520C-45D3-8F1F-20A205B311B1}" destId="{33C59AF9-AE4D-402A-93A5-8FA2B03EDE10}" srcOrd="0" destOrd="0" presId="urn:microsoft.com/office/officeart/2005/8/layout/process5"/>
    <dgm:cxn modelId="{F3C9E3E1-63E3-4D0F-B753-B152703DCCC3}" type="presOf" srcId="{208AA740-0C80-4700-BAB7-5876A364D13F}" destId="{DA69F1DE-0E9B-401A-8961-C294013F9B25}" srcOrd="1" destOrd="0" presId="urn:microsoft.com/office/officeart/2005/8/layout/process5"/>
    <dgm:cxn modelId="{887C95FB-1D6E-47BF-B7E7-1C349281BC71}" type="presOf" srcId="{E72695B6-A5FB-4EDF-A081-16C44660111B}" destId="{E8B0CBFA-6455-4E67-B794-8420C55767D8}" srcOrd="0" destOrd="0" presId="urn:microsoft.com/office/officeart/2005/8/layout/process5"/>
    <dgm:cxn modelId="{400713C8-9FA9-40DF-A265-C655BF8D7F53}" type="presParOf" srcId="{BFEA2503-5E97-4C9A-853B-D31131C27285}" destId="{33C59AF9-AE4D-402A-93A5-8FA2B03EDE10}" srcOrd="0" destOrd="0" presId="urn:microsoft.com/office/officeart/2005/8/layout/process5"/>
    <dgm:cxn modelId="{5344672B-9F78-414A-A86D-E7282A12DB6F}" type="presParOf" srcId="{BFEA2503-5E97-4C9A-853B-D31131C27285}" destId="{30832BDE-4E93-4F00-9219-0FAEF6B3EE44}" srcOrd="1" destOrd="0" presId="urn:microsoft.com/office/officeart/2005/8/layout/process5"/>
    <dgm:cxn modelId="{986CAF62-4AC7-4F3C-B2A8-0B39A116BE5B}" type="presParOf" srcId="{30832BDE-4E93-4F00-9219-0FAEF6B3EE44}" destId="{0B9D7008-5D4F-4C74-B925-1B54256227BD}" srcOrd="0" destOrd="0" presId="urn:microsoft.com/office/officeart/2005/8/layout/process5"/>
    <dgm:cxn modelId="{9897E439-5294-4572-99DD-B4AA566EB2FD}" type="presParOf" srcId="{BFEA2503-5E97-4C9A-853B-D31131C27285}" destId="{51F264A6-8E48-41CA-9AB0-6271DAAFB8B4}" srcOrd="2" destOrd="0" presId="urn:microsoft.com/office/officeart/2005/8/layout/process5"/>
    <dgm:cxn modelId="{E6CA5985-CAC0-44EE-BBCE-DC297D150359}" type="presParOf" srcId="{BFEA2503-5E97-4C9A-853B-D31131C27285}" destId="{F85560B6-0574-4CA0-8EB0-711F75D3E944}" srcOrd="3" destOrd="0" presId="urn:microsoft.com/office/officeart/2005/8/layout/process5"/>
    <dgm:cxn modelId="{4FC25EFD-7987-4933-98A7-C48E5D5EE527}" type="presParOf" srcId="{F85560B6-0574-4CA0-8EB0-711F75D3E944}" destId="{F22C2DC1-86FD-4F5B-A1CE-74E97C5F7172}" srcOrd="0" destOrd="0" presId="urn:microsoft.com/office/officeart/2005/8/layout/process5"/>
    <dgm:cxn modelId="{5C90DBC6-41ED-4C58-9D76-6C39A0A256EC}" type="presParOf" srcId="{BFEA2503-5E97-4C9A-853B-D31131C27285}" destId="{E8B0CBFA-6455-4E67-B794-8420C55767D8}" srcOrd="4" destOrd="0" presId="urn:microsoft.com/office/officeart/2005/8/layout/process5"/>
    <dgm:cxn modelId="{9015E83B-9E47-4536-9554-2EE91D6AE29E}" type="presParOf" srcId="{BFEA2503-5E97-4C9A-853B-D31131C27285}" destId="{A2E94306-C432-4E03-ABC0-3963EBB59D03}" srcOrd="5" destOrd="0" presId="urn:microsoft.com/office/officeart/2005/8/layout/process5"/>
    <dgm:cxn modelId="{6CA24121-05F3-4C4B-95B1-FA035B40C52E}" type="presParOf" srcId="{A2E94306-C432-4E03-ABC0-3963EBB59D03}" destId="{DA69F1DE-0E9B-401A-8961-C294013F9B25}" srcOrd="0" destOrd="0" presId="urn:microsoft.com/office/officeart/2005/8/layout/process5"/>
    <dgm:cxn modelId="{43FF8182-02F1-482B-8481-59D5BB8BC2B2}" type="presParOf" srcId="{BFEA2503-5E97-4C9A-853B-D31131C27285}" destId="{151CF002-6F48-442A-AFD5-C4A375239509}" srcOrd="6" destOrd="0" presId="urn:microsoft.com/office/officeart/2005/8/layout/process5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E01A60-8529-4048-9675-44D19459F029}" type="doc">
      <dgm:prSet loTypeId="urn:microsoft.com/office/officeart/2005/8/layout/chevron2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B233932-70AF-458C-902D-9ABF00067522}">
      <dgm:prSet phldrT="[Текст]"/>
      <dgm:spPr/>
      <dgm:t>
        <a:bodyPr/>
        <a:lstStyle/>
        <a:p>
          <a:r>
            <a:rPr lang="ru-RU" dirty="0"/>
            <a:t>1.</a:t>
          </a:r>
        </a:p>
      </dgm:t>
    </dgm:pt>
    <dgm:pt modelId="{EAEF8E6F-9B5C-4503-85FB-754551E09E13}" type="parTrans" cxnId="{34770CE7-83AB-4087-BE8C-2C0CC6B1D26A}">
      <dgm:prSet/>
      <dgm:spPr/>
      <dgm:t>
        <a:bodyPr/>
        <a:lstStyle/>
        <a:p>
          <a:endParaRPr lang="ru-RU"/>
        </a:p>
      </dgm:t>
    </dgm:pt>
    <dgm:pt modelId="{7E9A77A4-0CF3-4429-BE25-0273917D9B78}" type="sibTrans" cxnId="{34770CE7-83AB-4087-BE8C-2C0CC6B1D26A}">
      <dgm:prSet/>
      <dgm:spPr/>
      <dgm:t>
        <a:bodyPr/>
        <a:lstStyle/>
        <a:p>
          <a:endParaRPr lang="ru-RU"/>
        </a:p>
      </dgm:t>
    </dgm:pt>
    <dgm:pt modelId="{8F95154F-3A3A-479A-B47D-AAC0015FB919}">
      <dgm:prSet phldrT="[Текст]"/>
      <dgm:spPr/>
      <dgm:t>
        <a:bodyPr/>
        <a:lstStyle/>
        <a:p>
          <a:r>
            <a:rPr lang="ru-RU" dirty="0"/>
            <a:t>Принцип диалогичности </a:t>
          </a:r>
        </a:p>
      </dgm:t>
    </dgm:pt>
    <dgm:pt modelId="{C2C0DE92-A367-4FA0-BFDB-7C7D661A17E6}" type="parTrans" cxnId="{0D56E338-F72F-440E-AB4D-03992A84798F}">
      <dgm:prSet/>
      <dgm:spPr/>
      <dgm:t>
        <a:bodyPr/>
        <a:lstStyle/>
        <a:p>
          <a:endParaRPr lang="ru-RU"/>
        </a:p>
      </dgm:t>
    </dgm:pt>
    <dgm:pt modelId="{E577CEF1-2A64-4810-BFF7-172926AE6DAE}" type="sibTrans" cxnId="{0D56E338-F72F-440E-AB4D-03992A84798F}">
      <dgm:prSet/>
      <dgm:spPr/>
      <dgm:t>
        <a:bodyPr/>
        <a:lstStyle/>
        <a:p>
          <a:endParaRPr lang="ru-RU"/>
        </a:p>
      </dgm:t>
    </dgm:pt>
    <dgm:pt modelId="{80368474-F95B-4A0E-BDED-EA8BE076B81D}">
      <dgm:prSet phldrT="[Текст]"/>
      <dgm:spPr/>
      <dgm:t>
        <a:bodyPr/>
        <a:lstStyle/>
        <a:p>
          <a:r>
            <a:rPr lang="ru-RU" sz="3400" dirty="0"/>
            <a:t>2.</a:t>
          </a:r>
        </a:p>
      </dgm:t>
    </dgm:pt>
    <dgm:pt modelId="{4A957D34-9AB4-4D9C-844E-E3ECBEFF36F8}" type="parTrans" cxnId="{D4234A0C-FF02-406A-9F44-2EBBBEF9D3BE}">
      <dgm:prSet/>
      <dgm:spPr/>
      <dgm:t>
        <a:bodyPr/>
        <a:lstStyle/>
        <a:p>
          <a:endParaRPr lang="ru-RU"/>
        </a:p>
      </dgm:t>
    </dgm:pt>
    <dgm:pt modelId="{1F61AEFC-2DB9-44FC-A7DF-BC166D6826A7}" type="sibTrans" cxnId="{D4234A0C-FF02-406A-9F44-2EBBBEF9D3BE}">
      <dgm:prSet/>
      <dgm:spPr/>
      <dgm:t>
        <a:bodyPr/>
        <a:lstStyle/>
        <a:p>
          <a:endParaRPr lang="ru-RU"/>
        </a:p>
      </dgm:t>
    </dgm:pt>
    <dgm:pt modelId="{AED6F837-A245-4084-9560-3F525355BF73}">
      <dgm:prSet phldrT="[Текст]"/>
      <dgm:spPr/>
      <dgm:t>
        <a:bodyPr/>
        <a:lstStyle/>
        <a:p>
          <a:r>
            <a:rPr lang="ru-RU" dirty="0"/>
            <a:t>Принцип вариативности </a:t>
          </a:r>
        </a:p>
      </dgm:t>
    </dgm:pt>
    <dgm:pt modelId="{35A2B510-5FB2-4192-A5D6-2ACA863E7993}" type="parTrans" cxnId="{CDFED872-0C63-4C7C-A526-C2780573D86D}">
      <dgm:prSet/>
      <dgm:spPr/>
      <dgm:t>
        <a:bodyPr/>
        <a:lstStyle/>
        <a:p>
          <a:endParaRPr lang="ru-RU"/>
        </a:p>
      </dgm:t>
    </dgm:pt>
    <dgm:pt modelId="{230188D0-B63A-4C8A-BDF2-F04C2F1A3FCE}" type="sibTrans" cxnId="{CDFED872-0C63-4C7C-A526-C2780573D86D}">
      <dgm:prSet/>
      <dgm:spPr/>
      <dgm:t>
        <a:bodyPr/>
        <a:lstStyle/>
        <a:p>
          <a:endParaRPr lang="ru-RU"/>
        </a:p>
      </dgm:t>
    </dgm:pt>
    <dgm:pt modelId="{8D66FF89-4485-488D-9302-21622CAB1B8D}">
      <dgm:prSet phldrT="[Текст]"/>
      <dgm:spPr/>
      <dgm:t>
        <a:bodyPr/>
        <a:lstStyle/>
        <a:p>
          <a:r>
            <a:rPr lang="ru-RU" sz="3400" dirty="0"/>
            <a:t>3.</a:t>
          </a:r>
        </a:p>
      </dgm:t>
    </dgm:pt>
    <dgm:pt modelId="{08571AC6-D703-4577-8DBD-4DB053A9BFB0}" type="parTrans" cxnId="{0A1C6868-EB87-4107-8CEC-ED88E094AA9B}">
      <dgm:prSet/>
      <dgm:spPr/>
      <dgm:t>
        <a:bodyPr/>
        <a:lstStyle/>
        <a:p>
          <a:endParaRPr lang="ru-RU"/>
        </a:p>
      </dgm:t>
    </dgm:pt>
    <dgm:pt modelId="{E4E23DD1-42E3-45B9-BEC4-AA919987AFC6}" type="sibTrans" cxnId="{0A1C6868-EB87-4107-8CEC-ED88E094AA9B}">
      <dgm:prSet/>
      <dgm:spPr/>
      <dgm:t>
        <a:bodyPr/>
        <a:lstStyle/>
        <a:p>
          <a:endParaRPr lang="ru-RU"/>
        </a:p>
      </dgm:t>
    </dgm:pt>
    <dgm:pt modelId="{62412128-F431-4094-9EC8-2CCF5A89BBFF}">
      <dgm:prSet phldrT="[Текст]"/>
      <dgm:spPr/>
      <dgm:t>
        <a:bodyPr/>
        <a:lstStyle/>
        <a:p>
          <a:r>
            <a:rPr lang="ru-RU" dirty="0"/>
            <a:t>Принцип доброжелательности </a:t>
          </a:r>
        </a:p>
      </dgm:t>
    </dgm:pt>
    <dgm:pt modelId="{BBA5F1A3-C351-494E-B2D0-EE9DD1FD072C}" type="parTrans" cxnId="{5BFB62BA-B558-42B4-A140-858BC92D2F14}">
      <dgm:prSet/>
      <dgm:spPr/>
      <dgm:t>
        <a:bodyPr/>
        <a:lstStyle/>
        <a:p>
          <a:endParaRPr lang="ru-RU"/>
        </a:p>
      </dgm:t>
    </dgm:pt>
    <dgm:pt modelId="{77B69B78-0DEE-475F-AC46-B4D74CD89F10}" type="sibTrans" cxnId="{5BFB62BA-B558-42B4-A140-858BC92D2F14}">
      <dgm:prSet/>
      <dgm:spPr/>
      <dgm:t>
        <a:bodyPr/>
        <a:lstStyle/>
        <a:p>
          <a:endParaRPr lang="ru-RU"/>
        </a:p>
      </dgm:t>
    </dgm:pt>
    <dgm:pt modelId="{104D2155-1643-450A-8F15-37F98D1D5B87}">
      <dgm:prSet phldrT="[Текст]"/>
      <dgm:spPr/>
      <dgm:t>
        <a:bodyPr/>
        <a:lstStyle/>
        <a:p>
          <a:r>
            <a:rPr lang="ru-RU" sz="3400" dirty="0"/>
            <a:t>4.</a:t>
          </a:r>
        </a:p>
      </dgm:t>
    </dgm:pt>
    <dgm:pt modelId="{D6FC5970-ACFB-44AB-8C3F-AB938EDC2A79}" type="parTrans" cxnId="{5EFD7C8A-D5C7-4EF4-AFE2-1D6BE008F09A}">
      <dgm:prSet/>
      <dgm:spPr/>
      <dgm:t>
        <a:bodyPr/>
        <a:lstStyle/>
        <a:p>
          <a:endParaRPr lang="ru-RU"/>
        </a:p>
      </dgm:t>
    </dgm:pt>
    <dgm:pt modelId="{4082AC59-1298-4CA6-89C2-53B9BEA3FFA5}" type="sibTrans" cxnId="{5EFD7C8A-D5C7-4EF4-AFE2-1D6BE008F09A}">
      <dgm:prSet/>
      <dgm:spPr/>
      <dgm:t>
        <a:bodyPr/>
        <a:lstStyle/>
        <a:p>
          <a:endParaRPr lang="ru-RU"/>
        </a:p>
      </dgm:t>
    </dgm:pt>
    <dgm:pt modelId="{FD387834-D5EB-437C-91E6-6C87DC09182F}">
      <dgm:prSet phldrT="[Текст]"/>
      <dgm:spPr/>
      <dgm:t>
        <a:bodyPr/>
        <a:lstStyle/>
        <a:p>
          <a:r>
            <a:rPr lang="ru-RU" sz="2600" dirty="0"/>
            <a:t>Принцип опоры на положительное в ребенке </a:t>
          </a:r>
        </a:p>
      </dgm:t>
    </dgm:pt>
    <dgm:pt modelId="{7265633A-AB03-4D87-A012-1DC731BD75CA}" type="parTrans" cxnId="{6CDFB9DE-1BC7-45E0-AB18-7B7A772353C0}">
      <dgm:prSet/>
      <dgm:spPr/>
    </dgm:pt>
    <dgm:pt modelId="{5791AF73-9D38-4C4C-ACA7-DD6467394C8B}" type="sibTrans" cxnId="{6CDFB9DE-1BC7-45E0-AB18-7B7A772353C0}">
      <dgm:prSet/>
      <dgm:spPr/>
    </dgm:pt>
    <dgm:pt modelId="{2A2C42F2-4DC1-4667-8AF8-439F5DCD86C5}">
      <dgm:prSet phldrT="[Текст]"/>
      <dgm:spPr/>
      <dgm:t>
        <a:bodyPr/>
        <a:lstStyle/>
        <a:p>
          <a:r>
            <a:rPr lang="ru-RU" sz="3400" dirty="0"/>
            <a:t>5.</a:t>
          </a:r>
        </a:p>
      </dgm:t>
    </dgm:pt>
    <dgm:pt modelId="{5C911152-582F-4022-AB38-2469E64E2DB5}" type="parTrans" cxnId="{B36A42E4-12D3-4032-ABB0-A6141E0CBCBF}">
      <dgm:prSet/>
      <dgm:spPr/>
    </dgm:pt>
    <dgm:pt modelId="{EC0500C3-CEDC-4B2F-9320-ED777BECFC8D}" type="sibTrans" cxnId="{B36A42E4-12D3-4032-ABB0-A6141E0CBCBF}">
      <dgm:prSet/>
      <dgm:spPr/>
    </dgm:pt>
    <dgm:pt modelId="{6E932A3C-0380-417D-8DC1-145772DFDAA8}">
      <dgm:prSet phldrT="[Текст]"/>
      <dgm:spPr/>
      <dgm:t>
        <a:bodyPr/>
        <a:lstStyle/>
        <a:p>
          <a:r>
            <a:rPr lang="ru-RU" sz="2600" dirty="0"/>
            <a:t>Принцип позитивной эмоциональности </a:t>
          </a:r>
        </a:p>
      </dgm:t>
    </dgm:pt>
    <dgm:pt modelId="{88D1A0AF-8448-4AFF-B341-EC8D127BEE9D}" type="parTrans" cxnId="{75E9C5FC-5BDD-4D8A-8E60-5DC0E35B3243}">
      <dgm:prSet/>
      <dgm:spPr/>
    </dgm:pt>
    <dgm:pt modelId="{EA3A187B-D8DF-4BE1-9FB1-E3A07C0B0D3A}" type="sibTrans" cxnId="{75E9C5FC-5BDD-4D8A-8E60-5DC0E35B3243}">
      <dgm:prSet/>
      <dgm:spPr/>
    </dgm:pt>
    <dgm:pt modelId="{2507899E-3FF0-4551-8B92-FF30EFBDD036}">
      <dgm:prSet phldrT="[Текст]"/>
      <dgm:spPr/>
      <dgm:t>
        <a:bodyPr/>
        <a:lstStyle/>
        <a:p>
          <a:r>
            <a:rPr lang="ru-RU" sz="3400" dirty="0"/>
            <a:t>6.</a:t>
          </a:r>
        </a:p>
      </dgm:t>
    </dgm:pt>
    <dgm:pt modelId="{BC548F87-A0CD-4674-86D2-5FFCE9D56A3B}" type="parTrans" cxnId="{6685C768-8B88-4D59-AD94-9EC32EBEB93B}">
      <dgm:prSet/>
      <dgm:spPr/>
    </dgm:pt>
    <dgm:pt modelId="{A58B1B2E-85B4-412D-AC37-20D6F493DC9F}" type="sibTrans" cxnId="{6685C768-8B88-4D59-AD94-9EC32EBEB93B}">
      <dgm:prSet/>
      <dgm:spPr/>
    </dgm:pt>
    <dgm:pt modelId="{758924DC-5F4A-40EF-8D97-91CEB11E2EB8}">
      <dgm:prSet phldrT="[Текст]"/>
      <dgm:spPr/>
      <dgm:t>
        <a:bodyPr/>
        <a:lstStyle/>
        <a:p>
          <a:r>
            <a:rPr lang="ru-RU" sz="2600" dirty="0"/>
            <a:t>Принцип развивающейся субъектности</a:t>
          </a:r>
        </a:p>
      </dgm:t>
    </dgm:pt>
    <dgm:pt modelId="{16B10390-EAF0-4B15-B5C2-EB7CBC333AA1}" type="parTrans" cxnId="{E4EFBC09-C450-4991-9AA0-E857FDF0ED7D}">
      <dgm:prSet/>
      <dgm:spPr/>
    </dgm:pt>
    <dgm:pt modelId="{81D02CB3-29DC-4694-B4C3-749F292ED8FC}" type="sibTrans" cxnId="{E4EFBC09-C450-4991-9AA0-E857FDF0ED7D}">
      <dgm:prSet/>
      <dgm:spPr/>
    </dgm:pt>
    <dgm:pt modelId="{D29A4C5D-778D-41F2-96AA-87B7C8B89563}" type="pres">
      <dgm:prSet presAssocID="{B2E01A60-8529-4048-9675-44D19459F02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9A7737E-39B4-4E5F-9C3C-AA6ED4B5A9B4}" type="pres">
      <dgm:prSet presAssocID="{7B233932-70AF-458C-902D-9ABF00067522}" presName="composite" presStyleCnt="0"/>
      <dgm:spPr/>
    </dgm:pt>
    <dgm:pt modelId="{DD1A7FF9-0FEA-4EE9-990D-3556DC9AB95C}" type="pres">
      <dgm:prSet presAssocID="{7B233932-70AF-458C-902D-9ABF00067522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061F11-CB14-4947-AFEB-7A6E09A96F98}" type="pres">
      <dgm:prSet presAssocID="{7B233932-70AF-458C-902D-9ABF00067522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20CD7A-5095-4AEC-950F-D76E21E822C1}" type="pres">
      <dgm:prSet presAssocID="{7E9A77A4-0CF3-4429-BE25-0273917D9B78}" presName="sp" presStyleCnt="0"/>
      <dgm:spPr/>
    </dgm:pt>
    <dgm:pt modelId="{770C174A-7A39-4D3B-8714-5276F18E0897}" type="pres">
      <dgm:prSet presAssocID="{80368474-F95B-4A0E-BDED-EA8BE076B81D}" presName="composite" presStyleCnt="0"/>
      <dgm:spPr/>
    </dgm:pt>
    <dgm:pt modelId="{C6198C5B-BB8C-4DFE-AE90-5DAF97205030}" type="pres">
      <dgm:prSet presAssocID="{80368474-F95B-4A0E-BDED-EA8BE076B81D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03BE22-2608-4364-A769-3FEC42061833}" type="pres">
      <dgm:prSet presAssocID="{80368474-F95B-4A0E-BDED-EA8BE076B81D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709740-2BAF-4FAD-B2D7-658524BE16DE}" type="pres">
      <dgm:prSet presAssocID="{1F61AEFC-2DB9-44FC-A7DF-BC166D6826A7}" presName="sp" presStyleCnt="0"/>
      <dgm:spPr/>
    </dgm:pt>
    <dgm:pt modelId="{A1FC6594-4BF1-4CB9-973B-B9FBCC2A0EBA}" type="pres">
      <dgm:prSet presAssocID="{8D66FF89-4485-488D-9302-21622CAB1B8D}" presName="composite" presStyleCnt="0"/>
      <dgm:spPr/>
    </dgm:pt>
    <dgm:pt modelId="{3E258FFD-3C71-4B91-9CB6-F32EA1084C15}" type="pres">
      <dgm:prSet presAssocID="{8D66FF89-4485-488D-9302-21622CAB1B8D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3EF30D-BA6E-403A-8EA2-256EB7E1D2FD}" type="pres">
      <dgm:prSet presAssocID="{8D66FF89-4485-488D-9302-21622CAB1B8D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6BF6B9-8A9C-42A1-A24C-64B1DE4B52A2}" type="pres">
      <dgm:prSet presAssocID="{E4E23DD1-42E3-45B9-BEC4-AA919987AFC6}" presName="sp" presStyleCnt="0"/>
      <dgm:spPr/>
    </dgm:pt>
    <dgm:pt modelId="{164C9B72-CAB6-4D94-A574-1368E269B030}" type="pres">
      <dgm:prSet presAssocID="{104D2155-1643-450A-8F15-37F98D1D5B87}" presName="composite" presStyleCnt="0"/>
      <dgm:spPr/>
    </dgm:pt>
    <dgm:pt modelId="{06BC9301-C87A-4ABB-B924-6A5D04B0DB1B}" type="pres">
      <dgm:prSet presAssocID="{104D2155-1643-450A-8F15-37F98D1D5B87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5948EC-48C3-418D-A046-3E793287045B}" type="pres">
      <dgm:prSet presAssocID="{104D2155-1643-450A-8F15-37F98D1D5B87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C6B9A1-AB3E-4A26-A080-858A8D37DC65}" type="pres">
      <dgm:prSet presAssocID="{4082AC59-1298-4CA6-89C2-53B9BEA3FFA5}" presName="sp" presStyleCnt="0"/>
      <dgm:spPr/>
    </dgm:pt>
    <dgm:pt modelId="{C10BFFA7-4D91-41A5-9E82-702DCB6DAA75}" type="pres">
      <dgm:prSet presAssocID="{2A2C42F2-4DC1-4667-8AF8-439F5DCD86C5}" presName="composite" presStyleCnt="0"/>
      <dgm:spPr/>
    </dgm:pt>
    <dgm:pt modelId="{B6CEE0D8-C241-4169-94F2-B0DE958B85AB}" type="pres">
      <dgm:prSet presAssocID="{2A2C42F2-4DC1-4667-8AF8-439F5DCD86C5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4EC5A6-A8E2-43F9-8D80-F541D632A74D}" type="pres">
      <dgm:prSet presAssocID="{2A2C42F2-4DC1-4667-8AF8-439F5DCD86C5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D5C800-89ED-4256-8063-758FC69DC8B3}" type="pres">
      <dgm:prSet presAssocID="{EC0500C3-CEDC-4B2F-9320-ED777BECFC8D}" presName="sp" presStyleCnt="0"/>
      <dgm:spPr/>
    </dgm:pt>
    <dgm:pt modelId="{0B0049AA-5BCD-4C40-BAB0-145D71BB4D9F}" type="pres">
      <dgm:prSet presAssocID="{2507899E-3FF0-4551-8B92-FF30EFBDD036}" presName="composite" presStyleCnt="0"/>
      <dgm:spPr/>
    </dgm:pt>
    <dgm:pt modelId="{BEBF6D57-C245-4A25-8D10-DB6FFA4710F2}" type="pres">
      <dgm:prSet presAssocID="{2507899E-3FF0-4551-8B92-FF30EFBDD036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1A1C0C-15B0-4D2B-B2CD-24CA3AD4B970}" type="pres">
      <dgm:prSet presAssocID="{2507899E-3FF0-4551-8B92-FF30EFBDD036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C26D29-2D42-43E1-AB8F-D89C69D70370}" type="presOf" srcId="{80368474-F95B-4A0E-BDED-EA8BE076B81D}" destId="{C6198C5B-BB8C-4DFE-AE90-5DAF97205030}" srcOrd="0" destOrd="0" presId="urn:microsoft.com/office/officeart/2005/8/layout/chevron2"/>
    <dgm:cxn modelId="{6595EB10-BC92-4C70-BF7C-7669F339CA3B}" type="presOf" srcId="{7B233932-70AF-458C-902D-9ABF00067522}" destId="{DD1A7FF9-0FEA-4EE9-990D-3556DC9AB95C}" srcOrd="0" destOrd="0" presId="urn:microsoft.com/office/officeart/2005/8/layout/chevron2"/>
    <dgm:cxn modelId="{AC9990E6-F505-478E-8399-CAFFB6AB1599}" type="presOf" srcId="{2507899E-3FF0-4551-8B92-FF30EFBDD036}" destId="{BEBF6D57-C245-4A25-8D10-DB6FFA4710F2}" srcOrd="0" destOrd="0" presId="urn:microsoft.com/office/officeart/2005/8/layout/chevron2"/>
    <dgm:cxn modelId="{5BFB62BA-B558-42B4-A140-858BC92D2F14}" srcId="{8D66FF89-4485-488D-9302-21622CAB1B8D}" destId="{62412128-F431-4094-9EC8-2CCF5A89BBFF}" srcOrd="0" destOrd="0" parTransId="{BBA5F1A3-C351-494E-B2D0-EE9DD1FD072C}" sibTransId="{77B69B78-0DEE-475F-AC46-B4D74CD89F10}"/>
    <dgm:cxn modelId="{B36A42E4-12D3-4032-ABB0-A6141E0CBCBF}" srcId="{B2E01A60-8529-4048-9675-44D19459F029}" destId="{2A2C42F2-4DC1-4667-8AF8-439F5DCD86C5}" srcOrd="4" destOrd="0" parTransId="{5C911152-582F-4022-AB38-2469E64E2DB5}" sibTransId="{EC0500C3-CEDC-4B2F-9320-ED777BECFC8D}"/>
    <dgm:cxn modelId="{AAAD1073-4F93-4C1F-BF40-08045E4A53C5}" type="presOf" srcId="{62412128-F431-4094-9EC8-2CCF5A89BBFF}" destId="{AC3EF30D-BA6E-403A-8EA2-256EB7E1D2FD}" srcOrd="0" destOrd="0" presId="urn:microsoft.com/office/officeart/2005/8/layout/chevron2"/>
    <dgm:cxn modelId="{C7B7CED1-D084-4CEB-9C7A-DD3DEB79716F}" type="presOf" srcId="{B2E01A60-8529-4048-9675-44D19459F029}" destId="{D29A4C5D-778D-41F2-96AA-87B7C8B89563}" srcOrd="0" destOrd="0" presId="urn:microsoft.com/office/officeart/2005/8/layout/chevron2"/>
    <dgm:cxn modelId="{75E9C5FC-5BDD-4D8A-8E60-5DC0E35B3243}" srcId="{2A2C42F2-4DC1-4667-8AF8-439F5DCD86C5}" destId="{6E932A3C-0380-417D-8DC1-145772DFDAA8}" srcOrd="0" destOrd="0" parTransId="{88D1A0AF-8448-4AFF-B341-EC8D127BEE9D}" sibTransId="{EA3A187B-D8DF-4BE1-9FB1-E3A07C0B0D3A}"/>
    <dgm:cxn modelId="{0C1076D0-93B4-4F4C-8FB1-469DB7D54EC0}" type="presOf" srcId="{104D2155-1643-450A-8F15-37F98D1D5B87}" destId="{06BC9301-C87A-4ABB-B924-6A5D04B0DB1B}" srcOrd="0" destOrd="0" presId="urn:microsoft.com/office/officeart/2005/8/layout/chevron2"/>
    <dgm:cxn modelId="{ED9CA9D7-211E-4AD2-BB7D-2665131F655A}" type="presOf" srcId="{8F95154F-3A3A-479A-B47D-AAC0015FB919}" destId="{12061F11-CB14-4947-AFEB-7A6E09A96F98}" srcOrd="0" destOrd="0" presId="urn:microsoft.com/office/officeart/2005/8/layout/chevron2"/>
    <dgm:cxn modelId="{23B237EE-FF96-40CA-88A4-6D8ECD275FE2}" type="presOf" srcId="{6E932A3C-0380-417D-8DC1-145772DFDAA8}" destId="{984EC5A6-A8E2-43F9-8D80-F541D632A74D}" srcOrd="0" destOrd="0" presId="urn:microsoft.com/office/officeart/2005/8/layout/chevron2"/>
    <dgm:cxn modelId="{D4234A0C-FF02-406A-9F44-2EBBBEF9D3BE}" srcId="{B2E01A60-8529-4048-9675-44D19459F029}" destId="{80368474-F95B-4A0E-BDED-EA8BE076B81D}" srcOrd="1" destOrd="0" parTransId="{4A957D34-9AB4-4D9C-844E-E3ECBEFF36F8}" sibTransId="{1F61AEFC-2DB9-44FC-A7DF-BC166D6826A7}"/>
    <dgm:cxn modelId="{5EFD7C8A-D5C7-4EF4-AFE2-1D6BE008F09A}" srcId="{B2E01A60-8529-4048-9675-44D19459F029}" destId="{104D2155-1643-450A-8F15-37F98D1D5B87}" srcOrd="3" destOrd="0" parTransId="{D6FC5970-ACFB-44AB-8C3F-AB938EDC2A79}" sibTransId="{4082AC59-1298-4CA6-89C2-53B9BEA3FFA5}"/>
    <dgm:cxn modelId="{6CDFB9DE-1BC7-45E0-AB18-7B7A772353C0}" srcId="{104D2155-1643-450A-8F15-37F98D1D5B87}" destId="{FD387834-D5EB-437C-91E6-6C87DC09182F}" srcOrd="0" destOrd="0" parTransId="{7265633A-AB03-4D87-A012-1DC731BD75CA}" sibTransId="{5791AF73-9D38-4C4C-ACA7-DD6467394C8B}"/>
    <dgm:cxn modelId="{6685C768-8B88-4D59-AD94-9EC32EBEB93B}" srcId="{B2E01A60-8529-4048-9675-44D19459F029}" destId="{2507899E-3FF0-4551-8B92-FF30EFBDD036}" srcOrd="5" destOrd="0" parTransId="{BC548F87-A0CD-4674-86D2-5FFCE9D56A3B}" sibTransId="{A58B1B2E-85B4-412D-AC37-20D6F493DC9F}"/>
    <dgm:cxn modelId="{87898ADD-2F17-440B-8DC9-79D9D3385AE4}" type="presOf" srcId="{AED6F837-A245-4084-9560-3F525355BF73}" destId="{2503BE22-2608-4364-A769-3FEC42061833}" srcOrd="0" destOrd="0" presId="urn:microsoft.com/office/officeart/2005/8/layout/chevron2"/>
    <dgm:cxn modelId="{E4EFBC09-C450-4991-9AA0-E857FDF0ED7D}" srcId="{2507899E-3FF0-4551-8B92-FF30EFBDD036}" destId="{758924DC-5F4A-40EF-8D97-91CEB11E2EB8}" srcOrd="0" destOrd="0" parTransId="{16B10390-EAF0-4B15-B5C2-EB7CBC333AA1}" sibTransId="{81D02CB3-29DC-4694-B4C3-749F292ED8FC}"/>
    <dgm:cxn modelId="{12B63C25-16D4-4AB9-902B-95517003E519}" type="presOf" srcId="{8D66FF89-4485-488D-9302-21622CAB1B8D}" destId="{3E258FFD-3C71-4B91-9CB6-F32EA1084C15}" srcOrd="0" destOrd="0" presId="urn:microsoft.com/office/officeart/2005/8/layout/chevron2"/>
    <dgm:cxn modelId="{34770CE7-83AB-4087-BE8C-2C0CC6B1D26A}" srcId="{B2E01A60-8529-4048-9675-44D19459F029}" destId="{7B233932-70AF-458C-902D-9ABF00067522}" srcOrd="0" destOrd="0" parTransId="{EAEF8E6F-9B5C-4503-85FB-754551E09E13}" sibTransId="{7E9A77A4-0CF3-4429-BE25-0273917D9B78}"/>
    <dgm:cxn modelId="{0D56E338-F72F-440E-AB4D-03992A84798F}" srcId="{7B233932-70AF-458C-902D-9ABF00067522}" destId="{8F95154F-3A3A-479A-B47D-AAC0015FB919}" srcOrd="0" destOrd="0" parTransId="{C2C0DE92-A367-4FA0-BFDB-7C7D661A17E6}" sibTransId="{E577CEF1-2A64-4810-BFF7-172926AE6DAE}"/>
    <dgm:cxn modelId="{75F93846-210B-4D1C-8417-59E7D3D809F7}" type="presOf" srcId="{758924DC-5F4A-40EF-8D97-91CEB11E2EB8}" destId="{1D1A1C0C-15B0-4D2B-B2CD-24CA3AD4B970}" srcOrd="0" destOrd="0" presId="urn:microsoft.com/office/officeart/2005/8/layout/chevron2"/>
    <dgm:cxn modelId="{85BE428B-6D69-48CB-954A-C0F496A1D6EF}" type="presOf" srcId="{FD387834-D5EB-437C-91E6-6C87DC09182F}" destId="{A45948EC-48C3-418D-A046-3E793287045B}" srcOrd="0" destOrd="0" presId="urn:microsoft.com/office/officeart/2005/8/layout/chevron2"/>
    <dgm:cxn modelId="{0A1C6868-EB87-4107-8CEC-ED88E094AA9B}" srcId="{B2E01A60-8529-4048-9675-44D19459F029}" destId="{8D66FF89-4485-488D-9302-21622CAB1B8D}" srcOrd="2" destOrd="0" parTransId="{08571AC6-D703-4577-8DBD-4DB053A9BFB0}" sibTransId="{E4E23DD1-42E3-45B9-BEC4-AA919987AFC6}"/>
    <dgm:cxn modelId="{CDFED872-0C63-4C7C-A526-C2780573D86D}" srcId="{80368474-F95B-4A0E-BDED-EA8BE076B81D}" destId="{AED6F837-A245-4084-9560-3F525355BF73}" srcOrd="0" destOrd="0" parTransId="{35A2B510-5FB2-4192-A5D6-2ACA863E7993}" sibTransId="{230188D0-B63A-4C8A-BDF2-F04C2F1A3FCE}"/>
    <dgm:cxn modelId="{D883A0CA-A434-465C-9453-4F6A78E6532E}" type="presOf" srcId="{2A2C42F2-4DC1-4667-8AF8-439F5DCD86C5}" destId="{B6CEE0D8-C241-4169-94F2-B0DE958B85AB}" srcOrd="0" destOrd="0" presId="urn:microsoft.com/office/officeart/2005/8/layout/chevron2"/>
    <dgm:cxn modelId="{0CF2BF67-B907-4662-9116-325702BE1555}" type="presParOf" srcId="{D29A4C5D-778D-41F2-96AA-87B7C8B89563}" destId="{89A7737E-39B4-4E5F-9C3C-AA6ED4B5A9B4}" srcOrd="0" destOrd="0" presId="urn:microsoft.com/office/officeart/2005/8/layout/chevron2"/>
    <dgm:cxn modelId="{1106B107-2294-4842-BBB5-617DFD174B84}" type="presParOf" srcId="{89A7737E-39B4-4E5F-9C3C-AA6ED4B5A9B4}" destId="{DD1A7FF9-0FEA-4EE9-990D-3556DC9AB95C}" srcOrd="0" destOrd="0" presId="urn:microsoft.com/office/officeart/2005/8/layout/chevron2"/>
    <dgm:cxn modelId="{416130E5-663E-4739-AB44-3A5F18F9F084}" type="presParOf" srcId="{89A7737E-39B4-4E5F-9C3C-AA6ED4B5A9B4}" destId="{12061F11-CB14-4947-AFEB-7A6E09A96F98}" srcOrd="1" destOrd="0" presId="urn:microsoft.com/office/officeart/2005/8/layout/chevron2"/>
    <dgm:cxn modelId="{A0FAD58B-F29F-418D-B20B-BAA7567ACD56}" type="presParOf" srcId="{D29A4C5D-778D-41F2-96AA-87B7C8B89563}" destId="{9120CD7A-5095-4AEC-950F-D76E21E822C1}" srcOrd="1" destOrd="0" presId="urn:microsoft.com/office/officeart/2005/8/layout/chevron2"/>
    <dgm:cxn modelId="{DC0C2491-9DC1-4E80-A53C-51122FBC4E2C}" type="presParOf" srcId="{D29A4C5D-778D-41F2-96AA-87B7C8B89563}" destId="{770C174A-7A39-4D3B-8714-5276F18E0897}" srcOrd="2" destOrd="0" presId="urn:microsoft.com/office/officeart/2005/8/layout/chevron2"/>
    <dgm:cxn modelId="{C05F3B36-FBD5-4EBD-A855-A47BA5F27C47}" type="presParOf" srcId="{770C174A-7A39-4D3B-8714-5276F18E0897}" destId="{C6198C5B-BB8C-4DFE-AE90-5DAF97205030}" srcOrd="0" destOrd="0" presId="urn:microsoft.com/office/officeart/2005/8/layout/chevron2"/>
    <dgm:cxn modelId="{413742F2-A286-4C77-8A6D-F82D9C48B3D7}" type="presParOf" srcId="{770C174A-7A39-4D3B-8714-5276F18E0897}" destId="{2503BE22-2608-4364-A769-3FEC42061833}" srcOrd="1" destOrd="0" presId="urn:microsoft.com/office/officeart/2005/8/layout/chevron2"/>
    <dgm:cxn modelId="{EB288E0A-998A-4674-AB38-E04E710AF3CD}" type="presParOf" srcId="{D29A4C5D-778D-41F2-96AA-87B7C8B89563}" destId="{E1709740-2BAF-4FAD-B2D7-658524BE16DE}" srcOrd="3" destOrd="0" presId="urn:microsoft.com/office/officeart/2005/8/layout/chevron2"/>
    <dgm:cxn modelId="{A67CB923-18B8-4BF3-999E-9BF865E11066}" type="presParOf" srcId="{D29A4C5D-778D-41F2-96AA-87B7C8B89563}" destId="{A1FC6594-4BF1-4CB9-973B-B9FBCC2A0EBA}" srcOrd="4" destOrd="0" presId="urn:microsoft.com/office/officeart/2005/8/layout/chevron2"/>
    <dgm:cxn modelId="{228FD499-4BE6-4717-AD28-E6DEC13B97C8}" type="presParOf" srcId="{A1FC6594-4BF1-4CB9-973B-B9FBCC2A0EBA}" destId="{3E258FFD-3C71-4B91-9CB6-F32EA1084C15}" srcOrd="0" destOrd="0" presId="urn:microsoft.com/office/officeart/2005/8/layout/chevron2"/>
    <dgm:cxn modelId="{61E8D5CA-2FF4-4D2D-A80B-74B0426BAD8E}" type="presParOf" srcId="{A1FC6594-4BF1-4CB9-973B-B9FBCC2A0EBA}" destId="{AC3EF30D-BA6E-403A-8EA2-256EB7E1D2FD}" srcOrd="1" destOrd="0" presId="urn:microsoft.com/office/officeart/2005/8/layout/chevron2"/>
    <dgm:cxn modelId="{DA4D047A-AA6A-4390-A997-99DE1D8F6336}" type="presParOf" srcId="{D29A4C5D-778D-41F2-96AA-87B7C8B89563}" destId="{546BF6B9-8A9C-42A1-A24C-64B1DE4B52A2}" srcOrd="5" destOrd="0" presId="urn:microsoft.com/office/officeart/2005/8/layout/chevron2"/>
    <dgm:cxn modelId="{7196A9E4-A6FC-40FB-8F23-BA4298F0CCE4}" type="presParOf" srcId="{D29A4C5D-778D-41F2-96AA-87B7C8B89563}" destId="{164C9B72-CAB6-4D94-A574-1368E269B030}" srcOrd="6" destOrd="0" presId="urn:microsoft.com/office/officeart/2005/8/layout/chevron2"/>
    <dgm:cxn modelId="{DA85FAA5-74E8-4A29-A17D-B45C94CC3265}" type="presParOf" srcId="{164C9B72-CAB6-4D94-A574-1368E269B030}" destId="{06BC9301-C87A-4ABB-B924-6A5D04B0DB1B}" srcOrd="0" destOrd="0" presId="urn:microsoft.com/office/officeart/2005/8/layout/chevron2"/>
    <dgm:cxn modelId="{8AA42FDF-B2E4-4107-A2B3-CE228BAFA9B7}" type="presParOf" srcId="{164C9B72-CAB6-4D94-A574-1368E269B030}" destId="{A45948EC-48C3-418D-A046-3E793287045B}" srcOrd="1" destOrd="0" presId="urn:microsoft.com/office/officeart/2005/8/layout/chevron2"/>
    <dgm:cxn modelId="{EE789625-EEA5-424C-8785-9D918F31B35C}" type="presParOf" srcId="{D29A4C5D-778D-41F2-96AA-87B7C8B89563}" destId="{B0C6B9A1-AB3E-4A26-A080-858A8D37DC65}" srcOrd="7" destOrd="0" presId="urn:microsoft.com/office/officeart/2005/8/layout/chevron2"/>
    <dgm:cxn modelId="{A5233533-AE64-4153-AB89-20803802903D}" type="presParOf" srcId="{D29A4C5D-778D-41F2-96AA-87B7C8B89563}" destId="{C10BFFA7-4D91-41A5-9E82-702DCB6DAA75}" srcOrd="8" destOrd="0" presId="urn:microsoft.com/office/officeart/2005/8/layout/chevron2"/>
    <dgm:cxn modelId="{48F12EDA-E5BD-49AE-9CAB-40AEE47C0CB6}" type="presParOf" srcId="{C10BFFA7-4D91-41A5-9E82-702DCB6DAA75}" destId="{B6CEE0D8-C241-4169-94F2-B0DE958B85AB}" srcOrd="0" destOrd="0" presId="urn:microsoft.com/office/officeart/2005/8/layout/chevron2"/>
    <dgm:cxn modelId="{58C4248B-010B-4A59-BB9B-F3C08D5304FA}" type="presParOf" srcId="{C10BFFA7-4D91-41A5-9E82-702DCB6DAA75}" destId="{984EC5A6-A8E2-43F9-8D80-F541D632A74D}" srcOrd="1" destOrd="0" presId="urn:microsoft.com/office/officeart/2005/8/layout/chevron2"/>
    <dgm:cxn modelId="{B7535F29-6204-460A-86AE-E197E1539930}" type="presParOf" srcId="{D29A4C5D-778D-41F2-96AA-87B7C8B89563}" destId="{BAD5C800-89ED-4256-8063-758FC69DC8B3}" srcOrd="9" destOrd="0" presId="urn:microsoft.com/office/officeart/2005/8/layout/chevron2"/>
    <dgm:cxn modelId="{53094A78-83A2-4BE0-8115-83533D4AF8B8}" type="presParOf" srcId="{D29A4C5D-778D-41F2-96AA-87B7C8B89563}" destId="{0B0049AA-5BCD-4C40-BAB0-145D71BB4D9F}" srcOrd="10" destOrd="0" presId="urn:microsoft.com/office/officeart/2005/8/layout/chevron2"/>
    <dgm:cxn modelId="{A734C58B-5447-4E1F-B63E-7AD362F01FFA}" type="presParOf" srcId="{0B0049AA-5BCD-4C40-BAB0-145D71BB4D9F}" destId="{BEBF6D57-C245-4A25-8D10-DB6FFA4710F2}" srcOrd="0" destOrd="0" presId="urn:microsoft.com/office/officeart/2005/8/layout/chevron2"/>
    <dgm:cxn modelId="{F1224EFD-0185-4F40-942F-82D16F488BA2}" type="presParOf" srcId="{0B0049AA-5BCD-4C40-BAB0-145D71BB4D9F}" destId="{1D1A1C0C-15B0-4D2B-B2CD-24CA3AD4B970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1D25A5-8DD4-466C-9493-B600A9130301}" type="doc">
      <dgm:prSet loTypeId="urn:microsoft.com/office/officeart/2005/8/layout/vList2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BCFD0536-B9B6-498F-8B56-D59543EDBCC0}">
      <dgm:prSet phldrT="[Текст]"/>
      <dgm:spPr/>
      <dgm:t>
        <a:bodyPr/>
        <a:lstStyle/>
        <a:p>
          <a:r>
            <a:rPr lang="ru-RU" sz="3200" b="1" dirty="0"/>
            <a:t>Поэтапно выстраивать педагогическое общение с ребенком</a:t>
          </a:r>
          <a:endParaRPr lang="ru-RU" sz="3200" b="1" dirty="0">
            <a:latin typeface="Trebuchet MS"/>
          </a:endParaRPr>
        </a:p>
      </dgm:t>
    </dgm:pt>
    <dgm:pt modelId="{25CF8229-4D31-443A-8EB6-B7DAD97C4252}" type="parTrans" cxnId="{5DFCD768-A065-4E6F-8A27-ACCD92D8F4EC}">
      <dgm:prSet/>
      <dgm:spPr/>
      <dgm:t>
        <a:bodyPr/>
        <a:lstStyle/>
        <a:p>
          <a:endParaRPr lang="ru-RU"/>
        </a:p>
      </dgm:t>
    </dgm:pt>
    <dgm:pt modelId="{DEF7A421-FA8F-4B8E-B5D3-40DD958A08A0}" type="sibTrans" cxnId="{5DFCD768-A065-4E6F-8A27-ACCD92D8F4EC}">
      <dgm:prSet/>
      <dgm:spPr/>
      <dgm:t>
        <a:bodyPr/>
        <a:lstStyle/>
        <a:p>
          <a:endParaRPr lang="ru-RU"/>
        </a:p>
      </dgm:t>
    </dgm:pt>
    <dgm:pt modelId="{B01B6F7D-FB64-4726-A0E3-6C0F9BE7DD7D}">
      <dgm:prSet phldrT="[Текст]"/>
      <dgm:spPr/>
      <dgm:t>
        <a:bodyPr/>
        <a:lstStyle/>
        <a:p>
          <a:r>
            <a:rPr lang="ru-RU" sz="3200" b="1" dirty="0"/>
            <a:t>Научить ребенка способам, как самостоятельно выйти из ситуации дискомфорта</a:t>
          </a:r>
        </a:p>
      </dgm:t>
    </dgm:pt>
    <dgm:pt modelId="{EC4BD244-1F95-46EB-9664-E8F5139D116A}" type="parTrans" cxnId="{3B022187-49D6-4D56-8335-1C1E226A9B21}">
      <dgm:prSet/>
      <dgm:spPr/>
    </dgm:pt>
    <dgm:pt modelId="{17C1BD84-F707-4BCE-986C-0B56A5BF8B48}" type="sibTrans" cxnId="{3B022187-49D6-4D56-8335-1C1E226A9B21}">
      <dgm:prSet/>
      <dgm:spPr/>
    </dgm:pt>
    <dgm:pt modelId="{2855E6D9-D901-4A50-B1EB-4CE63E9F7E8D}">
      <dgm:prSet phldrT="[Текст]"/>
      <dgm:spPr/>
      <dgm:t>
        <a:bodyPr/>
        <a:lstStyle/>
        <a:p>
          <a:r>
            <a:rPr lang="ru-RU" sz="3200" b="1" dirty="0"/>
            <a:t>Оказать эмоциональную поддержку – совместно обсудить возникшую ситуацию </a:t>
          </a:r>
        </a:p>
      </dgm:t>
    </dgm:pt>
    <dgm:pt modelId="{470AB816-EEF8-4DBF-BEF1-CF37D6ABD13F}" type="parTrans" cxnId="{465CF3B6-041A-4554-B863-51EDC42EF2D5}">
      <dgm:prSet/>
      <dgm:spPr/>
    </dgm:pt>
    <dgm:pt modelId="{64FCFF6B-38F8-4AC7-B240-045137934180}" type="sibTrans" cxnId="{465CF3B6-041A-4554-B863-51EDC42EF2D5}">
      <dgm:prSet/>
      <dgm:spPr/>
    </dgm:pt>
    <dgm:pt modelId="{4BCAFC1B-A702-4178-9629-E2EAC3A9DBC1}">
      <dgm:prSet phldrT="[Текст]"/>
      <dgm:spPr/>
      <dgm:t>
        <a:bodyPr/>
        <a:lstStyle/>
        <a:p>
          <a:r>
            <a:rPr lang="ru-RU" sz="3200" b="1" dirty="0"/>
            <a:t>Выяснить значимые для ребенка неудовлетворенные потребности </a:t>
          </a:r>
        </a:p>
      </dgm:t>
    </dgm:pt>
    <dgm:pt modelId="{1EBC70A6-0775-471B-9223-1EFF1C72F730}" type="parTrans" cxnId="{839901CE-BEE5-4E82-84B3-BDCA4D2B987B}">
      <dgm:prSet/>
      <dgm:spPr/>
    </dgm:pt>
    <dgm:pt modelId="{40DF83C1-7A57-4007-BCA4-9D429AA29FE6}" type="sibTrans" cxnId="{839901CE-BEE5-4E82-84B3-BDCA4D2B987B}">
      <dgm:prSet/>
      <dgm:spPr/>
    </dgm:pt>
    <dgm:pt modelId="{C16C4863-4F57-4001-8AA1-761095A05BD5}" type="pres">
      <dgm:prSet presAssocID="{5A1D25A5-8DD4-466C-9493-B600A913030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6B6E9F-3860-4357-ABE1-021E479A7035}" type="pres">
      <dgm:prSet presAssocID="{BCFD0536-B9B6-498F-8B56-D59543EDBCC0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25D35-7427-4145-A588-5A9EFEF3E78A}" type="pres">
      <dgm:prSet presAssocID="{DEF7A421-FA8F-4B8E-B5D3-40DD958A08A0}" presName="spacer" presStyleCnt="0"/>
      <dgm:spPr/>
    </dgm:pt>
    <dgm:pt modelId="{1826ED90-76FA-4E2F-9885-49D34788FF88}" type="pres">
      <dgm:prSet presAssocID="{4BCAFC1B-A702-4178-9629-E2EAC3A9DBC1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21D0D8-67BC-4EB6-959C-19DC180E6744}" type="pres">
      <dgm:prSet presAssocID="{40DF83C1-7A57-4007-BCA4-9D429AA29FE6}" presName="spacer" presStyleCnt="0"/>
      <dgm:spPr/>
    </dgm:pt>
    <dgm:pt modelId="{0B9CFC0E-B1DC-4F89-B5DA-D04137AB0F87}" type="pres">
      <dgm:prSet presAssocID="{2855E6D9-D901-4A50-B1EB-4CE63E9F7E8D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9276C6-4128-44D1-92BF-E762669C0DCB}" type="pres">
      <dgm:prSet presAssocID="{64FCFF6B-38F8-4AC7-B240-045137934180}" presName="spacer" presStyleCnt="0"/>
      <dgm:spPr/>
    </dgm:pt>
    <dgm:pt modelId="{CF0C48F4-A63A-4DBD-8A73-A6B5EEA92783}" type="pres">
      <dgm:prSet presAssocID="{B01B6F7D-FB64-4726-A0E3-6C0F9BE7DD7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EDF041-6AAA-49AB-BAE4-D42CC4D8EF1D}" type="presOf" srcId="{5A1D25A5-8DD4-466C-9493-B600A9130301}" destId="{C16C4863-4F57-4001-8AA1-761095A05BD5}" srcOrd="0" destOrd="0" presId="urn:microsoft.com/office/officeart/2005/8/layout/vList2"/>
    <dgm:cxn modelId="{D5FE1ABC-945C-4E9B-99C2-4E98D993031F}" type="presOf" srcId="{2855E6D9-D901-4A50-B1EB-4CE63E9F7E8D}" destId="{0B9CFC0E-B1DC-4F89-B5DA-D04137AB0F87}" srcOrd="0" destOrd="0" presId="urn:microsoft.com/office/officeart/2005/8/layout/vList2"/>
    <dgm:cxn modelId="{3B022187-49D6-4D56-8335-1C1E226A9B21}" srcId="{5A1D25A5-8DD4-466C-9493-B600A9130301}" destId="{B01B6F7D-FB64-4726-A0E3-6C0F9BE7DD7D}" srcOrd="3" destOrd="0" parTransId="{EC4BD244-1F95-46EB-9664-E8F5139D116A}" sibTransId="{17C1BD84-F707-4BCE-986C-0B56A5BF8B48}"/>
    <dgm:cxn modelId="{0DFB0FF9-87F8-4DE3-97BF-8FAD6C95EF0C}" type="presOf" srcId="{BCFD0536-B9B6-498F-8B56-D59543EDBCC0}" destId="{F46B6E9F-3860-4357-ABE1-021E479A7035}" srcOrd="0" destOrd="0" presId="urn:microsoft.com/office/officeart/2005/8/layout/vList2"/>
    <dgm:cxn modelId="{0FEBCDCF-1453-41D3-945B-D5F0010BA2FF}" type="presOf" srcId="{4BCAFC1B-A702-4178-9629-E2EAC3A9DBC1}" destId="{1826ED90-76FA-4E2F-9885-49D34788FF88}" srcOrd="0" destOrd="0" presId="urn:microsoft.com/office/officeart/2005/8/layout/vList2"/>
    <dgm:cxn modelId="{5DFCD768-A065-4E6F-8A27-ACCD92D8F4EC}" srcId="{5A1D25A5-8DD4-466C-9493-B600A9130301}" destId="{BCFD0536-B9B6-498F-8B56-D59543EDBCC0}" srcOrd="0" destOrd="0" parTransId="{25CF8229-4D31-443A-8EB6-B7DAD97C4252}" sibTransId="{DEF7A421-FA8F-4B8E-B5D3-40DD958A08A0}"/>
    <dgm:cxn modelId="{9A3F4CD1-C35E-4F42-9085-3594C604B22D}" type="presOf" srcId="{B01B6F7D-FB64-4726-A0E3-6C0F9BE7DD7D}" destId="{CF0C48F4-A63A-4DBD-8A73-A6B5EEA92783}" srcOrd="0" destOrd="0" presId="urn:microsoft.com/office/officeart/2005/8/layout/vList2"/>
    <dgm:cxn modelId="{839901CE-BEE5-4E82-84B3-BDCA4D2B987B}" srcId="{5A1D25A5-8DD4-466C-9493-B600A9130301}" destId="{4BCAFC1B-A702-4178-9629-E2EAC3A9DBC1}" srcOrd="1" destOrd="0" parTransId="{1EBC70A6-0775-471B-9223-1EFF1C72F730}" sibTransId="{40DF83C1-7A57-4007-BCA4-9D429AA29FE6}"/>
    <dgm:cxn modelId="{465CF3B6-041A-4554-B863-51EDC42EF2D5}" srcId="{5A1D25A5-8DD4-466C-9493-B600A9130301}" destId="{2855E6D9-D901-4A50-B1EB-4CE63E9F7E8D}" srcOrd="2" destOrd="0" parTransId="{470AB816-EEF8-4DBF-BEF1-CF37D6ABD13F}" sibTransId="{64FCFF6B-38F8-4AC7-B240-045137934180}"/>
    <dgm:cxn modelId="{D8C18C60-56E7-4F0C-9C9D-9ABCFD03402A}" type="presParOf" srcId="{C16C4863-4F57-4001-8AA1-761095A05BD5}" destId="{F46B6E9F-3860-4357-ABE1-021E479A7035}" srcOrd="0" destOrd="0" presId="urn:microsoft.com/office/officeart/2005/8/layout/vList2"/>
    <dgm:cxn modelId="{E7441782-9E50-43F8-9D76-BF273E89AE00}" type="presParOf" srcId="{C16C4863-4F57-4001-8AA1-761095A05BD5}" destId="{E6E25D35-7427-4145-A588-5A9EFEF3E78A}" srcOrd="1" destOrd="0" presId="urn:microsoft.com/office/officeart/2005/8/layout/vList2"/>
    <dgm:cxn modelId="{0BF4118C-EF23-4A86-AEF5-81F87657222B}" type="presParOf" srcId="{C16C4863-4F57-4001-8AA1-761095A05BD5}" destId="{1826ED90-76FA-4E2F-9885-49D34788FF88}" srcOrd="2" destOrd="0" presId="urn:microsoft.com/office/officeart/2005/8/layout/vList2"/>
    <dgm:cxn modelId="{0F115E47-4A0B-4E85-941E-A36954D80422}" type="presParOf" srcId="{C16C4863-4F57-4001-8AA1-761095A05BD5}" destId="{9121D0D8-67BC-4EB6-959C-19DC180E6744}" srcOrd="3" destOrd="0" presId="urn:microsoft.com/office/officeart/2005/8/layout/vList2"/>
    <dgm:cxn modelId="{EA0D6367-7B3F-41DA-9716-16512E8D3B92}" type="presParOf" srcId="{C16C4863-4F57-4001-8AA1-761095A05BD5}" destId="{0B9CFC0E-B1DC-4F89-B5DA-D04137AB0F87}" srcOrd="4" destOrd="0" presId="urn:microsoft.com/office/officeart/2005/8/layout/vList2"/>
    <dgm:cxn modelId="{7E238638-24B6-40DD-BFE5-E345353893FE}" type="presParOf" srcId="{C16C4863-4F57-4001-8AA1-761095A05BD5}" destId="{8A9276C6-4128-44D1-92BF-E762669C0DCB}" srcOrd="5" destOrd="0" presId="urn:microsoft.com/office/officeart/2005/8/layout/vList2"/>
    <dgm:cxn modelId="{A4E199ED-FBAC-408D-86B1-CCC897BDFF57}" type="presParOf" srcId="{C16C4863-4F57-4001-8AA1-761095A05BD5}" destId="{CF0C48F4-A63A-4DBD-8A73-A6B5EEA92783}" srcOrd="6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8902E5E-1A70-4AB1-9357-B1D8201E688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60561D4-7FEC-41E5-A693-119C772EB1C0}">
      <dgm:prSet phldrT="[Текст]"/>
      <dgm:spPr/>
      <dgm:t>
        <a:bodyPr/>
        <a:lstStyle/>
        <a:p>
          <a:r>
            <a:rPr lang="ru-RU" sz="3200" b="1" dirty="0"/>
            <a:t>Развивает у ребенка самостоятельность </a:t>
          </a:r>
          <a:r>
            <a:rPr lang="en-US" sz="3200" b="1" dirty="0"/>
            <a:t/>
          </a:r>
          <a:br>
            <a:rPr lang="en-US" sz="3200" b="1" dirty="0"/>
          </a:br>
          <a:r>
            <a:rPr lang="ru-RU" sz="3200" b="1" dirty="0"/>
            <a:t>и инициативность </a:t>
          </a:r>
          <a:endParaRPr lang="ru-RU" sz="3200" b="1" dirty="0">
            <a:latin typeface="Trebuchet MS"/>
          </a:endParaRPr>
        </a:p>
      </dgm:t>
    </dgm:pt>
    <dgm:pt modelId="{DD4F6BA9-0E51-48DA-BFA5-0FC5098B0CC6}" type="parTrans" cxnId="{0176186A-EB87-442F-930A-F824103C501F}">
      <dgm:prSet/>
      <dgm:spPr/>
      <dgm:t>
        <a:bodyPr/>
        <a:lstStyle/>
        <a:p>
          <a:endParaRPr lang="ru-RU"/>
        </a:p>
      </dgm:t>
    </dgm:pt>
    <dgm:pt modelId="{A7EC9DB8-2666-4CA0-B3F6-5E70E9A1BFAD}" type="sibTrans" cxnId="{0176186A-EB87-442F-930A-F824103C501F}">
      <dgm:prSet/>
      <dgm:spPr/>
      <dgm:t>
        <a:bodyPr/>
        <a:lstStyle/>
        <a:p>
          <a:endParaRPr lang="ru-RU"/>
        </a:p>
      </dgm:t>
    </dgm:pt>
    <dgm:pt modelId="{8DEF6F9A-9F4D-45A5-B880-173A68C29DF8}">
      <dgm:prSet phldrT="[Текст]"/>
      <dgm:spPr/>
      <dgm:t>
        <a:bodyPr/>
        <a:lstStyle/>
        <a:p>
          <a:r>
            <a:rPr lang="ru-RU" sz="3200" b="1" dirty="0"/>
            <a:t>Создает благоприятный микроклимат для позитивной социализации детей в группе </a:t>
          </a:r>
        </a:p>
      </dgm:t>
    </dgm:pt>
    <dgm:pt modelId="{889EA644-68AD-475E-B3D8-A2D2A920B1B0}" type="parTrans" cxnId="{36DAAE02-6DDA-4940-9AA0-0A81FA897423}">
      <dgm:prSet/>
      <dgm:spPr/>
    </dgm:pt>
    <dgm:pt modelId="{54427D95-3F55-434E-B31B-8FA68E522D73}" type="sibTrans" cxnId="{36DAAE02-6DDA-4940-9AA0-0A81FA897423}">
      <dgm:prSet/>
      <dgm:spPr/>
    </dgm:pt>
    <dgm:pt modelId="{7B9F6567-8759-4568-98AD-2767EBEA0036}">
      <dgm:prSet phldrT="[Текст]"/>
      <dgm:spPr/>
      <dgm:t>
        <a:bodyPr/>
        <a:lstStyle/>
        <a:p>
          <a:r>
            <a:rPr lang="ru-RU" sz="3200" b="1" dirty="0"/>
            <a:t>Помогает выбрать и организовать индивидуальную деятельность детей </a:t>
          </a:r>
        </a:p>
      </dgm:t>
    </dgm:pt>
    <dgm:pt modelId="{19767CD7-2A36-4922-8D2B-2AAAA6FB146F}" type="parTrans" cxnId="{78BACC43-2172-4AB5-B56D-3F35C8DBF71F}">
      <dgm:prSet/>
      <dgm:spPr/>
    </dgm:pt>
    <dgm:pt modelId="{D96AECD7-6DC8-4D92-BBA5-5F0137569247}" type="sibTrans" cxnId="{78BACC43-2172-4AB5-B56D-3F35C8DBF71F}">
      <dgm:prSet/>
      <dgm:spPr/>
    </dgm:pt>
    <dgm:pt modelId="{B1619610-B259-4D68-9FEA-DAC51041B01E}">
      <dgm:prSet phldrT="[Текст]"/>
      <dgm:spPr/>
      <dgm:t>
        <a:bodyPr/>
        <a:lstStyle/>
        <a:p>
          <a:r>
            <a:rPr lang="ru-RU" sz="3200" b="1" dirty="0"/>
            <a:t>Предупреждает возможные проблемные ситуации </a:t>
          </a:r>
          <a:r>
            <a:rPr lang="en-US" sz="3200" b="1" dirty="0"/>
            <a:t/>
          </a:r>
          <a:br>
            <a:rPr lang="en-US" sz="3200" b="1" dirty="0"/>
          </a:br>
          <a:r>
            <a:rPr lang="ru-RU" sz="3200" b="1" dirty="0"/>
            <a:t>в процессе совместной деятельности ребенка </a:t>
          </a:r>
          <a:r>
            <a:rPr lang="en-US" sz="3200" b="1" dirty="0"/>
            <a:t/>
          </a:r>
          <a:br>
            <a:rPr lang="en-US" sz="3200" b="1" dirty="0"/>
          </a:br>
          <a:r>
            <a:rPr lang="ru-RU" sz="3200" b="1" dirty="0"/>
            <a:t>с другими детьми группы</a:t>
          </a:r>
        </a:p>
      </dgm:t>
    </dgm:pt>
    <dgm:pt modelId="{028F4DD2-7F9B-432C-B334-7C1DC40618D6}" type="parTrans" cxnId="{917F1A34-6914-4712-B908-3AAC417B1B47}">
      <dgm:prSet/>
      <dgm:spPr/>
    </dgm:pt>
    <dgm:pt modelId="{49DD4F01-B0EC-4365-95CC-91421FDB0027}" type="sibTrans" cxnId="{917F1A34-6914-4712-B908-3AAC417B1B47}">
      <dgm:prSet/>
      <dgm:spPr/>
    </dgm:pt>
    <dgm:pt modelId="{1D6BFE0F-5CCC-4461-B20B-9B056AE921D6}" type="pres">
      <dgm:prSet presAssocID="{58902E5E-1A70-4AB1-9357-B1D8201E688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F868DA-9A15-44A5-AEF0-21B14382CBF2}" type="pres">
      <dgm:prSet presAssocID="{260561D4-7FEC-41E5-A693-119C772EB1C0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BCB74F-4945-4DE3-94B7-51776AA6E979}" type="pres">
      <dgm:prSet presAssocID="{A7EC9DB8-2666-4CA0-B3F6-5E70E9A1BFAD}" presName="spacer" presStyleCnt="0"/>
      <dgm:spPr/>
    </dgm:pt>
    <dgm:pt modelId="{32B6CF69-9499-4B01-A363-90E5E1FD19E2}" type="pres">
      <dgm:prSet presAssocID="{B1619610-B259-4D68-9FEA-DAC51041B01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15792F-13A4-4408-91CA-FC63D0784051}" type="pres">
      <dgm:prSet presAssocID="{49DD4F01-B0EC-4365-95CC-91421FDB0027}" presName="spacer" presStyleCnt="0"/>
      <dgm:spPr/>
    </dgm:pt>
    <dgm:pt modelId="{DFBB34F0-C2DE-433E-B312-2940ABD749CE}" type="pres">
      <dgm:prSet presAssocID="{7B9F6567-8759-4568-98AD-2767EBEA003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45CF6F-D8EC-4B85-ADE7-C85333301EAA}" type="pres">
      <dgm:prSet presAssocID="{D96AECD7-6DC8-4D92-BBA5-5F0137569247}" presName="spacer" presStyleCnt="0"/>
      <dgm:spPr/>
    </dgm:pt>
    <dgm:pt modelId="{9531A1C4-4DC8-4877-A7C7-4642B7C99B75}" type="pres">
      <dgm:prSet presAssocID="{8DEF6F9A-9F4D-45A5-B880-173A68C29DF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76186A-EB87-442F-930A-F824103C501F}" srcId="{58902E5E-1A70-4AB1-9357-B1D8201E688F}" destId="{260561D4-7FEC-41E5-A693-119C772EB1C0}" srcOrd="0" destOrd="0" parTransId="{DD4F6BA9-0E51-48DA-BFA5-0FC5098B0CC6}" sibTransId="{A7EC9DB8-2666-4CA0-B3F6-5E70E9A1BFAD}"/>
    <dgm:cxn modelId="{78BACC43-2172-4AB5-B56D-3F35C8DBF71F}" srcId="{58902E5E-1A70-4AB1-9357-B1D8201E688F}" destId="{7B9F6567-8759-4568-98AD-2767EBEA0036}" srcOrd="2" destOrd="0" parTransId="{19767CD7-2A36-4922-8D2B-2AAAA6FB146F}" sibTransId="{D96AECD7-6DC8-4D92-BBA5-5F0137569247}"/>
    <dgm:cxn modelId="{F2DD52A1-57E7-49D0-94F2-074F60660AFE}" type="presOf" srcId="{B1619610-B259-4D68-9FEA-DAC51041B01E}" destId="{32B6CF69-9499-4B01-A363-90E5E1FD19E2}" srcOrd="0" destOrd="0" presId="urn:microsoft.com/office/officeart/2005/8/layout/vList2"/>
    <dgm:cxn modelId="{3920BC0C-566B-41C4-92A5-2D4CAF733950}" type="presOf" srcId="{7B9F6567-8759-4568-98AD-2767EBEA0036}" destId="{DFBB34F0-C2DE-433E-B312-2940ABD749CE}" srcOrd="0" destOrd="0" presId="urn:microsoft.com/office/officeart/2005/8/layout/vList2"/>
    <dgm:cxn modelId="{36DAAE02-6DDA-4940-9AA0-0A81FA897423}" srcId="{58902E5E-1A70-4AB1-9357-B1D8201E688F}" destId="{8DEF6F9A-9F4D-45A5-B880-173A68C29DF8}" srcOrd="3" destOrd="0" parTransId="{889EA644-68AD-475E-B3D8-A2D2A920B1B0}" sibTransId="{54427D95-3F55-434E-B31B-8FA68E522D73}"/>
    <dgm:cxn modelId="{B07AB7ED-785F-4481-9270-073B358FBE9B}" type="presOf" srcId="{58902E5E-1A70-4AB1-9357-B1D8201E688F}" destId="{1D6BFE0F-5CCC-4461-B20B-9B056AE921D6}" srcOrd="0" destOrd="0" presId="urn:microsoft.com/office/officeart/2005/8/layout/vList2"/>
    <dgm:cxn modelId="{917F1A34-6914-4712-B908-3AAC417B1B47}" srcId="{58902E5E-1A70-4AB1-9357-B1D8201E688F}" destId="{B1619610-B259-4D68-9FEA-DAC51041B01E}" srcOrd="1" destOrd="0" parTransId="{028F4DD2-7F9B-432C-B334-7C1DC40618D6}" sibTransId="{49DD4F01-B0EC-4365-95CC-91421FDB0027}"/>
    <dgm:cxn modelId="{D701F0F1-4C51-473A-AB35-D26B34CE2C2B}" type="presOf" srcId="{260561D4-7FEC-41E5-A693-119C772EB1C0}" destId="{A8F868DA-9A15-44A5-AEF0-21B14382CBF2}" srcOrd="0" destOrd="0" presId="urn:microsoft.com/office/officeart/2005/8/layout/vList2"/>
    <dgm:cxn modelId="{0202EE3E-DE14-4406-888A-B032DA19C212}" type="presOf" srcId="{8DEF6F9A-9F4D-45A5-B880-173A68C29DF8}" destId="{9531A1C4-4DC8-4877-A7C7-4642B7C99B75}" srcOrd="0" destOrd="0" presId="urn:microsoft.com/office/officeart/2005/8/layout/vList2"/>
    <dgm:cxn modelId="{AF5664D3-7EDC-4545-83D1-378B40CDC587}" type="presParOf" srcId="{1D6BFE0F-5CCC-4461-B20B-9B056AE921D6}" destId="{A8F868DA-9A15-44A5-AEF0-21B14382CBF2}" srcOrd="0" destOrd="0" presId="urn:microsoft.com/office/officeart/2005/8/layout/vList2"/>
    <dgm:cxn modelId="{D8003FD7-CC38-43EF-BF09-BE05AE1BB337}" type="presParOf" srcId="{1D6BFE0F-5CCC-4461-B20B-9B056AE921D6}" destId="{26BCB74F-4945-4DE3-94B7-51776AA6E979}" srcOrd="1" destOrd="0" presId="urn:microsoft.com/office/officeart/2005/8/layout/vList2"/>
    <dgm:cxn modelId="{B4CECF27-CCF0-464E-B19E-46D3FBA6A2F7}" type="presParOf" srcId="{1D6BFE0F-5CCC-4461-B20B-9B056AE921D6}" destId="{32B6CF69-9499-4B01-A363-90E5E1FD19E2}" srcOrd="2" destOrd="0" presId="urn:microsoft.com/office/officeart/2005/8/layout/vList2"/>
    <dgm:cxn modelId="{154C4255-B7D6-423C-9DE7-072ACF9D72B5}" type="presParOf" srcId="{1D6BFE0F-5CCC-4461-B20B-9B056AE921D6}" destId="{0615792F-13A4-4408-91CA-FC63D0784051}" srcOrd="3" destOrd="0" presId="urn:microsoft.com/office/officeart/2005/8/layout/vList2"/>
    <dgm:cxn modelId="{4B088342-605F-4513-8E45-3BBB2A9DF6F2}" type="presParOf" srcId="{1D6BFE0F-5CCC-4461-B20B-9B056AE921D6}" destId="{DFBB34F0-C2DE-433E-B312-2940ABD749CE}" srcOrd="4" destOrd="0" presId="urn:microsoft.com/office/officeart/2005/8/layout/vList2"/>
    <dgm:cxn modelId="{8100A172-4E3D-43A8-80CA-5A75BCAAB0F6}" type="presParOf" srcId="{1D6BFE0F-5CCC-4461-B20B-9B056AE921D6}" destId="{6B45CF6F-D8EC-4B85-ADE7-C85333301EAA}" srcOrd="5" destOrd="0" presId="urn:microsoft.com/office/officeart/2005/8/layout/vList2"/>
    <dgm:cxn modelId="{EB47B935-0019-481C-89BE-045999CAF2EB}" type="presParOf" srcId="{1D6BFE0F-5CCC-4461-B20B-9B056AE921D6}" destId="{9531A1C4-4DC8-4877-A7C7-4642B7C99B75}" srcOrd="6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C59AF9-AE4D-402A-93A5-8FA2B03EDE10}">
      <dsp:nvSpPr>
        <dsp:cNvPr id="0" name=""/>
        <dsp:cNvSpPr/>
      </dsp:nvSpPr>
      <dsp:spPr>
        <a:xfrm>
          <a:off x="1535" y="219021"/>
          <a:ext cx="3273637" cy="196418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dirty="0"/>
            <a:t>Недирективная помощь </a:t>
          </a:r>
          <a:br>
            <a:rPr lang="en-US" sz="2100" b="1" kern="1200" dirty="0"/>
          </a:br>
          <a:r>
            <a:rPr lang="ru-RU" sz="2100" b="1" kern="1200" dirty="0"/>
            <a:t>в самостоятельной деятельности может быть направлена </a:t>
          </a:r>
          <a:br>
            <a:rPr lang="en-US" sz="2100" kern="1200" dirty="0"/>
          </a:br>
          <a:r>
            <a:rPr lang="ru-RU" sz="2100" b="1" kern="1200" dirty="0"/>
            <a:t>на то, чтобы</a:t>
          </a:r>
          <a:endParaRPr lang="ru-RU" sz="2100" b="1" kern="1200" dirty="0">
            <a:latin typeface="Trebuchet MS"/>
          </a:endParaRPr>
        </a:p>
      </dsp:txBody>
      <dsp:txXfrm>
        <a:off x="59064" y="276550"/>
        <a:ext cx="3158579" cy="1849124"/>
      </dsp:txXfrm>
    </dsp:sp>
    <dsp:sp modelId="{30832BDE-4E93-4F00-9219-0FAEF6B3EE44}">
      <dsp:nvSpPr>
        <dsp:cNvPr id="0" name=""/>
        <dsp:cNvSpPr/>
      </dsp:nvSpPr>
      <dsp:spPr>
        <a:xfrm>
          <a:off x="3563253" y="795181"/>
          <a:ext cx="694011" cy="811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700" kern="1200"/>
        </a:p>
      </dsp:txBody>
      <dsp:txXfrm>
        <a:off x="3563253" y="957553"/>
        <a:ext cx="485808" cy="487118"/>
      </dsp:txXfrm>
    </dsp:sp>
    <dsp:sp modelId="{51F264A6-8E48-41CA-9AB0-6271DAAFB8B4}">
      <dsp:nvSpPr>
        <dsp:cNvPr id="0" name=""/>
        <dsp:cNvSpPr/>
      </dsp:nvSpPr>
      <dsp:spPr>
        <a:xfrm>
          <a:off x="4584628" y="219021"/>
          <a:ext cx="3273637" cy="196418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dirty="0"/>
            <a:t>ребенок осознал собственные интересы</a:t>
          </a:r>
        </a:p>
      </dsp:txBody>
      <dsp:txXfrm>
        <a:off x="4642157" y="276550"/>
        <a:ext cx="3158579" cy="1849124"/>
      </dsp:txXfrm>
    </dsp:sp>
    <dsp:sp modelId="{F85560B6-0574-4CA0-8EB0-711F75D3E944}">
      <dsp:nvSpPr>
        <dsp:cNvPr id="0" name=""/>
        <dsp:cNvSpPr/>
      </dsp:nvSpPr>
      <dsp:spPr>
        <a:xfrm rot="5400000">
          <a:off x="5874441" y="2412358"/>
          <a:ext cx="694011" cy="811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700" kern="1200"/>
        </a:p>
      </dsp:txBody>
      <dsp:txXfrm rot="-5400000">
        <a:off x="5977888" y="2471284"/>
        <a:ext cx="487118" cy="485808"/>
      </dsp:txXfrm>
    </dsp:sp>
    <dsp:sp modelId="{E8B0CBFA-6455-4E67-B794-8420C55767D8}">
      <dsp:nvSpPr>
        <dsp:cNvPr id="0" name=""/>
        <dsp:cNvSpPr/>
      </dsp:nvSpPr>
      <dsp:spPr>
        <a:xfrm>
          <a:off x="4584628" y="3492659"/>
          <a:ext cx="3273637" cy="196418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dirty="0"/>
            <a:t>вошел в уже возникшую совместную деятельность</a:t>
          </a:r>
        </a:p>
      </dsp:txBody>
      <dsp:txXfrm>
        <a:off x="4642157" y="3550188"/>
        <a:ext cx="3158579" cy="1849124"/>
      </dsp:txXfrm>
    </dsp:sp>
    <dsp:sp modelId="{A2E94306-C432-4E03-ABC0-3963EBB59D03}">
      <dsp:nvSpPr>
        <dsp:cNvPr id="0" name=""/>
        <dsp:cNvSpPr/>
      </dsp:nvSpPr>
      <dsp:spPr>
        <a:xfrm rot="10800000">
          <a:off x="3602536" y="4068819"/>
          <a:ext cx="694011" cy="811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700" kern="1200"/>
        </a:p>
      </dsp:txBody>
      <dsp:txXfrm rot="10800000">
        <a:off x="3810739" y="4231191"/>
        <a:ext cx="485808" cy="487118"/>
      </dsp:txXfrm>
    </dsp:sp>
    <dsp:sp modelId="{151CF002-6F48-442A-AFD5-C4A375239509}">
      <dsp:nvSpPr>
        <dsp:cNvPr id="0" name=""/>
        <dsp:cNvSpPr/>
      </dsp:nvSpPr>
      <dsp:spPr>
        <a:xfrm>
          <a:off x="1535" y="3492659"/>
          <a:ext cx="3273637" cy="196418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dirty="0"/>
            <a:t>понял причины ситуативного дискомфорта </a:t>
          </a:r>
          <a:br>
            <a:rPr lang="en-US" sz="2100" kern="1200" dirty="0"/>
          </a:br>
          <a:r>
            <a:rPr lang="ru-RU" sz="2100" b="1" kern="1200" dirty="0"/>
            <a:t>и как из него выйти</a:t>
          </a:r>
        </a:p>
      </dsp:txBody>
      <dsp:txXfrm>
        <a:off x="59064" y="3550188"/>
        <a:ext cx="3158579" cy="18491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1A7FF9-0FEA-4EE9-990D-3556DC9AB95C}">
      <dsp:nvSpPr>
        <dsp:cNvPr id="0" name=""/>
        <dsp:cNvSpPr/>
      </dsp:nvSpPr>
      <dsp:spPr>
        <a:xfrm rot="5400000">
          <a:off x="-140615" y="142647"/>
          <a:ext cx="937435" cy="65620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1.</a:t>
          </a:r>
        </a:p>
      </dsp:txBody>
      <dsp:txXfrm rot="-5400000">
        <a:off x="1" y="330135"/>
        <a:ext cx="656205" cy="281230"/>
      </dsp:txXfrm>
    </dsp:sp>
    <dsp:sp modelId="{12061F11-CB14-4947-AFEB-7A6E09A96F98}">
      <dsp:nvSpPr>
        <dsp:cNvPr id="0" name=""/>
        <dsp:cNvSpPr/>
      </dsp:nvSpPr>
      <dsp:spPr>
        <a:xfrm rot="5400000">
          <a:off x="3885359" y="-3227123"/>
          <a:ext cx="609333" cy="70676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Принцип диалогичности </a:t>
          </a:r>
        </a:p>
      </dsp:txBody>
      <dsp:txXfrm rot="-5400000">
        <a:off x="656205" y="31776"/>
        <a:ext cx="7037897" cy="549843"/>
      </dsp:txXfrm>
    </dsp:sp>
    <dsp:sp modelId="{C6198C5B-BB8C-4DFE-AE90-5DAF97205030}">
      <dsp:nvSpPr>
        <dsp:cNvPr id="0" name=""/>
        <dsp:cNvSpPr/>
      </dsp:nvSpPr>
      <dsp:spPr>
        <a:xfrm rot="5400000">
          <a:off x="-140615" y="982389"/>
          <a:ext cx="937435" cy="656205"/>
        </a:xfrm>
        <a:prstGeom prst="chevron">
          <a:avLst/>
        </a:prstGeom>
        <a:solidFill>
          <a:schemeClr val="accent2">
            <a:hueOff val="1296557"/>
            <a:satOff val="4951"/>
            <a:lumOff val="0"/>
            <a:alphaOff val="0"/>
          </a:schemeClr>
        </a:solidFill>
        <a:ln w="19050" cap="rnd" cmpd="sng" algn="ctr">
          <a:solidFill>
            <a:schemeClr val="accent2">
              <a:hueOff val="1296557"/>
              <a:satOff val="495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2.</a:t>
          </a:r>
        </a:p>
      </dsp:txBody>
      <dsp:txXfrm rot="-5400000">
        <a:off x="1" y="1169877"/>
        <a:ext cx="656205" cy="281230"/>
      </dsp:txXfrm>
    </dsp:sp>
    <dsp:sp modelId="{2503BE22-2608-4364-A769-3FEC42061833}">
      <dsp:nvSpPr>
        <dsp:cNvPr id="0" name=""/>
        <dsp:cNvSpPr/>
      </dsp:nvSpPr>
      <dsp:spPr>
        <a:xfrm rot="5400000">
          <a:off x="3885359" y="-2387380"/>
          <a:ext cx="609333" cy="70676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1296557"/>
              <a:satOff val="495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Принцип вариативности </a:t>
          </a:r>
        </a:p>
      </dsp:txBody>
      <dsp:txXfrm rot="-5400000">
        <a:off x="656205" y="871519"/>
        <a:ext cx="7037897" cy="549843"/>
      </dsp:txXfrm>
    </dsp:sp>
    <dsp:sp modelId="{3E258FFD-3C71-4B91-9CB6-F32EA1084C15}">
      <dsp:nvSpPr>
        <dsp:cNvPr id="0" name=""/>
        <dsp:cNvSpPr/>
      </dsp:nvSpPr>
      <dsp:spPr>
        <a:xfrm rot="5400000">
          <a:off x="-140615" y="1822131"/>
          <a:ext cx="937435" cy="656205"/>
        </a:xfrm>
        <a:prstGeom prst="chevron">
          <a:avLst/>
        </a:prstGeom>
        <a:solidFill>
          <a:schemeClr val="accent2">
            <a:hueOff val="2593114"/>
            <a:satOff val="9901"/>
            <a:lumOff val="0"/>
            <a:alphaOff val="0"/>
          </a:schemeClr>
        </a:solidFill>
        <a:ln w="19050" cap="rnd" cmpd="sng" algn="ctr">
          <a:solidFill>
            <a:schemeClr val="accent2">
              <a:hueOff val="2593114"/>
              <a:satOff val="990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3.</a:t>
          </a:r>
        </a:p>
      </dsp:txBody>
      <dsp:txXfrm rot="-5400000">
        <a:off x="1" y="2009619"/>
        <a:ext cx="656205" cy="281230"/>
      </dsp:txXfrm>
    </dsp:sp>
    <dsp:sp modelId="{AC3EF30D-BA6E-403A-8EA2-256EB7E1D2FD}">
      <dsp:nvSpPr>
        <dsp:cNvPr id="0" name=""/>
        <dsp:cNvSpPr/>
      </dsp:nvSpPr>
      <dsp:spPr>
        <a:xfrm rot="5400000">
          <a:off x="3885359" y="-1547638"/>
          <a:ext cx="609333" cy="70676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2593114"/>
              <a:satOff val="990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Принцип доброжелательности </a:t>
          </a:r>
        </a:p>
      </dsp:txBody>
      <dsp:txXfrm rot="-5400000">
        <a:off x="656205" y="1711261"/>
        <a:ext cx="7037897" cy="549843"/>
      </dsp:txXfrm>
    </dsp:sp>
    <dsp:sp modelId="{06BC9301-C87A-4ABB-B924-6A5D04B0DB1B}">
      <dsp:nvSpPr>
        <dsp:cNvPr id="0" name=""/>
        <dsp:cNvSpPr/>
      </dsp:nvSpPr>
      <dsp:spPr>
        <a:xfrm rot="5400000">
          <a:off x="-140615" y="2661874"/>
          <a:ext cx="937435" cy="656205"/>
        </a:xfrm>
        <a:prstGeom prst="chevron">
          <a:avLst/>
        </a:prstGeom>
        <a:solidFill>
          <a:schemeClr val="accent2">
            <a:hueOff val="3889671"/>
            <a:satOff val="14852"/>
            <a:lumOff val="0"/>
            <a:alphaOff val="0"/>
          </a:schemeClr>
        </a:solidFill>
        <a:ln w="19050" cap="rnd" cmpd="sng" algn="ctr">
          <a:solidFill>
            <a:schemeClr val="accent2">
              <a:hueOff val="3889671"/>
              <a:satOff val="14852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4.</a:t>
          </a:r>
        </a:p>
      </dsp:txBody>
      <dsp:txXfrm rot="-5400000">
        <a:off x="1" y="2849362"/>
        <a:ext cx="656205" cy="281230"/>
      </dsp:txXfrm>
    </dsp:sp>
    <dsp:sp modelId="{A45948EC-48C3-418D-A046-3E793287045B}">
      <dsp:nvSpPr>
        <dsp:cNvPr id="0" name=""/>
        <dsp:cNvSpPr/>
      </dsp:nvSpPr>
      <dsp:spPr>
        <a:xfrm rot="5400000">
          <a:off x="3885359" y="-707896"/>
          <a:ext cx="609333" cy="70676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3889671"/>
              <a:satOff val="14852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Принцип опоры на положительное в ребенке </a:t>
          </a:r>
        </a:p>
      </dsp:txBody>
      <dsp:txXfrm rot="-5400000">
        <a:off x="656205" y="2551003"/>
        <a:ext cx="7037897" cy="549843"/>
      </dsp:txXfrm>
    </dsp:sp>
    <dsp:sp modelId="{B6CEE0D8-C241-4169-94F2-B0DE958B85AB}">
      <dsp:nvSpPr>
        <dsp:cNvPr id="0" name=""/>
        <dsp:cNvSpPr/>
      </dsp:nvSpPr>
      <dsp:spPr>
        <a:xfrm rot="5400000">
          <a:off x="-140615" y="3501616"/>
          <a:ext cx="937435" cy="656205"/>
        </a:xfrm>
        <a:prstGeom prst="chevron">
          <a:avLst/>
        </a:prstGeom>
        <a:solidFill>
          <a:schemeClr val="accent2">
            <a:hueOff val="5186227"/>
            <a:satOff val="19802"/>
            <a:lumOff val="0"/>
            <a:alphaOff val="0"/>
          </a:schemeClr>
        </a:solidFill>
        <a:ln w="19050" cap="rnd" cmpd="sng" algn="ctr">
          <a:solidFill>
            <a:schemeClr val="accent2">
              <a:hueOff val="5186227"/>
              <a:satOff val="19802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5.</a:t>
          </a:r>
        </a:p>
      </dsp:txBody>
      <dsp:txXfrm rot="-5400000">
        <a:off x="1" y="3689104"/>
        <a:ext cx="656205" cy="281230"/>
      </dsp:txXfrm>
    </dsp:sp>
    <dsp:sp modelId="{984EC5A6-A8E2-43F9-8D80-F541D632A74D}">
      <dsp:nvSpPr>
        <dsp:cNvPr id="0" name=""/>
        <dsp:cNvSpPr/>
      </dsp:nvSpPr>
      <dsp:spPr>
        <a:xfrm rot="5400000">
          <a:off x="3885359" y="131846"/>
          <a:ext cx="609333" cy="70676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5186227"/>
              <a:satOff val="19802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Принцип позитивной эмоциональности </a:t>
          </a:r>
        </a:p>
      </dsp:txBody>
      <dsp:txXfrm rot="-5400000">
        <a:off x="656205" y="3390746"/>
        <a:ext cx="7037897" cy="549843"/>
      </dsp:txXfrm>
    </dsp:sp>
    <dsp:sp modelId="{BEBF6D57-C245-4A25-8D10-DB6FFA4710F2}">
      <dsp:nvSpPr>
        <dsp:cNvPr id="0" name=""/>
        <dsp:cNvSpPr/>
      </dsp:nvSpPr>
      <dsp:spPr>
        <a:xfrm rot="5400000">
          <a:off x="-140615" y="4341358"/>
          <a:ext cx="937435" cy="656205"/>
        </a:xfrm>
        <a:prstGeom prst="chevron">
          <a:avLst/>
        </a:prstGeom>
        <a:solidFill>
          <a:schemeClr val="accent2">
            <a:hueOff val="6482784"/>
            <a:satOff val="24753"/>
            <a:lumOff val="0"/>
            <a:alphaOff val="0"/>
          </a:schemeClr>
        </a:solidFill>
        <a:ln w="19050" cap="rnd" cmpd="sng" algn="ctr">
          <a:solidFill>
            <a:schemeClr val="accent2">
              <a:hueOff val="6482784"/>
              <a:satOff val="24753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6.</a:t>
          </a:r>
        </a:p>
      </dsp:txBody>
      <dsp:txXfrm rot="-5400000">
        <a:off x="1" y="4528846"/>
        <a:ext cx="656205" cy="281230"/>
      </dsp:txXfrm>
    </dsp:sp>
    <dsp:sp modelId="{1D1A1C0C-15B0-4D2B-B2CD-24CA3AD4B970}">
      <dsp:nvSpPr>
        <dsp:cNvPr id="0" name=""/>
        <dsp:cNvSpPr/>
      </dsp:nvSpPr>
      <dsp:spPr>
        <a:xfrm rot="5400000">
          <a:off x="3885359" y="971588"/>
          <a:ext cx="609333" cy="70676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6482784"/>
              <a:satOff val="24753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/>
            <a:t>Принцип развивающейся субъектности</a:t>
          </a:r>
        </a:p>
      </dsp:txBody>
      <dsp:txXfrm rot="-5400000">
        <a:off x="656205" y="4230488"/>
        <a:ext cx="7037897" cy="5498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B6E9F-3860-4357-ABE1-021E479A7035}">
      <dsp:nvSpPr>
        <dsp:cNvPr id="0" name=""/>
        <dsp:cNvSpPr/>
      </dsp:nvSpPr>
      <dsp:spPr>
        <a:xfrm>
          <a:off x="0" y="321900"/>
          <a:ext cx="8098764" cy="10038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b="1" kern="1200" dirty="0"/>
            <a:t>Поэтапно выстраивать педагогическое общение с ребенком</a:t>
          </a:r>
          <a:endParaRPr lang="ru-RU" sz="2600" b="1" kern="1200" dirty="0">
            <a:latin typeface="Trebuchet MS"/>
          </a:endParaRPr>
        </a:p>
      </dsp:txBody>
      <dsp:txXfrm>
        <a:off x="49004" y="370904"/>
        <a:ext cx="8000756" cy="905852"/>
      </dsp:txXfrm>
    </dsp:sp>
    <dsp:sp modelId="{1826ED90-76FA-4E2F-9885-49D34788FF88}">
      <dsp:nvSpPr>
        <dsp:cNvPr id="0" name=""/>
        <dsp:cNvSpPr/>
      </dsp:nvSpPr>
      <dsp:spPr>
        <a:xfrm>
          <a:off x="0" y="1400640"/>
          <a:ext cx="8098764" cy="10038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b="1" kern="1200" dirty="0"/>
            <a:t>Выяснить значимые для ребенка неудовлетворенные потребности </a:t>
          </a:r>
        </a:p>
      </dsp:txBody>
      <dsp:txXfrm>
        <a:off x="49004" y="1449644"/>
        <a:ext cx="8000756" cy="905852"/>
      </dsp:txXfrm>
    </dsp:sp>
    <dsp:sp modelId="{0B9CFC0E-B1DC-4F89-B5DA-D04137AB0F87}">
      <dsp:nvSpPr>
        <dsp:cNvPr id="0" name=""/>
        <dsp:cNvSpPr/>
      </dsp:nvSpPr>
      <dsp:spPr>
        <a:xfrm>
          <a:off x="0" y="2479380"/>
          <a:ext cx="8098764" cy="10038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b="1" kern="1200" dirty="0"/>
            <a:t>Оказать эмоциональную поддержку – совместно обсудить возникшую ситуацию </a:t>
          </a:r>
        </a:p>
      </dsp:txBody>
      <dsp:txXfrm>
        <a:off x="49004" y="2528384"/>
        <a:ext cx="8000756" cy="905852"/>
      </dsp:txXfrm>
    </dsp:sp>
    <dsp:sp modelId="{CF0C48F4-A63A-4DBD-8A73-A6B5EEA92783}">
      <dsp:nvSpPr>
        <dsp:cNvPr id="0" name=""/>
        <dsp:cNvSpPr/>
      </dsp:nvSpPr>
      <dsp:spPr>
        <a:xfrm>
          <a:off x="0" y="3558120"/>
          <a:ext cx="8098764" cy="10038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b="1" kern="1200" dirty="0"/>
            <a:t>Научить ребенка способам, как самостоятельно выйти из ситуации дискомфорта</a:t>
          </a:r>
        </a:p>
      </dsp:txBody>
      <dsp:txXfrm>
        <a:off x="49004" y="3607124"/>
        <a:ext cx="8000756" cy="9058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F868DA-9A15-44A5-AEF0-21B14382CBF2}">
      <dsp:nvSpPr>
        <dsp:cNvPr id="0" name=""/>
        <dsp:cNvSpPr/>
      </dsp:nvSpPr>
      <dsp:spPr>
        <a:xfrm>
          <a:off x="0" y="100951"/>
          <a:ext cx="8083580" cy="122104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Развивает у ребенка самостоятельность </a:t>
          </a:r>
          <a:br>
            <a:rPr lang="en-US" sz="2300" b="1" kern="1200" dirty="0"/>
          </a:br>
          <a:r>
            <a:rPr lang="ru-RU" sz="2300" b="1" kern="1200" dirty="0"/>
            <a:t>и инициативность </a:t>
          </a:r>
          <a:endParaRPr lang="ru-RU" sz="2300" b="1" kern="1200" dirty="0">
            <a:latin typeface="Trebuchet MS"/>
          </a:endParaRPr>
        </a:p>
      </dsp:txBody>
      <dsp:txXfrm>
        <a:off x="59606" y="160557"/>
        <a:ext cx="7964368" cy="1101829"/>
      </dsp:txXfrm>
    </dsp:sp>
    <dsp:sp modelId="{32B6CF69-9499-4B01-A363-90E5E1FD19E2}">
      <dsp:nvSpPr>
        <dsp:cNvPr id="0" name=""/>
        <dsp:cNvSpPr/>
      </dsp:nvSpPr>
      <dsp:spPr>
        <a:xfrm>
          <a:off x="0" y="1388232"/>
          <a:ext cx="8083580" cy="1221041"/>
        </a:xfrm>
        <a:prstGeom prst="roundRect">
          <a:avLst/>
        </a:prstGeom>
        <a:solidFill>
          <a:schemeClr val="accent2">
            <a:hueOff val="2160928"/>
            <a:satOff val="825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Предупреждает возможные проблемные ситуации </a:t>
          </a:r>
          <a:br>
            <a:rPr lang="en-US" sz="2300" b="1" kern="1200" dirty="0"/>
          </a:br>
          <a:r>
            <a:rPr lang="ru-RU" sz="2300" b="1" kern="1200" dirty="0"/>
            <a:t>в процессе совместной деятельности ребенка </a:t>
          </a:r>
          <a:br>
            <a:rPr lang="en-US" sz="2300" b="1" kern="1200" dirty="0"/>
          </a:br>
          <a:r>
            <a:rPr lang="ru-RU" sz="2300" b="1" kern="1200" dirty="0"/>
            <a:t>с другими детьми группы</a:t>
          </a:r>
        </a:p>
      </dsp:txBody>
      <dsp:txXfrm>
        <a:off x="59606" y="1447838"/>
        <a:ext cx="7964368" cy="1101829"/>
      </dsp:txXfrm>
    </dsp:sp>
    <dsp:sp modelId="{DFBB34F0-C2DE-433E-B312-2940ABD749CE}">
      <dsp:nvSpPr>
        <dsp:cNvPr id="0" name=""/>
        <dsp:cNvSpPr/>
      </dsp:nvSpPr>
      <dsp:spPr>
        <a:xfrm>
          <a:off x="0" y="2675514"/>
          <a:ext cx="8083580" cy="1221041"/>
        </a:xfrm>
        <a:prstGeom prst="roundRect">
          <a:avLst/>
        </a:prstGeom>
        <a:solidFill>
          <a:schemeClr val="accent2">
            <a:hueOff val="4321856"/>
            <a:satOff val="16502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Помогает выбрать и организовать индивидуальную деятельность детей </a:t>
          </a:r>
        </a:p>
      </dsp:txBody>
      <dsp:txXfrm>
        <a:off x="59606" y="2735120"/>
        <a:ext cx="7964368" cy="1101829"/>
      </dsp:txXfrm>
    </dsp:sp>
    <dsp:sp modelId="{9531A1C4-4DC8-4877-A7C7-4642B7C99B75}">
      <dsp:nvSpPr>
        <dsp:cNvPr id="0" name=""/>
        <dsp:cNvSpPr/>
      </dsp:nvSpPr>
      <dsp:spPr>
        <a:xfrm>
          <a:off x="0" y="3962795"/>
          <a:ext cx="8083580" cy="1221041"/>
        </a:xfrm>
        <a:prstGeom prst="roundRect">
          <a:avLst/>
        </a:prstGeom>
        <a:solidFill>
          <a:schemeClr val="accent2">
            <a:hueOff val="6482784"/>
            <a:satOff val="24753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Создает благоприятный микроклимат для позитивной социализации детей в группе </a:t>
          </a:r>
        </a:p>
      </dsp:txBody>
      <dsp:txXfrm>
        <a:off x="59606" y="4022401"/>
        <a:ext cx="7964368" cy="11018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4358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70669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4235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63016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295924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35717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8716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54781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37151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4404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46824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04622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9791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7576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67331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96080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8737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-znanie.ru/vina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28460BD8-AE3F-4AC9-9D0B-717052AA5D3A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="" xmlns:a16="http://schemas.microsoft.com/office/drawing/2014/main" id="{54420CFE-F482-466E-9E1E-C78513C0B85D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="" xmlns:a16="http://schemas.microsoft.com/office/drawing/2014/main" id="{5331032B-BD21-4BDA-920C-12E358052567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="" xmlns:a16="http://schemas.microsoft.com/office/drawing/2014/main" id="{E7514DA3-59E7-409E-8A3B-AD097F6E5644}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="" xmlns:a16="http://schemas.microsoft.com/office/drawing/2014/main" id="{57B9A2A6-3BE4-4599-9364-F71C5BFD61F8}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="" xmlns:a16="http://schemas.microsoft.com/office/drawing/2014/main" id="{4FD744C6-4ED8-4BC9-BF68-6BDF701C5DB4}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="" xmlns:a16="http://schemas.microsoft.com/office/drawing/2014/main" id="{092C5BAD-C911-4F8F-A1C5-470268BE668B}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="" xmlns:a16="http://schemas.microsoft.com/office/drawing/2014/main" id="{B133D0C8-4EC4-424F-8E70-0482D5B1B653}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="" xmlns:a16="http://schemas.microsoft.com/office/drawing/2014/main" id="{7B1532A0-F4B3-4DE8-B18F-740CAAD25AC4}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="" xmlns:a16="http://schemas.microsoft.com/office/drawing/2014/main" id="{8EFDD162-BBBA-4062-8BBF-53DBA1091374}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="" xmlns:a16="http://schemas.microsoft.com/office/drawing/2014/main" id="{DCFC9E65-3E19-4483-B952-25D29683CA56}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="" xmlns:a16="http://schemas.microsoft.com/office/drawing/2014/main" id="{9179DE42-5613-4B35-A1E6-6CCBAA13C74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EB898B32-3891-4C3A-8F58-C5969D2E9033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4AE4806D-B8F9-4679-A68A-9BD21C01A301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3">
            <a:extLst>
              <a:ext uri="{FF2B5EF4-FFF2-40B4-BE49-F238E27FC236}">
                <a16:creationId xmlns="" xmlns:a16="http://schemas.microsoft.com/office/drawing/2014/main" id="{52FB45E9-914E-4471-AC87-E475CD51767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Rectangle 25">
            <a:extLst>
              <a:ext uri="{FF2B5EF4-FFF2-40B4-BE49-F238E27FC236}">
                <a16:creationId xmlns="" xmlns:a16="http://schemas.microsoft.com/office/drawing/2014/main" id="{C310626D-5743-49D4-8F7D-88C4F8F0577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Isosceles Triangle 29">
            <a:extLst>
              <a:ext uri="{FF2B5EF4-FFF2-40B4-BE49-F238E27FC236}">
                <a16:creationId xmlns="" xmlns:a16="http://schemas.microsoft.com/office/drawing/2014/main" id="{3C195FC1-B568-4C72-9902-34CB35DDD7A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Rectangle 27">
            <a:extLst>
              <a:ext uri="{FF2B5EF4-FFF2-40B4-BE49-F238E27FC236}">
                <a16:creationId xmlns="" xmlns:a16="http://schemas.microsoft.com/office/drawing/2014/main" id="{EF2BDF77-362C-43F0-8CBB-A969EC2AE0C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Freeform: Shape 35">
            <a:extLst>
              <a:ext uri="{FF2B5EF4-FFF2-40B4-BE49-F238E27FC236}">
                <a16:creationId xmlns="" xmlns:a16="http://schemas.microsoft.com/office/drawing/2014/main" id="{2A6FCDE6-CDE2-4C51-B18E-A95CFB67971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756183A-78D6-4A57-973A-42B05A88A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0163" y="1020763"/>
            <a:ext cx="7539037" cy="370142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ru-RU" sz="6600" b="1" dirty="0">
                <a:solidFill>
                  <a:srgbClr val="4E5D3C"/>
                </a:solidFill>
              </a:rPr>
              <a:t>Приемы недирективной </a:t>
            </a:r>
            <a:r>
              <a:rPr lang="en-US" dirty="0">
                <a:solidFill>
                  <a:schemeClr val="tx1"/>
                </a:solidFill>
                <a:latin typeface="+mj-ea"/>
                <a:cs typeface="+mj-ea"/>
              </a:rPr>
              <a:t/>
            </a:r>
            <a:br>
              <a:rPr lang="en-US" dirty="0">
                <a:solidFill>
                  <a:schemeClr val="tx1"/>
                </a:solidFill>
                <a:latin typeface="+mj-ea"/>
                <a:cs typeface="+mj-ea"/>
              </a:rPr>
            </a:br>
            <a:r>
              <a:rPr lang="ru-RU" sz="6600" b="1" dirty="0">
                <a:solidFill>
                  <a:srgbClr val="4E5D3C"/>
                </a:solidFill>
              </a:rPr>
              <a:t>помощи детям</a:t>
            </a:r>
            <a:endParaRPr lang="ru-RU" sz="6600">
              <a:solidFill>
                <a:srgbClr val="4E5D3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49515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D0B7F9-93FE-4025-AF89-D1BB81C8E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169863"/>
            <a:ext cx="8893175" cy="8096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>
                <a:solidFill>
                  <a:srgbClr val="4E5D3C"/>
                </a:solidFill>
              </a:rPr>
              <a:t>Кейс-ситуации</a:t>
            </a:r>
            <a:r>
              <a:rPr lang="en-US" dirty="0">
                <a:solidFill>
                  <a:schemeClr val="tx1"/>
                </a:solidFill>
                <a:latin typeface="+mj-ea"/>
                <a:cs typeface="+mj-ea"/>
              </a:rPr>
              <a:t/>
            </a:r>
            <a:br>
              <a:rPr lang="en-US" dirty="0">
                <a:solidFill>
                  <a:schemeClr val="tx1"/>
                </a:solidFill>
                <a:latin typeface="+mj-ea"/>
                <a:cs typeface="+mj-ea"/>
              </a:rPr>
            </a:br>
            <a:endParaRPr lang="ru-RU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="" xmlns:a16="http://schemas.microsoft.com/office/drawing/2014/main" id="{E1417731-FB2B-452C-AB8C-BCAD85F10D15}"/>
              </a:ext>
            </a:extLst>
          </p:cNvPr>
          <p:cNvSpPr/>
          <p:nvPr/>
        </p:nvSpPr>
        <p:spPr>
          <a:xfrm>
            <a:off x="1114425" y="1419225"/>
            <a:ext cx="8342313" cy="296818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200" b="1" dirty="0"/>
              <a:t>Дети старшей группы разыгрывают кукольный спектакль по сказке «Лиса и медведь». Они распределили роли и начали представление. </a:t>
            </a:r>
            <a:endParaRPr lang="ru-RU" b="1" dirty="0"/>
          </a:p>
          <a:p>
            <a:r>
              <a:rPr lang="ru-RU" sz="2200" b="1" dirty="0"/>
              <a:t>По ходу действия возник спор о том, кому из героев </a:t>
            </a:r>
            <a:endParaRPr lang="ru-RU" b="1" dirty="0"/>
          </a:p>
          <a:p>
            <a:r>
              <a:rPr lang="ru-RU" sz="2200" b="1" dirty="0"/>
              <a:t>что говорить. Сюжет «рассыпается», дети теряют интерес к игре</a:t>
            </a:r>
            <a:endParaRPr lang="ru-RU" b="1" dirty="0"/>
          </a:p>
        </p:txBody>
      </p:sp>
      <p:sp>
        <p:nvSpPr>
          <p:cNvPr id="4" name="Волна 3">
            <a:extLst>
              <a:ext uri="{FF2B5EF4-FFF2-40B4-BE49-F238E27FC236}">
                <a16:creationId xmlns="" xmlns:a16="http://schemas.microsoft.com/office/drawing/2014/main" id="{822A2ABC-20F8-44C8-8147-B428A713A91B}"/>
              </a:ext>
            </a:extLst>
          </p:cNvPr>
          <p:cNvSpPr/>
          <p:nvPr/>
        </p:nvSpPr>
        <p:spPr>
          <a:xfrm>
            <a:off x="247669" y="800100"/>
            <a:ext cx="2040253" cy="768350"/>
          </a:xfrm>
          <a:prstGeom prst="wav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Ситуация 1</a:t>
            </a:r>
            <a:r>
              <a:rPr lang="ru-RU" dirty="0"/>
              <a:t> 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0622583C-D3B8-4BED-AB62-792D0343E955}"/>
              </a:ext>
            </a:extLst>
          </p:cNvPr>
          <p:cNvSpPr/>
          <p:nvPr/>
        </p:nvSpPr>
        <p:spPr>
          <a:xfrm>
            <a:off x="3048000" y="4676775"/>
            <a:ext cx="6408738" cy="179221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200" b="1" dirty="0"/>
              <a:t>Вопросы: </a:t>
            </a:r>
            <a:endParaRPr lang="ru-RU" sz="2200" dirty="0"/>
          </a:p>
          <a:p>
            <a:pPr marL="342900" indent="-342900">
              <a:buFont typeface="Arial"/>
              <a:buChar char="•"/>
            </a:pPr>
            <a:r>
              <a:rPr lang="ru-RU" sz="2200" b="1" dirty="0"/>
              <a:t>Как разрешить сложившуюся ситуацию? </a:t>
            </a:r>
          </a:p>
          <a:p>
            <a:pPr marL="342900" indent="-342900">
              <a:buFont typeface="Arial"/>
              <a:buChar char="•"/>
            </a:pPr>
            <a:r>
              <a:rPr lang="ru-RU" sz="2200" b="1" dirty="0"/>
              <a:t>Что можно сделать, чтобы дети продолжили играть?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9245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D0B7F9-93FE-4025-AF89-D1BB81C8E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169863"/>
            <a:ext cx="8893175" cy="8096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>
                <a:solidFill>
                  <a:srgbClr val="4E5D3C"/>
                </a:solidFill>
              </a:rPr>
              <a:t>Кейс-ситуации</a:t>
            </a:r>
            <a:r>
              <a:rPr lang="en-US" dirty="0">
                <a:solidFill>
                  <a:schemeClr val="tx1"/>
                </a:solidFill>
                <a:latin typeface="+mj-ea"/>
                <a:cs typeface="+mj-ea"/>
              </a:rPr>
              <a:t/>
            </a:r>
            <a:br>
              <a:rPr lang="en-US" dirty="0">
                <a:solidFill>
                  <a:schemeClr val="tx1"/>
                </a:solidFill>
                <a:latin typeface="+mj-ea"/>
                <a:cs typeface="+mj-ea"/>
              </a:rPr>
            </a:br>
            <a:endParaRPr lang="ru-RU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="" xmlns:a16="http://schemas.microsoft.com/office/drawing/2014/main" id="{E1417731-FB2B-452C-AB8C-BCAD85F10D15}"/>
              </a:ext>
            </a:extLst>
          </p:cNvPr>
          <p:cNvSpPr/>
          <p:nvPr/>
        </p:nvSpPr>
        <p:spPr>
          <a:xfrm>
            <a:off x="876380" y="1247775"/>
            <a:ext cx="8555038" cy="307084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200" dirty="0"/>
          </a:p>
          <a:p>
            <a:r>
              <a:rPr lang="ru-RU" sz="2200" dirty="0"/>
              <a:t>М</a:t>
            </a:r>
            <a:r>
              <a:rPr lang="ru-RU" sz="2000" b="1" dirty="0"/>
              <a:t>альчики играют в «Корабль». Моряки по сигналу капитана трижды ныряют в воду, стреляют в акул. На корабле есть больница для моряков. Антон: «Я – врач. Моряки должны пройти осмотр». Остальные играющие не слышат, продолжают нырять. Антон: «Давайте, как будто акула ранила моряка». Обращается к Мише: «Где у вас болит, я – врач, лечу матросов». Миша не обращает внимания на Антона, говорит  мальчикам: «Пора подкрепиться». Антон снимает халат, ныряет и плавает.</a:t>
            </a:r>
            <a:endParaRPr lang="ru-RU" dirty="0"/>
          </a:p>
          <a:p>
            <a:pPr algn="ctr"/>
            <a:endParaRPr lang="ru-RU" sz="2200" b="1" dirty="0"/>
          </a:p>
        </p:txBody>
      </p:sp>
      <p:sp>
        <p:nvSpPr>
          <p:cNvPr id="4" name="Волна 3">
            <a:extLst>
              <a:ext uri="{FF2B5EF4-FFF2-40B4-BE49-F238E27FC236}">
                <a16:creationId xmlns="" xmlns:a16="http://schemas.microsoft.com/office/drawing/2014/main" id="{822A2ABC-20F8-44C8-8147-B428A713A91B}"/>
              </a:ext>
            </a:extLst>
          </p:cNvPr>
          <p:cNvSpPr/>
          <p:nvPr/>
        </p:nvSpPr>
        <p:spPr>
          <a:xfrm>
            <a:off x="219092" y="652433"/>
            <a:ext cx="2040253" cy="768350"/>
          </a:xfrm>
          <a:prstGeom prst="wav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Ситуация 2</a:t>
            </a:r>
            <a:r>
              <a:rPr lang="ru-RU" dirty="0"/>
              <a:t> 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0622583C-D3B8-4BED-AB62-792D0343E955}"/>
              </a:ext>
            </a:extLst>
          </p:cNvPr>
          <p:cNvSpPr/>
          <p:nvPr/>
        </p:nvSpPr>
        <p:spPr>
          <a:xfrm>
            <a:off x="2163793" y="4473575"/>
            <a:ext cx="7259607" cy="222885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000" b="1" dirty="0"/>
          </a:p>
          <a:p>
            <a:pPr algn="just"/>
            <a:r>
              <a:rPr lang="ru-RU" sz="2000" b="1" dirty="0"/>
              <a:t>Вопросы:</a:t>
            </a:r>
            <a:r>
              <a:rPr lang="ru-RU" b="1" dirty="0"/>
              <a:t> </a:t>
            </a:r>
            <a:endParaRPr lang="ru-RU" dirty="0"/>
          </a:p>
          <a:p>
            <a:pPr marL="285750" indent="-285750">
              <a:buFont typeface="Arial"/>
              <a:buChar char="•"/>
            </a:pPr>
            <a:r>
              <a:rPr lang="ru-RU" sz="2000" b="1" dirty="0"/>
              <a:t>В чем особенности освоения детьми позиции субъекта во взаимодействии в игре? Назовите возможные причины. </a:t>
            </a:r>
          </a:p>
          <a:p>
            <a:pPr marL="285750" indent="-285750">
              <a:buFont typeface="Arial"/>
              <a:buChar char="•"/>
            </a:pPr>
            <a:r>
              <a:rPr lang="ru-RU" sz="2000" b="1" dirty="0"/>
              <a:t>Что необходимо сделать для развития субъектной позиции детей? </a:t>
            </a:r>
          </a:p>
          <a:p>
            <a:pPr marL="285750" indent="-285750">
              <a:buFont typeface="Arial"/>
              <a:buChar char="•"/>
            </a:pPr>
            <a:r>
              <a:rPr lang="ru-RU" sz="2000" b="1" dirty="0"/>
              <a:t>Какие способы будете использовать?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0349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45829" y="1"/>
            <a:ext cx="4572000" cy="2280062"/>
          </a:xfrm>
        </p:spPr>
        <p:txBody>
          <a:bodyPr>
            <a:normAutofit fontScale="90000"/>
          </a:bodyPr>
          <a:lstStyle/>
          <a:p>
            <a:pPr marL="0" indent="0" algn="r" fontAlgn="base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существует нечто, что мы желаем изменить в ребенке, нужно вначале исследовать и посмотреть, не является ли это тем, что лучше было бы изменить в нас самих.</a:t>
            </a:r>
            <a:b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Карл Густав Юнг.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3132" y="1674420"/>
            <a:ext cx="10687793" cy="5183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окруженный критикой – учится обвинять;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окруженный насмешками – учится быть недоверчивым;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окруженный враждебностью – учится видеть врагов;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окруженный злостью – учится причинять боль;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окруженный непониманием – учится не слышать других;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окруженный обманом – учится врать;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окруженный позором – учится 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чувствовать вину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fontAlgn="base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в то же время:</a:t>
            </a:r>
          </a:p>
          <a:p>
            <a:pPr fontAlgn="base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окруженный поддержкой – учится защищать;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окруженный ожиданием – учится быть терпеливым;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окруженный похвалами – учится быть уверенным;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окруженный честностью – учится быть справедливым;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окруженный безопасностью – учится доверию;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окруженный одобрением – учится уважать себя;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окруженный любовью – учится любить и дарить любовь;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окруженный свободой выбора – учится быть ответственным за свои решения.</a:t>
            </a:r>
          </a:p>
          <a:p>
            <a:pPr fontAlgn="base"/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воспитывайте детей, все равно они будут похожи на Вас. Воспитывайте себя.</a:t>
            </a:r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D0B7F9-93FE-4025-AF89-D1BB81C8E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169863"/>
            <a:ext cx="8893175" cy="8096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>
                <a:solidFill>
                  <a:srgbClr val="4E5D3C"/>
                </a:solidFill>
              </a:rPr>
              <a:t>Кейс-ситуации</a:t>
            </a:r>
            <a:r>
              <a:rPr lang="en-US" dirty="0">
                <a:solidFill>
                  <a:schemeClr val="tx1"/>
                </a:solidFill>
                <a:latin typeface="+mj-ea"/>
                <a:cs typeface="+mj-ea"/>
              </a:rPr>
              <a:t/>
            </a:r>
            <a:br>
              <a:rPr lang="en-US" dirty="0">
                <a:solidFill>
                  <a:schemeClr val="tx1"/>
                </a:solidFill>
                <a:latin typeface="+mj-ea"/>
                <a:cs typeface="+mj-ea"/>
              </a:rPr>
            </a:br>
            <a:endParaRPr lang="ru-RU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="" xmlns:a16="http://schemas.microsoft.com/office/drawing/2014/main" id="{E1417731-FB2B-452C-AB8C-BCAD85F10D15}"/>
              </a:ext>
            </a:extLst>
          </p:cNvPr>
          <p:cNvSpPr/>
          <p:nvPr/>
        </p:nvSpPr>
        <p:spPr>
          <a:xfrm>
            <a:off x="1114425" y="1419225"/>
            <a:ext cx="8342313" cy="2815291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200" b="1" dirty="0"/>
              <a:t>После полдника дети занимаются самостоятельными играми. Один ребенок решает разыграть сказку </a:t>
            </a:r>
            <a:endParaRPr lang="ru-RU" b="1" dirty="0"/>
          </a:p>
          <a:p>
            <a:r>
              <a:rPr lang="ru-RU" sz="2200" b="1" dirty="0"/>
              <a:t>с помощью кукол би-ба-</a:t>
            </a:r>
            <a:r>
              <a:rPr lang="ru-RU" sz="2200" b="1" dirty="0" err="1"/>
              <a:t>бо</a:t>
            </a:r>
            <a:r>
              <a:rPr lang="ru-RU" sz="2200" b="1" dirty="0"/>
              <a:t>. Приглашает других детей, </a:t>
            </a:r>
            <a:endParaRPr lang="ru-RU" b="1"/>
          </a:p>
          <a:p>
            <a:r>
              <a:rPr lang="ru-RU" sz="2200" b="1" dirty="0"/>
              <a:t>но никто не откликается</a:t>
            </a:r>
            <a:endParaRPr lang="ru-RU" b="1" dirty="0"/>
          </a:p>
        </p:txBody>
      </p:sp>
      <p:sp>
        <p:nvSpPr>
          <p:cNvPr id="4" name="Волна 3">
            <a:extLst>
              <a:ext uri="{FF2B5EF4-FFF2-40B4-BE49-F238E27FC236}">
                <a16:creationId xmlns="" xmlns:a16="http://schemas.microsoft.com/office/drawing/2014/main" id="{822A2ABC-20F8-44C8-8147-B428A713A91B}"/>
              </a:ext>
            </a:extLst>
          </p:cNvPr>
          <p:cNvSpPr/>
          <p:nvPr/>
        </p:nvSpPr>
        <p:spPr>
          <a:xfrm>
            <a:off x="285750" y="952500"/>
            <a:ext cx="2040253" cy="768350"/>
          </a:xfrm>
          <a:prstGeom prst="wav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Ситуация 3</a:t>
            </a:r>
            <a:r>
              <a:rPr lang="ru-RU" dirty="0"/>
              <a:t> 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0622583C-D3B8-4BED-AB62-792D0343E955}"/>
              </a:ext>
            </a:extLst>
          </p:cNvPr>
          <p:cNvSpPr/>
          <p:nvPr/>
        </p:nvSpPr>
        <p:spPr>
          <a:xfrm>
            <a:off x="3019659" y="4542522"/>
            <a:ext cx="6408738" cy="179221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200" b="1" dirty="0"/>
              <a:t>Вопрос: </a:t>
            </a:r>
            <a:endParaRPr lang="ru-RU"/>
          </a:p>
          <a:p>
            <a:r>
              <a:rPr lang="ru-RU" sz="2200" b="1" dirty="0"/>
              <a:t>Как Вы поступите в этой ситуации? </a:t>
            </a:r>
          </a:p>
          <a:p>
            <a:r>
              <a:rPr lang="ru-RU" sz="2200" b="1" dirty="0"/>
              <a:t>Опишите Ваши действия и обоснуйте </a:t>
            </a:r>
            <a:endParaRPr lang="ru-RU" sz="2200"/>
          </a:p>
          <a:p>
            <a:r>
              <a:rPr lang="ru-RU" sz="2200" b="1" dirty="0"/>
              <a:t>Вашу реакцию</a:t>
            </a:r>
            <a:r>
              <a:rPr lang="ru-RU" sz="2200" i="1" dirty="0"/>
              <a:t> </a:t>
            </a:r>
            <a:endParaRPr lang="ru-RU" sz="220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9085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Выноска-облако 8"/>
          <p:cNvSpPr/>
          <p:nvPr/>
        </p:nvSpPr>
        <p:spPr>
          <a:xfrm>
            <a:off x="3930732" y="1567542"/>
            <a:ext cx="5902037" cy="370510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Недирективность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общения  воспитателя  –возможность прожить в ребенке свое детство!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380" y="3158835"/>
            <a:ext cx="2956955" cy="2508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 l="12134" t="22480" r="10878" b="24420"/>
          <a:stretch>
            <a:fillRect/>
          </a:stretch>
        </p:blipFill>
        <p:spPr bwMode="auto">
          <a:xfrm>
            <a:off x="9512135" y="688769"/>
            <a:ext cx="2185060" cy="1626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59428" y="350472"/>
            <a:ext cx="2434441" cy="18108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79085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wnloads\img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3132" y="0"/>
            <a:ext cx="1153094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878774" y="2161309"/>
            <a:ext cx="7813964" cy="39901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/>
              <a:t>НАПРАВЛЯТЬ Действия педагога:</a:t>
            </a:r>
          </a:p>
          <a:p>
            <a:r>
              <a:rPr lang="ru-RU" sz="2400" b="1" dirty="0" smtClean="0"/>
              <a:t>  ДИРЕКТИВА Воспитатель дает конкретные указания детям о том, как действовать, предельно  ограничивая область возможных ошибок.</a:t>
            </a:r>
          </a:p>
          <a:p>
            <a:r>
              <a:rPr lang="ru-RU" sz="2400" b="1" dirty="0" smtClean="0"/>
              <a:t> ДЕМОНСТРИРОВАТЬ Действия педагога:</a:t>
            </a:r>
          </a:p>
          <a:p>
            <a:r>
              <a:rPr lang="ru-RU" sz="2400" b="1" dirty="0" smtClean="0"/>
              <a:t> ДЕМОНСТРАЦИЯ Воспитатель демонстрирует образец детям, которые наблюдают за ним.</a:t>
            </a:r>
          </a:p>
          <a:p>
            <a:r>
              <a:rPr lang="ru-RU" sz="2400" b="1" dirty="0" smtClean="0"/>
              <a:t> СОДЕЙСТВОВАТЬ Действия педагога:</a:t>
            </a:r>
          </a:p>
          <a:p>
            <a:r>
              <a:rPr lang="ru-RU" sz="2400" b="1" dirty="0" smtClean="0"/>
              <a:t> СОВМЕСТНОЕ КОНСТРУИРОВАНИЕ Воспитатель решает проблему вместе с детьми.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3139" y="415635"/>
            <a:ext cx="76672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4E5D3C"/>
                </a:solidFill>
              </a:rPr>
              <a:t>Что такое директивная помощь</a:t>
            </a:r>
            <a:r>
              <a:rPr lang="ru-RU" sz="4000" b="1" dirty="0" smtClean="0"/>
              <a:t> 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D0B7F9-93FE-4025-AF89-D1BB81C8E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958" y="182089"/>
            <a:ext cx="8596668" cy="7916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>
                <a:solidFill>
                  <a:srgbClr val="4E5D3C"/>
                </a:solidFill>
              </a:rPr>
              <a:t>Что такое недирективная помощь</a:t>
            </a:r>
            <a:r>
              <a:rPr lang="ru-RU" sz="4400" b="1" dirty="0"/>
              <a:t> </a:t>
            </a:r>
            <a:r>
              <a:rPr lang="en-US" dirty="0">
                <a:solidFill>
                  <a:schemeClr val="tx1"/>
                </a:solidFill>
                <a:latin typeface="+mj-ea"/>
                <a:cs typeface="+mj-ea"/>
              </a:rPr>
              <a:t/>
            </a:r>
            <a:br>
              <a:rPr lang="en-US" dirty="0">
                <a:solidFill>
                  <a:schemeClr val="tx1"/>
                </a:solidFill>
                <a:latin typeface="+mj-ea"/>
                <a:cs typeface="+mj-ea"/>
              </a:rPr>
            </a:br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="" xmlns:a16="http://schemas.microsoft.com/office/drawing/2014/main" id="{09DE834C-5731-4A44-B6BF-ADD3ECC8F87E}"/>
              </a:ext>
            </a:extLst>
          </p:cNvPr>
          <p:cNvSpPr/>
          <p:nvPr/>
        </p:nvSpPr>
        <p:spPr>
          <a:xfrm>
            <a:off x="513197" y="1609725"/>
            <a:ext cx="8837178" cy="41767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/>
              <a:t>Недирективная помощь – партнерская позиция взрослого, взаимное уважение между воспитателем и детьми, принятие их чувств. </a:t>
            </a:r>
            <a:endParaRPr lang="ru-RU" dirty="0"/>
          </a:p>
          <a:p>
            <a:pPr algn="ctr"/>
            <a:endParaRPr lang="ru-RU" sz="2800" b="1" dirty="0"/>
          </a:p>
          <a:p>
            <a:r>
              <a:rPr lang="ru-RU" sz="2800" b="1" dirty="0"/>
              <a:t>Чаще всего используется в процессе организации самостоятельной игровой, познавательной, трудовой и коммуникативной деятельности детей</a:t>
            </a:r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9021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D0B7F9-93FE-4025-AF89-D1BB81C8E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262" y="193964"/>
            <a:ext cx="877523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>
                <a:solidFill>
                  <a:srgbClr val="4E5D3C"/>
                </a:solidFill>
              </a:rPr>
              <a:t>Недирективная помощь – требование или выбор педагога</a:t>
            </a:r>
            <a:r>
              <a:rPr lang="en-US" dirty="0">
                <a:solidFill>
                  <a:schemeClr val="tx1"/>
                </a:solidFill>
                <a:latin typeface="+mj-ea"/>
                <a:cs typeface="+mj-ea"/>
              </a:rPr>
              <a:t/>
            </a:r>
            <a:br>
              <a:rPr lang="en-US" dirty="0">
                <a:solidFill>
                  <a:schemeClr val="tx1"/>
                </a:solidFill>
                <a:latin typeface="+mj-ea"/>
                <a:cs typeface="+mj-ea"/>
              </a:rPr>
            </a:br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="" xmlns:a16="http://schemas.microsoft.com/office/drawing/2014/main" id="{95C10E85-5E07-4E61-99DD-EAA20F4280CF}"/>
              </a:ext>
            </a:extLst>
          </p:cNvPr>
          <p:cNvSpPr/>
          <p:nvPr/>
        </p:nvSpPr>
        <p:spPr>
          <a:xfrm>
            <a:off x="601663" y="1918084"/>
            <a:ext cx="8621712" cy="3895341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/>
              <a:t>Условия, необходимые для создания социальной ситуации развития детей &lt;.&gt; предполагают &lt;.&gt; </a:t>
            </a:r>
            <a:r>
              <a:rPr lang="ru-RU" sz="2800" b="1" dirty="0">
                <a:solidFill>
                  <a:srgbClr val="243C75"/>
                </a:solidFill>
              </a:rPr>
              <a:t>недирективную помощь</a:t>
            </a:r>
            <a:r>
              <a:rPr lang="ru-RU" sz="2800" b="1" dirty="0"/>
              <a:t> детям, поддержку детской инициативы </a:t>
            </a:r>
            <a:endParaRPr lang="ru-RU"/>
          </a:p>
          <a:p>
            <a:r>
              <a:rPr lang="ru-RU" sz="2800" b="1" dirty="0"/>
              <a:t>и самостоятельности в разных видах деятельности (игровой, исследовательской, проектной, познавательной и т.д.)&lt;.&gt; </a:t>
            </a:r>
            <a:endParaRPr lang="ru-RU" dirty="0"/>
          </a:p>
          <a:p>
            <a:r>
              <a:rPr lang="ru-RU" sz="2800" b="1" dirty="0"/>
              <a:t>(подп. 3.2.5 ФГОС ДО)</a:t>
            </a:r>
            <a:r>
              <a:rPr lang="ru-RU" sz="2800" dirty="0"/>
              <a:t> 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9021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D0B7F9-93FE-4025-AF89-D1BB81C8E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583" y="205839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4E5D3C"/>
                </a:solidFill>
              </a:rPr>
              <a:t>Когда ребенку нужна недирективная помощь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="" xmlns:a16="http://schemas.microsoft.com/office/drawing/2014/main" id="{EBF5777F-783F-42FB-B9C2-33BCE5260C0F}"/>
              </a:ext>
            </a:extLst>
          </p:cNvPr>
          <p:cNvSpPr/>
          <p:nvPr/>
        </p:nvSpPr>
        <p:spPr>
          <a:xfrm>
            <a:off x="1924050" y="1978792"/>
            <a:ext cx="5788025" cy="1135883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Ребенок в состоянии </a:t>
            </a:r>
            <a:endParaRPr lang="ru-RU" sz="2800"/>
          </a:p>
          <a:p>
            <a:pPr algn="ctr"/>
            <a:r>
              <a:rPr lang="ru-RU" sz="2800" b="1" dirty="0"/>
              <a:t>ситуативного дискомфорта</a:t>
            </a:r>
            <a:endParaRPr lang="ru-RU" sz="2800"/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="" xmlns:a16="http://schemas.microsoft.com/office/drawing/2014/main" id="{251C9D92-6B84-40D3-A169-20FB14E30B33}"/>
              </a:ext>
            </a:extLst>
          </p:cNvPr>
          <p:cNvSpPr/>
          <p:nvPr/>
        </p:nvSpPr>
        <p:spPr>
          <a:xfrm>
            <a:off x="438184" y="3470910"/>
            <a:ext cx="3162497" cy="140811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низкий эмоциональный фон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="" xmlns:a16="http://schemas.microsoft.com/office/drawing/2014/main" id="{4D8F88EA-2CB0-4CF9-BBE2-CBEA974BD99C}"/>
              </a:ext>
            </a:extLst>
          </p:cNvPr>
          <p:cNvSpPr/>
          <p:nvPr/>
        </p:nvSpPr>
        <p:spPr>
          <a:xfrm>
            <a:off x="6448926" y="3487950"/>
            <a:ext cx="3162950" cy="139065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ситуативная тревога</a:t>
            </a: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="" xmlns:a16="http://schemas.microsoft.com/office/drawing/2014/main" id="{AEC4C810-7572-42FA-AC87-9A6A84789509}"/>
              </a:ext>
            </a:extLst>
          </p:cNvPr>
          <p:cNvSpPr/>
          <p:nvPr/>
        </p:nvSpPr>
        <p:spPr>
          <a:xfrm>
            <a:off x="3367387" y="5019675"/>
            <a:ext cx="3163956" cy="140811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скованные движения</a:t>
            </a:r>
          </a:p>
        </p:txBody>
      </p:sp>
    </p:spTree>
    <p:extLst>
      <p:ext uri="{BB962C8B-B14F-4D97-AF65-F5344CB8AC3E}">
        <p14:creationId xmlns="" xmlns:p14="http://schemas.microsoft.com/office/powerpoint/2010/main" val="339021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D0B7F9-93FE-4025-AF89-D1BB81C8E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525" y="193675"/>
            <a:ext cx="8847138" cy="109931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ru-RU" b="1" dirty="0">
                <a:solidFill>
                  <a:srgbClr val="4E5D3C"/>
                </a:solidFill>
              </a:rPr>
              <a:t>На что направлена </a:t>
            </a:r>
            <a:r>
              <a:rPr lang="en-US" dirty="0">
                <a:solidFill>
                  <a:schemeClr val="tx1"/>
                </a:solidFill>
                <a:latin typeface="+mj-ea"/>
                <a:cs typeface="+mj-ea"/>
              </a:rPr>
              <a:t/>
            </a:r>
            <a:br>
              <a:rPr lang="en-US" dirty="0">
                <a:solidFill>
                  <a:schemeClr val="tx1"/>
                </a:solidFill>
                <a:latin typeface="+mj-ea"/>
                <a:cs typeface="+mj-ea"/>
              </a:rPr>
            </a:br>
            <a:r>
              <a:rPr lang="ru-RU" b="1" dirty="0">
                <a:solidFill>
                  <a:srgbClr val="4E5D3C"/>
                </a:solidFill>
              </a:rPr>
              <a:t>недирективная помощь</a:t>
            </a:r>
            <a:r>
              <a:rPr lang="en-US" dirty="0">
                <a:solidFill>
                  <a:schemeClr val="tx1"/>
                </a:solidFill>
                <a:latin typeface="+mj-ea"/>
                <a:cs typeface="+mj-ea"/>
              </a:rPr>
              <a:t/>
            </a:r>
            <a:br>
              <a:rPr lang="en-US" dirty="0">
                <a:solidFill>
                  <a:schemeClr val="tx1"/>
                </a:solidFill>
                <a:latin typeface="+mj-ea"/>
                <a:cs typeface="+mj-ea"/>
              </a:rPr>
            </a:br>
            <a:endParaRPr lang="ru-RU" dirty="0"/>
          </a:p>
        </p:txBody>
      </p:sp>
      <p:graphicFrame>
        <p:nvGraphicFramePr>
          <p:cNvPr id="4" name="Схема 5">
            <a:extLst>
              <a:ext uri="{FF2B5EF4-FFF2-40B4-BE49-F238E27FC236}">
                <a16:creationId xmlns="" xmlns:a16="http://schemas.microsoft.com/office/drawing/2014/main" id="{061A6476-37C2-42C9-AB95-4F78156E746E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4246871829"/>
              </p:ext>
            </p:extLst>
          </p:nvPr>
        </p:nvGraphicFramePr>
        <p:xfrm>
          <a:off x="884719" y="1257300"/>
          <a:ext cx="7859801" cy="5675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39021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D0B7F9-93FE-4025-AF89-D1BB81C8E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113" y="182563"/>
            <a:ext cx="8882062" cy="119302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ru-RU" b="1" dirty="0">
                <a:solidFill>
                  <a:srgbClr val="4E5D3C"/>
                </a:solidFill>
              </a:rPr>
              <a:t>Шесть принципов, на которых строится недирективная помощь</a:t>
            </a:r>
            <a:r>
              <a:rPr lang="en-US" dirty="0">
                <a:solidFill>
                  <a:schemeClr val="tx1"/>
                </a:solidFill>
                <a:latin typeface="+mj-ea"/>
                <a:cs typeface="+mj-ea"/>
              </a:rPr>
              <a:t/>
            </a:r>
            <a:br>
              <a:rPr lang="en-US" dirty="0">
                <a:solidFill>
                  <a:schemeClr val="tx1"/>
                </a:solidFill>
                <a:latin typeface="+mj-ea"/>
                <a:cs typeface="+mj-ea"/>
              </a:rPr>
            </a:br>
            <a:endParaRPr lang="ru-RU" dirty="0"/>
          </a:p>
        </p:txBody>
      </p:sp>
      <p:graphicFrame>
        <p:nvGraphicFramePr>
          <p:cNvPr id="4" name="Схема 5">
            <a:extLst>
              <a:ext uri="{FF2B5EF4-FFF2-40B4-BE49-F238E27FC236}">
                <a16:creationId xmlns="" xmlns:a16="http://schemas.microsoft.com/office/drawing/2014/main" id="{55E91C8D-80FC-4C53-A7B2-39B3F89AC37E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125607599"/>
              </p:ext>
            </p:extLst>
          </p:nvPr>
        </p:nvGraphicFramePr>
        <p:xfrm>
          <a:off x="1028780" y="1619250"/>
          <a:ext cx="7723848" cy="51402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39021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D0B7F9-93FE-4025-AF89-D1BB81C8E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758" y="217714"/>
            <a:ext cx="8858366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rgbClr val="4E5D3C"/>
                </a:solidFill>
              </a:rPr>
              <a:t>Какие приемы недирективной помощи и поддержки использовать</a:t>
            </a:r>
            <a:r>
              <a:rPr lang="en-US" dirty="0">
                <a:solidFill>
                  <a:schemeClr val="tx1"/>
                </a:solidFill>
                <a:latin typeface="+mj-ea"/>
                <a:cs typeface="+mj-ea"/>
              </a:rPr>
              <a:t/>
            </a:r>
            <a:br>
              <a:rPr lang="en-US" dirty="0">
                <a:solidFill>
                  <a:schemeClr val="tx1"/>
                </a:solidFill>
                <a:latin typeface="+mj-ea"/>
                <a:cs typeface="+mj-ea"/>
              </a:rPr>
            </a:br>
            <a:endParaRPr lang="ru-RU" dirty="0"/>
          </a:p>
        </p:txBody>
      </p:sp>
      <p:pic>
        <p:nvPicPr>
          <p:cNvPr id="5" name="Рисунок 8" descr="Action+MCFR.png">
            <a:extLst>
              <a:ext uri="{FF2B5EF4-FFF2-40B4-BE49-F238E27FC236}">
                <a16:creationId xmlns="" xmlns:a16="http://schemas.microsoft.com/office/drawing/2014/main" id="{3E200F71-F3C1-424A-AC0E-AD3D645EA8B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79903" y="57150"/>
            <a:ext cx="2115099" cy="267405"/>
          </a:xfrm>
          <a:prstGeom prst="rect">
            <a:avLst/>
          </a:prstGeom>
        </p:spPr>
      </p:pic>
      <p:graphicFrame>
        <p:nvGraphicFramePr>
          <p:cNvPr id="10" name="Схема 10">
            <a:extLst>
              <a:ext uri="{FF2B5EF4-FFF2-40B4-BE49-F238E27FC236}">
                <a16:creationId xmlns="" xmlns:a16="http://schemas.microsoft.com/office/drawing/2014/main" id="{95838F19-152E-417C-8B6E-6C09FE5A619C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871622028"/>
              </p:ext>
            </p:extLst>
          </p:nvPr>
        </p:nvGraphicFramePr>
        <p:xfrm>
          <a:off x="683663" y="1504950"/>
          <a:ext cx="8098764" cy="48838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339021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D0B7F9-93FE-4025-AF89-D1BB81C8E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193963"/>
            <a:ext cx="9096499" cy="111232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4E5D3C"/>
                </a:solidFill>
              </a:rPr>
              <a:t>Какие задачи решает воспитатель, когда оказывает недирективную помощь</a:t>
            </a:r>
            <a:r>
              <a:rPr lang="ru-RU" b="1" dirty="0"/>
              <a:t> </a:t>
            </a:r>
            <a:r>
              <a:rPr lang="en-US" dirty="0">
                <a:solidFill>
                  <a:schemeClr val="tx1"/>
                </a:solidFill>
                <a:latin typeface="+mj-ea"/>
                <a:cs typeface="+mj-ea"/>
              </a:rPr>
              <a:t/>
            </a:r>
            <a:br>
              <a:rPr lang="en-US" dirty="0">
                <a:solidFill>
                  <a:schemeClr val="tx1"/>
                </a:solidFill>
                <a:latin typeface="+mj-ea"/>
                <a:cs typeface="+mj-ea"/>
              </a:rPr>
            </a:br>
            <a:endParaRPr lang="ru-RU" dirty="0"/>
          </a:p>
        </p:txBody>
      </p:sp>
      <p:graphicFrame>
        <p:nvGraphicFramePr>
          <p:cNvPr id="4" name="Схема 5">
            <a:extLst>
              <a:ext uri="{FF2B5EF4-FFF2-40B4-BE49-F238E27FC236}">
                <a16:creationId xmlns="" xmlns:a16="http://schemas.microsoft.com/office/drawing/2014/main" id="{8252AD67-0090-472A-812E-2B541BB202E0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596415941"/>
              </p:ext>
            </p:extLst>
          </p:nvPr>
        </p:nvGraphicFramePr>
        <p:xfrm>
          <a:off x="866842" y="1352550"/>
          <a:ext cx="8083580" cy="5284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39021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487</Words>
  <Application>Microsoft Office PowerPoint</Application>
  <PresentationFormat>Произвольный</PresentationFormat>
  <Paragraphs>82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Аспект</vt:lpstr>
      <vt:lpstr>Приемы недирективной  помощи детям</vt:lpstr>
      <vt:lpstr>Слайд 2</vt:lpstr>
      <vt:lpstr>Что такое недирективная помощь  </vt:lpstr>
      <vt:lpstr>Недирективная помощь – требование или выбор педагога </vt:lpstr>
      <vt:lpstr>Когда ребенку нужна недирективная помощь</vt:lpstr>
      <vt:lpstr>На что направлена  недирективная помощь </vt:lpstr>
      <vt:lpstr>Шесть принципов, на которых строится недирективная помощь </vt:lpstr>
      <vt:lpstr>Какие приемы недирективной помощи и поддержки использовать </vt:lpstr>
      <vt:lpstr>Какие задачи решает воспитатель, когда оказывает недирективную помощь  </vt:lpstr>
      <vt:lpstr>Кейс-ситуации </vt:lpstr>
      <vt:lpstr>Кейс-ситуации </vt:lpstr>
      <vt:lpstr>Если существует нечто, что мы желаем изменить в ребенке, нужно вначале исследовать и посмотреть, не является ли это тем, что лучше было бы изменить в нас самих. Карл Густав Юнг.   </vt:lpstr>
      <vt:lpstr>Кейс-ситуации 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/>
  <cp:revision>3</cp:revision>
  <dcterms:created xsi:type="dcterms:W3CDTF">2012-07-30T23:42:41Z</dcterms:created>
  <dcterms:modified xsi:type="dcterms:W3CDTF">2020-11-17T17:43:36Z</dcterms:modified>
</cp:coreProperties>
</file>