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40029A-A95B-4B5B-AD75-9D266D59B605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F0EAF5-9B4A-4FB6-A0FB-775B8DC4891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Педагогическая поэма А. С. Макаренко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4287" y="5651020"/>
            <a:ext cx="3560440" cy="115124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Студентка Д21 группы</a:t>
            </a:r>
          </a:p>
          <a:p>
            <a:r>
              <a:rPr lang="ru-RU" dirty="0" smtClean="0"/>
              <a:t>Чернушевич Алена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87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Максим Горький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23465"/>
            <a:ext cx="3986014" cy="534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dirty="0"/>
              <a:t>Отдельным изданием книга вышла впервые на русском языке в 1937 г. С тех пор множество раз переиздавалась на русском и иных языках как народов СССР, так и дальнего зарубежья.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31012"/>
            <a:ext cx="2844302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53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" y="12251"/>
            <a:ext cx="89884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0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«Педагогическая поэма» — широко известное во всём мире и наиболее значительное произведение советского педагога и писателя А. С. Макаренко. В нём содержится художественно-документальное описание создания в 1920 г. под Полтавой и руководства автором до середины 1928 г. Колонией им. Горького, где удалось успешно возвращать в жизнь несовершеннолетних беспризорных и правонарушителей на основе посильного общественно полезного труда, продуманного и разумного привлечения воспитанников к </a:t>
            </a:r>
            <a:r>
              <a:rPr lang="ru-RU" sz="2400" dirty="0" err="1" smtClean="0"/>
              <a:t>соуправлению</a:t>
            </a:r>
            <a:r>
              <a:rPr lang="ru-RU" sz="2400" dirty="0" smtClean="0"/>
              <a:t> единым коллективом, единства доверия и требовательности ко всем членам этого коллектива включая вольнонаёмных преподавателей, мастеров и т. 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997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dirty="0" smtClean="0"/>
              <a:t>А.С. Макаренко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1439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664299" cy="51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44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«Педагогической поэме» рассказывается о попытке создания полной педагогической системы на примере колонии для несовершеннолетних правонарушителей, преобразованной в ходе педагогического опыта в детскую трудовую колонию.</a:t>
            </a:r>
          </a:p>
          <a:p>
            <a:endParaRPr lang="ru-RU" dirty="0"/>
          </a:p>
          <a:p>
            <a:r>
              <a:rPr lang="ru-RU" dirty="0"/>
              <a:t>Педагог А. С. Макаренко прибывает под Полтаву, чтобы организовать колонию для детей-беспризорников и уголовников.</a:t>
            </a:r>
          </a:p>
        </p:txBody>
      </p:sp>
    </p:spTree>
    <p:extLst>
      <p:ext uri="{BB962C8B-B14F-4D97-AF65-F5344CB8AC3E}">
        <p14:creationId xmlns:p14="http://schemas.microsoft.com/office/powerpoint/2010/main" val="317461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74682" cy="472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26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Пртотипы</a:t>
            </a:r>
            <a:r>
              <a:rPr lang="ru-RU" dirty="0" smtClean="0"/>
              <a:t> действующих лиц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endParaRPr lang="ru-RU" dirty="0"/>
          </a:p>
          <a:p>
            <a:r>
              <a:rPr lang="ru-RU" dirty="0"/>
              <a:t>Большинство главных действующих лиц в Поэме названы слегка изменёнными фамилиями. Исключения составляют сам А. С. Макаренко и немногие другие.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С. А. </a:t>
            </a:r>
            <a:r>
              <a:rPr lang="ru-RU" dirty="0" err="1"/>
              <a:t>Калабалин</a:t>
            </a:r>
            <a:endParaRPr lang="ru-RU" dirty="0"/>
          </a:p>
          <a:p>
            <a:endParaRPr lang="ru-RU" dirty="0"/>
          </a:p>
          <a:p>
            <a:r>
              <a:rPr lang="ru-RU" dirty="0"/>
              <a:t>В. Н. Терский</a:t>
            </a:r>
          </a:p>
          <a:p>
            <a:r>
              <a:rPr lang="ru-RU" dirty="0"/>
              <a:t>Семён </a:t>
            </a:r>
            <a:r>
              <a:rPr lang="ru-RU" dirty="0" err="1"/>
              <a:t>Калабалин</a:t>
            </a:r>
            <a:r>
              <a:rPr lang="ru-RU" dirty="0"/>
              <a:t> назван Семёном </a:t>
            </a:r>
            <a:r>
              <a:rPr lang="ru-RU" dirty="0" err="1"/>
              <a:t>Карабановым</a:t>
            </a:r>
            <a:r>
              <a:rPr lang="ru-RU" dirty="0"/>
              <a:t>.</a:t>
            </a:r>
          </a:p>
          <a:p>
            <a:r>
              <a:rPr lang="ru-RU" dirty="0"/>
              <a:t>Руководитель клубных дел Колонии, а позже и Коммуны В. Н. Терский — В. Н. </a:t>
            </a:r>
            <a:r>
              <a:rPr lang="ru-RU" dirty="0" err="1"/>
              <a:t>Перским</a:t>
            </a:r>
            <a:r>
              <a:rPr lang="ru-RU" dirty="0"/>
              <a:t>.</a:t>
            </a:r>
          </a:p>
          <a:p>
            <a:r>
              <a:rPr lang="ru-RU" dirty="0"/>
              <a:t>Н. Э. </a:t>
            </a:r>
            <a:r>
              <a:rPr lang="ru-RU" dirty="0" err="1"/>
              <a:t>Фере</a:t>
            </a:r>
            <a:endParaRPr lang="ru-RU" dirty="0"/>
          </a:p>
          <a:p>
            <a:r>
              <a:rPr lang="ru-RU" dirty="0"/>
              <a:t>Прообразом </a:t>
            </a:r>
          </a:p>
          <a:p>
            <a:r>
              <a:rPr lang="ru-RU" dirty="0" smtClean="0"/>
              <a:t>Калины </a:t>
            </a:r>
            <a:r>
              <a:rPr lang="ru-RU" dirty="0"/>
              <a:t>Ивановича Сердюка был, по свидетельству Н. Э. </a:t>
            </a:r>
            <a:r>
              <a:rPr lang="ru-RU" dirty="0" err="1"/>
              <a:t>Фере</a:t>
            </a:r>
            <a:r>
              <a:rPr lang="ru-RU" dirty="0"/>
              <a:t>[1], завхоз Михаил Павлович.</a:t>
            </a:r>
          </a:p>
          <a:p>
            <a:r>
              <a:rPr lang="ru-RU" dirty="0"/>
              <a:t>Агроном Н. Э. </a:t>
            </a:r>
            <a:r>
              <a:rPr lang="ru-RU" dirty="0" err="1"/>
              <a:t>Фере</a:t>
            </a:r>
            <a:r>
              <a:rPr lang="ru-RU" dirty="0"/>
              <a:t> назван Эдуардом Николаевичем Шере.</a:t>
            </a:r>
          </a:p>
        </p:txBody>
      </p:sp>
    </p:spTree>
    <p:extLst>
      <p:ext uri="{BB962C8B-B14F-4D97-AF65-F5344CB8AC3E}">
        <p14:creationId xmlns:p14="http://schemas.microsoft.com/office/powerpoint/2010/main" val="165508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040188" cy="750887"/>
          </a:xfrm>
        </p:spPr>
        <p:txBody>
          <a:bodyPr/>
          <a:lstStyle/>
          <a:p>
            <a:r>
              <a:rPr lang="ru-RU" dirty="0"/>
              <a:t>С. А. </a:t>
            </a:r>
            <a:r>
              <a:rPr lang="ru-RU" dirty="0" err="1"/>
              <a:t>Калабалин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404664"/>
            <a:ext cx="4041775" cy="750887"/>
          </a:xfrm>
        </p:spPr>
        <p:txBody>
          <a:bodyPr/>
          <a:lstStyle/>
          <a:p>
            <a:r>
              <a:rPr lang="ru-RU" dirty="0"/>
              <a:t>В. Н. Терский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3979"/>
            <a:ext cx="322897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84" y="892805"/>
            <a:ext cx="4630104" cy="535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58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1906" y="188640"/>
            <a:ext cx="4040188" cy="750887"/>
          </a:xfrm>
        </p:spPr>
        <p:txBody>
          <a:bodyPr/>
          <a:lstStyle/>
          <a:p>
            <a:r>
              <a:rPr lang="ru-RU" dirty="0"/>
              <a:t>Н. Э. </a:t>
            </a:r>
            <a:r>
              <a:rPr lang="ru-RU" dirty="0" err="1"/>
              <a:t>Фере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126954" cy="515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4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Роман «Педагогическая поэма» написан в 1925—1935 гг. Прочитав черновик его первой части, Максим Горький решительно посоветовал автору закончить произведение и всячески (морально, организационно, а порой и материально) существенно способствовал этому.</a:t>
            </a:r>
          </a:p>
        </p:txBody>
      </p:sp>
    </p:spTree>
    <p:extLst>
      <p:ext uri="{BB962C8B-B14F-4D97-AF65-F5344CB8AC3E}">
        <p14:creationId xmlns:p14="http://schemas.microsoft.com/office/powerpoint/2010/main" val="1211398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343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Педагогическая поэма А. С. Макаренко</vt:lpstr>
      <vt:lpstr>Презентация PowerPoint</vt:lpstr>
      <vt:lpstr>А.С. Макаренко</vt:lpstr>
      <vt:lpstr>Презентация PowerPoint</vt:lpstr>
      <vt:lpstr>Презентация PowerPoint</vt:lpstr>
      <vt:lpstr>Пртотипы действующих лиц</vt:lpstr>
      <vt:lpstr>Презентация PowerPoint</vt:lpstr>
      <vt:lpstr>Презентация PowerPoint</vt:lpstr>
      <vt:lpstr>издание</vt:lpstr>
      <vt:lpstr>Максим Горький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2019-11-20T14:46:54Z</dcterms:created>
  <dcterms:modified xsi:type="dcterms:W3CDTF">2019-11-20T15:27:47Z</dcterms:modified>
</cp:coreProperties>
</file>