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  <p:sldMasterId id="2147483700" r:id="rId3"/>
    <p:sldMasterId id="2147483716" r:id="rId4"/>
    <p:sldMasterId id="2147483748" r:id="rId5"/>
  </p:sldMasterIdLst>
  <p:notesMasterIdLst>
    <p:notesMasterId r:id="rId13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2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2.wmf"/><Relationship Id="rId5" Type="http://schemas.openxmlformats.org/officeDocument/2006/relationships/image" Target="../media/image4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CF7D10-2958-41E4-BED4-740A7A911B56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3E481E-2101-4B97-93E1-EAFDDF0C1F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085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6B1FAF3-2196-4F4E-8DB0-17FD67D91C33}" type="slidenum">
              <a:rPr lang="ru-RU" smtClean="0">
                <a:solidFill>
                  <a:srgbClr val="000000"/>
                </a:solidFill>
              </a:rPr>
              <a:pPr/>
              <a:t>3</a:t>
            </a:fld>
            <a:endParaRPr 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303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0825" cy="6851650"/>
            <a:chOff x="0" y="0"/>
            <a:chExt cx="5758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767 w 3934"/>
                <a:gd name="T3" fmla="*/ 1331 h 1505"/>
                <a:gd name="T4" fmla="*/ 1373 w 3934"/>
                <a:gd name="T5" fmla="*/ 1157 h 1505"/>
                <a:gd name="T6" fmla="*/ 1952 w 3934"/>
                <a:gd name="T7" fmla="*/ 977 h 1505"/>
                <a:gd name="T8" fmla="*/ 2503 w 3934"/>
                <a:gd name="T9" fmla="*/ 792 h 1505"/>
                <a:gd name="T10" fmla="*/ 2776 w 3934"/>
                <a:gd name="T11" fmla="*/ 696 h 1505"/>
                <a:gd name="T12" fmla="*/ 3037 w 3934"/>
                <a:gd name="T13" fmla="*/ 606 h 1505"/>
                <a:gd name="T14" fmla="*/ 3296 w 3934"/>
                <a:gd name="T15" fmla="*/ 510 h 1505"/>
                <a:gd name="T16" fmla="*/ 3548 w 3934"/>
                <a:gd name="T17" fmla="*/ 420 h 1505"/>
                <a:gd name="T18" fmla="*/ 3778 w 3934"/>
                <a:gd name="T19" fmla="*/ 324 h 1505"/>
                <a:gd name="T20" fmla="*/ 4011 w 3934"/>
                <a:gd name="T21" fmla="*/ 234 h 1505"/>
                <a:gd name="T22" fmla="*/ 4237 w 3934"/>
                <a:gd name="T23" fmla="*/ 138 h 1505"/>
                <a:gd name="T24" fmla="*/ 4441 w 3934"/>
                <a:gd name="T25" fmla="*/ 48 h 1505"/>
                <a:gd name="T26" fmla="*/ 4441 w 3934"/>
                <a:gd name="T27" fmla="*/ 0 h 1505"/>
                <a:gd name="T28" fmla="*/ 4230 w 3934"/>
                <a:gd name="T29" fmla="*/ 96 h 1505"/>
                <a:gd name="T30" fmla="*/ 3997 w 3934"/>
                <a:gd name="T31" fmla="*/ 192 h 1505"/>
                <a:gd name="T32" fmla="*/ 3758 w 3934"/>
                <a:gd name="T33" fmla="*/ 288 h 1505"/>
                <a:gd name="T34" fmla="*/ 3522 w 3934"/>
                <a:gd name="T35" fmla="*/ 384 h 1505"/>
                <a:gd name="T36" fmla="*/ 3262 w 3934"/>
                <a:gd name="T37" fmla="*/ 480 h 1505"/>
                <a:gd name="T38" fmla="*/ 2997 w 3934"/>
                <a:gd name="T39" fmla="*/ 576 h 1505"/>
                <a:gd name="T40" fmla="*/ 2721 w 3934"/>
                <a:gd name="T41" fmla="*/ 672 h 1505"/>
                <a:gd name="T42" fmla="*/ 2444 w 3934"/>
                <a:gd name="T43" fmla="*/ 768 h 1505"/>
                <a:gd name="T44" fmla="*/ 2149 w 3934"/>
                <a:gd name="T45" fmla="*/ 864 h 1505"/>
                <a:gd name="T46" fmla="*/ 1859 w 3934"/>
                <a:gd name="T47" fmla="*/ 960 h 1505"/>
                <a:gd name="T48" fmla="*/ 1260 w 3934"/>
                <a:gd name="T49" fmla="*/ 1145 h 1505"/>
                <a:gd name="T50" fmla="*/ 64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800">
                <a:solidFill>
                  <a:srgbClr val="000000"/>
                </a:solidFill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630 w 1728"/>
                <a:gd name="T3" fmla="*/ 527 h 689"/>
                <a:gd name="T4" fmla="*/ 1083 w 1728"/>
                <a:gd name="T5" fmla="*/ 365 h 689"/>
                <a:gd name="T6" fmla="*/ 1303 w 1728"/>
                <a:gd name="T7" fmla="*/ 287 h 689"/>
                <a:gd name="T8" fmla="*/ 1517 w 1728"/>
                <a:gd name="T9" fmla="*/ 203 h 689"/>
                <a:gd name="T10" fmla="*/ 1747 w 1728"/>
                <a:gd name="T11" fmla="*/ 126 h 689"/>
                <a:gd name="T12" fmla="*/ 1933 w 1728"/>
                <a:gd name="T13" fmla="*/ 48 h 689"/>
                <a:gd name="T14" fmla="*/ 1933 w 1728"/>
                <a:gd name="T15" fmla="*/ 0 h 689"/>
                <a:gd name="T16" fmla="*/ 1724 w 1728"/>
                <a:gd name="T17" fmla="*/ 84 h 689"/>
                <a:gd name="T18" fmla="*/ 1487 w 1728"/>
                <a:gd name="T19" fmla="*/ 167 h 689"/>
                <a:gd name="T20" fmla="*/ 1247 w 1728"/>
                <a:gd name="T21" fmla="*/ 257 h 689"/>
                <a:gd name="T22" fmla="*/ 1023 w 1728"/>
                <a:gd name="T23" fmla="*/ 341 h 689"/>
                <a:gd name="T24" fmla="*/ 49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800">
                <a:solidFill>
                  <a:srgbClr val="000000"/>
                </a:solidFill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6283 w 5561"/>
                <a:gd name="T1" fmla="*/ 929 h 3447"/>
                <a:gd name="T2" fmla="*/ 6255 w 5561"/>
                <a:gd name="T3" fmla="*/ 773 h 3447"/>
                <a:gd name="T4" fmla="*/ 6162 w 5561"/>
                <a:gd name="T5" fmla="*/ 629 h 3447"/>
                <a:gd name="T6" fmla="*/ 6018 w 5561"/>
                <a:gd name="T7" fmla="*/ 492 h 3447"/>
                <a:gd name="T8" fmla="*/ 5817 w 5561"/>
                <a:gd name="T9" fmla="*/ 366 h 3447"/>
                <a:gd name="T10" fmla="*/ 5560 w 5561"/>
                <a:gd name="T11" fmla="*/ 252 h 3447"/>
                <a:gd name="T12" fmla="*/ 5256 w 5561"/>
                <a:gd name="T13" fmla="*/ 144 h 3447"/>
                <a:gd name="T14" fmla="*/ 4905 w 5561"/>
                <a:gd name="T15" fmla="*/ 48 h 3447"/>
                <a:gd name="T16" fmla="*/ 4519 w 5561"/>
                <a:gd name="T17" fmla="*/ 0 h 3447"/>
                <a:gd name="T18" fmla="*/ 4926 w 5561"/>
                <a:gd name="T19" fmla="*/ 90 h 3447"/>
                <a:gd name="T20" fmla="*/ 5276 w 5561"/>
                <a:gd name="T21" fmla="*/ 192 h 3447"/>
                <a:gd name="T22" fmla="*/ 5573 w 5561"/>
                <a:gd name="T23" fmla="*/ 306 h 3447"/>
                <a:gd name="T24" fmla="*/ 5817 w 5561"/>
                <a:gd name="T25" fmla="*/ 426 h 3447"/>
                <a:gd name="T26" fmla="*/ 6004 w 5561"/>
                <a:gd name="T27" fmla="*/ 557 h 3447"/>
                <a:gd name="T28" fmla="*/ 6135 w 5561"/>
                <a:gd name="T29" fmla="*/ 701 h 3447"/>
                <a:gd name="T30" fmla="*/ 6202 w 5561"/>
                <a:gd name="T31" fmla="*/ 851 h 3447"/>
                <a:gd name="T32" fmla="*/ 6202 w 5561"/>
                <a:gd name="T33" fmla="*/ 1013 h 3447"/>
                <a:gd name="T34" fmla="*/ 6149 w 5561"/>
                <a:gd name="T35" fmla="*/ 1163 h 3447"/>
                <a:gd name="T36" fmla="*/ 6038 w 5561"/>
                <a:gd name="T37" fmla="*/ 1319 h 3447"/>
                <a:gd name="T38" fmla="*/ 5877 w 5561"/>
                <a:gd name="T39" fmla="*/ 1475 h 3447"/>
                <a:gd name="T40" fmla="*/ 5668 w 5561"/>
                <a:gd name="T41" fmla="*/ 1630 h 3447"/>
                <a:gd name="T42" fmla="*/ 5410 w 5561"/>
                <a:gd name="T43" fmla="*/ 1786 h 3447"/>
                <a:gd name="T44" fmla="*/ 5112 w 5561"/>
                <a:gd name="T45" fmla="*/ 1948 h 3447"/>
                <a:gd name="T46" fmla="*/ 4760 w 5561"/>
                <a:gd name="T47" fmla="*/ 2104 h 3447"/>
                <a:gd name="T48" fmla="*/ 4377 w 5561"/>
                <a:gd name="T49" fmla="*/ 2260 h 3447"/>
                <a:gd name="T50" fmla="*/ 3954 w 5561"/>
                <a:gd name="T51" fmla="*/ 2416 h 3447"/>
                <a:gd name="T52" fmla="*/ 3486 w 5561"/>
                <a:gd name="T53" fmla="*/ 2566 h 3447"/>
                <a:gd name="T54" fmla="*/ 2985 w 5561"/>
                <a:gd name="T55" fmla="*/ 2715 h 3447"/>
                <a:gd name="T56" fmla="*/ 2444 w 5561"/>
                <a:gd name="T57" fmla="*/ 2865 h 3447"/>
                <a:gd name="T58" fmla="*/ 1874 w 5561"/>
                <a:gd name="T59" fmla="*/ 3009 h 3447"/>
                <a:gd name="T60" fmla="*/ 1293 w 5561"/>
                <a:gd name="T61" fmla="*/ 3147 h 3447"/>
                <a:gd name="T62" fmla="*/ 660 w 5561"/>
                <a:gd name="T63" fmla="*/ 3279 h 3447"/>
                <a:gd name="T64" fmla="*/ 0 w 5561"/>
                <a:gd name="T65" fmla="*/ 3447 h 3447"/>
                <a:gd name="T66" fmla="*/ 987 w 5561"/>
                <a:gd name="T67" fmla="*/ 3249 h 3447"/>
                <a:gd name="T68" fmla="*/ 1603 w 5561"/>
                <a:gd name="T69" fmla="*/ 3105 h 3447"/>
                <a:gd name="T70" fmla="*/ 2185 w 5561"/>
                <a:gd name="T71" fmla="*/ 2961 h 3447"/>
                <a:gd name="T72" fmla="*/ 2751 w 5561"/>
                <a:gd name="T73" fmla="*/ 2817 h 3447"/>
                <a:gd name="T74" fmla="*/ 3276 w 5561"/>
                <a:gd name="T75" fmla="*/ 2668 h 3447"/>
                <a:gd name="T76" fmla="*/ 3759 w 5561"/>
                <a:gd name="T77" fmla="*/ 2512 h 3447"/>
                <a:gd name="T78" fmla="*/ 4217 w 5561"/>
                <a:gd name="T79" fmla="*/ 2356 h 3447"/>
                <a:gd name="T80" fmla="*/ 4631 w 5561"/>
                <a:gd name="T81" fmla="*/ 2200 h 3447"/>
                <a:gd name="T82" fmla="*/ 5002 w 5561"/>
                <a:gd name="T83" fmla="*/ 2038 h 3447"/>
                <a:gd name="T84" fmla="*/ 5332 w 5561"/>
                <a:gd name="T85" fmla="*/ 1876 h 3447"/>
                <a:gd name="T86" fmla="*/ 5614 w 5561"/>
                <a:gd name="T87" fmla="*/ 1720 h 3447"/>
                <a:gd name="T88" fmla="*/ 5851 w 5561"/>
                <a:gd name="T89" fmla="*/ 1559 h 3447"/>
                <a:gd name="T90" fmla="*/ 6032 w 5561"/>
                <a:gd name="T91" fmla="*/ 1397 h 3447"/>
                <a:gd name="T92" fmla="*/ 6169 w 5561"/>
                <a:gd name="T93" fmla="*/ 1241 h 3447"/>
                <a:gd name="T94" fmla="*/ 6255 w 5561"/>
                <a:gd name="T95" fmla="*/ 1085 h 3447"/>
                <a:gd name="T96" fmla="*/ 6276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800">
                <a:solidFill>
                  <a:srgbClr val="000000"/>
                </a:solidFill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1800">
                <a:solidFill>
                  <a:srgbClr val="000000"/>
                </a:solidFill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6505 w 5740"/>
                <a:gd name="T1" fmla="*/ 0 h 2098"/>
                <a:gd name="T2" fmla="*/ 6391 w 5740"/>
                <a:gd name="T3" fmla="*/ 72 h 2098"/>
                <a:gd name="T4" fmla="*/ 6275 w 5740"/>
                <a:gd name="T5" fmla="*/ 138 h 2098"/>
                <a:gd name="T6" fmla="*/ 6145 w 5740"/>
                <a:gd name="T7" fmla="*/ 210 h 2098"/>
                <a:gd name="T8" fmla="*/ 6012 w 5740"/>
                <a:gd name="T9" fmla="*/ 276 h 2098"/>
                <a:gd name="T10" fmla="*/ 5726 w 5740"/>
                <a:gd name="T11" fmla="*/ 414 h 2098"/>
                <a:gd name="T12" fmla="*/ 5413 w 5740"/>
                <a:gd name="T13" fmla="*/ 552 h 2098"/>
                <a:gd name="T14" fmla="*/ 5075 w 5740"/>
                <a:gd name="T15" fmla="*/ 690 h 2098"/>
                <a:gd name="T16" fmla="*/ 4717 w 5740"/>
                <a:gd name="T17" fmla="*/ 827 h 2098"/>
                <a:gd name="T18" fmla="*/ 4335 w 5740"/>
                <a:gd name="T19" fmla="*/ 959 h 2098"/>
                <a:gd name="T20" fmla="*/ 3929 w 5740"/>
                <a:gd name="T21" fmla="*/ 1091 h 2098"/>
                <a:gd name="T22" fmla="*/ 3505 w 5740"/>
                <a:gd name="T23" fmla="*/ 1223 h 2098"/>
                <a:gd name="T24" fmla="*/ 3057 w 5740"/>
                <a:gd name="T25" fmla="*/ 1355 h 2098"/>
                <a:gd name="T26" fmla="*/ 2588 w 5740"/>
                <a:gd name="T27" fmla="*/ 1481 h 2098"/>
                <a:gd name="T28" fmla="*/ 2104 w 5740"/>
                <a:gd name="T29" fmla="*/ 1601 h 2098"/>
                <a:gd name="T30" fmla="*/ 1612 w 5740"/>
                <a:gd name="T31" fmla="*/ 1721 h 2098"/>
                <a:gd name="T32" fmla="*/ 1077 w 5740"/>
                <a:gd name="T33" fmla="*/ 1834 h 2098"/>
                <a:gd name="T34" fmla="*/ 56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557 w 5740"/>
                <a:gd name="T41" fmla="*/ 1990 h 2098"/>
                <a:gd name="T42" fmla="*/ 1071 w 5740"/>
                <a:gd name="T43" fmla="*/ 1882 h 2098"/>
                <a:gd name="T44" fmla="*/ 1597 w 5740"/>
                <a:gd name="T45" fmla="*/ 1763 h 2098"/>
                <a:gd name="T46" fmla="*/ 2083 w 5740"/>
                <a:gd name="T47" fmla="*/ 1649 h 2098"/>
                <a:gd name="T48" fmla="*/ 2568 w 5740"/>
                <a:gd name="T49" fmla="*/ 1523 h 2098"/>
                <a:gd name="T50" fmla="*/ 3035 w 5740"/>
                <a:gd name="T51" fmla="*/ 1397 h 2098"/>
                <a:gd name="T52" fmla="*/ 3478 w 5740"/>
                <a:gd name="T53" fmla="*/ 1271 h 2098"/>
                <a:gd name="T54" fmla="*/ 3903 w 5740"/>
                <a:gd name="T55" fmla="*/ 1139 h 2098"/>
                <a:gd name="T56" fmla="*/ 4307 w 5740"/>
                <a:gd name="T57" fmla="*/ 1007 h 2098"/>
                <a:gd name="T58" fmla="*/ 4689 w 5740"/>
                <a:gd name="T59" fmla="*/ 875 h 2098"/>
                <a:gd name="T60" fmla="*/ 5055 w 5740"/>
                <a:gd name="T61" fmla="*/ 737 h 2098"/>
                <a:gd name="T62" fmla="*/ 5393 w 5740"/>
                <a:gd name="T63" fmla="*/ 600 h 2098"/>
                <a:gd name="T64" fmla="*/ 5713 w 5740"/>
                <a:gd name="T65" fmla="*/ 462 h 2098"/>
                <a:gd name="T66" fmla="*/ 6000 w 5740"/>
                <a:gd name="T67" fmla="*/ 324 h 2098"/>
                <a:gd name="T68" fmla="*/ 6269 w 5740"/>
                <a:gd name="T69" fmla="*/ 186 h 2098"/>
                <a:gd name="T70" fmla="*/ 6505 w 5740"/>
                <a:gd name="T71" fmla="*/ 48 h 2098"/>
                <a:gd name="T72" fmla="*/ 6505 w 5740"/>
                <a:gd name="T73" fmla="*/ 0 h 2098"/>
                <a:gd name="T74" fmla="*/ 6505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800">
                <a:solidFill>
                  <a:srgbClr val="000000"/>
                </a:solidFill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2207 w 1955"/>
                <a:gd name="T1" fmla="*/ 485 h 1265"/>
                <a:gd name="T2" fmla="*/ 2144 w 1955"/>
                <a:gd name="T3" fmla="*/ 390 h 1265"/>
                <a:gd name="T4" fmla="*/ 2005 w 1955"/>
                <a:gd name="T5" fmla="*/ 306 h 1265"/>
                <a:gd name="T6" fmla="*/ 1779 w 1955"/>
                <a:gd name="T7" fmla="*/ 228 h 1265"/>
                <a:gd name="T8" fmla="*/ 1492 w 1955"/>
                <a:gd name="T9" fmla="*/ 162 h 1265"/>
                <a:gd name="T10" fmla="*/ 1130 w 1955"/>
                <a:gd name="T11" fmla="*/ 102 h 1265"/>
                <a:gd name="T12" fmla="*/ 726 w 1955"/>
                <a:gd name="T13" fmla="*/ 54 h 1265"/>
                <a:gd name="T14" fmla="*/ 267 w 1955"/>
                <a:gd name="T15" fmla="*/ 18 h 1265"/>
                <a:gd name="T16" fmla="*/ 0 w 1955"/>
                <a:gd name="T17" fmla="*/ 12 h 1265"/>
                <a:gd name="T18" fmla="*/ 471 w 1955"/>
                <a:gd name="T19" fmla="*/ 48 h 1265"/>
                <a:gd name="T20" fmla="*/ 932 w 1955"/>
                <a:gd name="T21" fmla="*/ 90 h 1265"/>
                <a:gd name="T22" fmla="*/ 1308 w 1955"/>
                <a:gd name="T23" fmla="*/ 144 h 1265"/>
                <a:gd name="T24" fmla="*/ 1612 w 1955"/>
                <a:gd name="T25" fmla="*/ 204 h 1265"/>
                <a:gd name="T26" fmla="*/ 1847 w 1955"/>
                <a:gd name="T27" fmla="*/ 276 h 1265"/>
                <a:gd name="T28" fmla="*/ 2034 w 1955"/>
                <a:gd name="T29" fmla="*/ 360 h 1265"/>
                <a:gd name="T30" fmla="*/ 2123 w 1955"/>
                <a:gd name="T31" fmla="*/ 443 h 1265"/>
                <a:gd name="T32" fmla="*/ 2144 w 1955"/>
                <a:gd name="T33" fmla="*/ 539 h 1265"/>
                <a:gd name="T34" fmla="*/ 2094 w 1955"/>
                <a:gd name="T35" fmla="*/ 629 h 1265"/>
                <a:gd name="T36" fmla="*/ 1976 w 1955"/>
                <a:gd name="T37" fmla="*/ 719 h 1265"/>
                <a:gd name="T38" fmla="*/ 1779 w 1955"/>
                <a:gd name="T39" fmla="*/ 809 h 1265"/>
                <a:gd name="T40" fmla="*/ 1529 w 1955"/>
                <a:gd name="T41" fmla="*/ 899 h 1265"/>
                <a:gd name="T42" fmla="*/ 1230 w 1955"/>
                <a:gd name="T43" fmla="*/ 989 h 1265"/>
                <a:gd name="T44" fmla="*/ 860 w 1955"/>
                <a:gd name="T45" fmla="*/ 1073 h 1265"/>
                <a:gd name="T46" fmla="*/ 447 w 1955"/>
                <a:gd name="T47" fmla="*/ 1157 h 1265"/>
                <a:gd name="T48" fmla="*/ 0 w 1955"/>
                <a:gd name="T49" fmla="*/ 1241 h 1265"/>
                <a:gd name="T50" fmla="*/ 255 w 1955"/>
                <a:gd name="T51" fmla="*/ 1223 h 1265"/>
                <a:gd name="T52" fmla="*/ 690 w 1955"/>
                <a:gd name="T53" fmla="*/ 1139 h 1265"/>
                <a:gd name="T54" fmla="*/ 1077 w 1955"/>
                <a:gd name="T55" fmla="*/ 1049 h 1265"/>
                <a:gd name="T56" fmla="*/ 1422 w 1955"/>
                <a:gd name="T57" fmla="*/ 959 h 1265"/>
                <a:gd name="T58" fmla="*/ 1713 w 1955"/>
                <a:gd name="T59" fmla="*/ 863 h 1265"/>
                <a:gd name="T60" fmla="*/ 1940 w 1955"/>
                <a:gd name="T61" fmla="*/ 767 h 1265"/>
                <a:gd name="T62" fmla="*/ 2100 w 1955"/>
                <a:gd name="T63" fmla="*/ 677 h 1265"/>
                <a:gd name="T64" fmla="*/ 2186 w 1955"/>
                <a:gd name="T65" fmla="*/ 581 h 1265"/>
                <a:gd name="T66" fmla="*/ 2207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800">
                <a:solidFill>
                  <a:srgbClr val="000000"/>
                </a:solidFill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5332 w 4694"/>
                <a:gd name="T1" fmla="*/ 797 h 2901"/>
                <a:gd name="T2" fmla="*/ 5298 w 4694"/>
                <a:gd name="T3" fmla="*/ 665 h 2901"/>
                <a:gd name="T4" fmla="*/ 5210 w 4694"/>
                <a:gd name="T5" fmla="*/ 540 h 2901"/>
                <a:gd name="T6" fmla="*/ 5073 w 4694"/>
                <a:gd name="T7" fmla="*/ 426 h 2901"/>
                <a:gd name="T8" fmla="*/ 4883 w 4694"/>
                <a:gd name="T9" fmla="*/ 312 h 2901"/>
                <a:gd name="T10" fmla="*/ 4639 w 4694"/>
                <a:gd name="T11" fmla="*/ 216 h 2901"/>
                <a:gd name="T12" fmla="*/ 4355 w 4694"/>
                <a:gd name="T13" fmla="*/ 120 h 2901"/>
                <a:gd name="T14" fmla="*/ 4022 w 4694"/>
                <a:gd name="T15" fmla="*/ 36 h 2901"/>
                <a:gd name="T16" fmla="*/ 3639 w 4694"/>
                <a:gd name="T17" fmla="*/ 0 h 2901"/>
                <a:gd name="T18" fmla="*/ 4022 w 4694"/>
                <a:gd name="T19" fmla="*/ 78 h 2901"/>
                <a:gd name="T20" fmla="*/ 4355 w 4694"/>
                <a:gd name="T21" fmla="*/ 162 h 2901"/>
                <a:gd name="T22" fmla="*/ 4639 w 4694"/>
                <a:gd name="T23" fmla="*/ 258 h 2901"/>
                <a:gd name="T24" fmla="*/ 4870 w 4694"/>
                <a:gd name="T25" fmla="*/ 366 h 2901"/>
                <a:gd name="T26" fmla="*/ 5048 w 4694"/>
                <a:gd name="T27" fmla="*/ 480 h 2901"/>
                <a:gd name="T28" fmla="*/ 5169 w 4694"/>
                <a:gd name="T29" fmla="*/ 605 h 2901"/>
                <a:gd name="T30" fmla="*/ 5237 w 4694"/>
                <a:gd name="T31" fmla="*/ 737 h 2901"/>
                <a:gd name="T32" fmla="*/ 5237 w 4694"/>
                <a:gd name="T33" fmla="*/ 875 h 2901"/>
                <a:gd name="T34" fmla="*/ 5190 w 4694"/>
                <a:gd name="T35" fmla="*/ 1001 h 2901"/>
                <a:gd name="T36" fmla="*/ 5101 w 4694"/>
                <a:gd name="T37" fmla="*/ 1127 h 2901"/>
                <a:gd name="T38" fmla="*/ 4966 w 4694"/>
                <a:gd name="T39" fmla="*/ 1259 h 2901"/>
                <a:gd name="T40" fmla="*/ 4790 w 4694"/>
                <a:gd name="T41" fmla="*/ 1385 h 2901"/>
                <a:gd name="T42" fmla="*/ 4570 w 4694"/>
                <a:gd name="T43" fmla="*/ 1517 h 2901"/>
                <a:gd name="T44" fmla="*/ 4319 w 4694"/>
                <a:gd name="T45" fmla="*/ 1648 h 2901"/>
                <a:gd name="T46" fmla="*/ 4030 w 4694"/>
                <a:gd name="T47" fmla="*/ 1774 h 2901"/>
                <a:gd name="T48" fmla="*/ 3704 w 4694"/>
                <a:gd name="T49" fmla="*/ 1906 h 2901"/>
                <a:gd name="T50" fmla="*/ 3343 w 4694"/>
                <a:gd name="T51" fmla="*/ 2032 h 2901"/>
                <a:gd name="T52" fmla="*/ 2946 w 4694"/>
                <a:gd name="T53" fmla="*/ 2164 h 2901"/>
                <a:gd name="T54" fmla="*/ 2526 w 4694"/>
                <a:gd name="T55" fmla="*/ 2284 h 2901"/>
                <a:gd name="T56" fmla="*/ 2068 w 4694"/>
                <a:gd name="T57" fmla="*/ 2410 h 2901"/>
                <a:gd name="T58" fmla="*/ 1596 w 4694"/>
                <a:gd name="T59" fmla="*/ 2530 h 2901"/>
                <a:gd name="T60" fmla="*/ 564 w 4694"/>
                <a:gd name="T61" fmla="*/ 2757 h 2901"/>
                <a:gd name="T62" fmla="*/ 0 w 4694"/>
                <a:gd name="T63" fmla="*/ 2901 h 2901"/>
                <a:gd name="T64" fmla="*/ 1089 w 4694"/>
                <a:gd name="T65" fmla="*/ 2674 h 2901"/>
                <a:gd name="T66" fmla="*/ 1861 w 4694"/>
                <a:gd name="T67" fmla="*/ 2494 h 2901"/>
                <a:gd name="T68" fmla="*/ 2337 w 4694"/>
                <a:gd name="T69" fmla="*/ 2374 h 2901"/>
                <a:gd name="T70" fmla="*/ 2784 w 4694"/>
                <a:gd name="T71" fmla="*/ 2248 h 2901"/>
                <a:gd name="T72" fmla="*/ 3198 w 4694"/>
                <a:gd name="T73" fmla="*/ 2116 h 2901"/>
                <a:gd name="T74" fmla="*/ 3577 w 4694"/>
                <a:gd name="T75" fmla="*/ 1984 h 2901"/>
                <a:gd name="T76" fmla="*/ 3930 w 4694"/>
                <a:gd name="T77" fmla="*/ 1858 h 2901"/>
                <a:gd name="T78" fmla="*/ 4243 w 4694"/>
                <a:gd name="T79" fmla="*/ 1720 h 2901"/>
                <a:gd name="T80" fmla="*/ 4523 w 4694"/>
                <a:gd name="T81" fmla="*/ 1589 h 2901"/>
                <a:gd name="T82" fmla="*/ 4763 w 4694"/>
                <a:gd name="T83" fmla="*/ 1457 h 2901"/>
                <a:gd name="T84" fmla="*/ 4966 w 4694"/>
                <a:gd name="T85" fmla="*/ 1325 h 2901"/>
                <a:gd name="T86" fmla="*/ 5121 w 4694"/>
                <a:gd name="T87" fmla="*/ 1193 h 2901"/>
                <a:gd name="T88" fmla="*/ 5237 w 4694"/>
                <a:gd name="T89" fmla="*/ 1061 h 2901"/>
                <a:gd name="T90" fmla="*/ 5305 w 4694"/>
                <a:gd name="T91" fmla="*/ 935 h 2901"/>
                <a:gd name="T92" fmla="*/ 5326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800">
                <a:solidFill>
                  <a:srgbClr val="000000"/>
                </a:solidFill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4269 w 3761"/>
                <a:gd name="T1" fmla="*/ 719 h 2356"/>
                <a:gd name="T2" fmla="*/ 4235 w 3761"/>
                <a:gd name="T3" fmla="*/ 599 h 2356"/>
                <a:gd name="T4" fmla="*/ 4150 w 3761"/>
                <a:gd name="T5" fmla="*/ 486 h 2356"/>
                <a:gd name="T6" fmla="*/ 4000 w 3761"/>
                <a:gd name="T7" fmla="*/ 378 h 2356"/>
                <a:gd name="T8" fmla="*/ 3804 w 3761"/>
                <a:gd name="T9" fmla="*/ 282 h 2356"/>
                <a:gd name="T10" fmla="*/ 3550 w 3761"/>
                <a:gd name="T11" fmla="*/ 192 h 2356"/>
                <a:gd name="T12" fmla="*/ 3251 w 3761"/>
                <a:gd name="T13" fmla="*/ 108 h 2356"/>
                <a:gd name="T14" fmla="*/ 2905 w 3761"/>
                <a:gd name="T15" fmla="*/ 36 h 2356"/>
                <a:gd name="T16" fmla="*/ 2532 w 3761"/>
                <a:gd name="T17" fmla="*/ 0 h 2356"/>
                <a:gd name="T18" fmla="*/ 2926 w 3761"/>
                <a:gd name="T19" fmla="*/ 72 h 2356"/>
                <a:gd name="T20" fmla="*/ 3264 w 3761"/>
                <a:gd name="T21" fmla="*/ 150 h 2356"/>
                <a:gd name="T22" fmla="*/ 3563 w 3761"/>
                <a:gd name="T23" fmla="*/ 234 h 2356"/>
                <a:gd name="T24" fmla="*/ 3804 w 3761"/>
                <a:gd name="T25" fmla="*/ 330 h 2356"/>
                <a:gd name="T26" fmla="*/ 3992 w 3761"/>
                <a:gd name="T27" fmla="*/ 432 h 2356"/>
                <a:gd name="T28" fmla="*/ 4118 w 3761"/>
                <a:gd name="T29" fmla="*/ 545 h 2356"/>
                <a:gd name="T30" fmla="*/ 4183 w 3761"/>
                <a:gd name="T31" fmla="*/ 665 h 2356"/>
                <a:gd name="T32" fmla="*/ 4189 w 3761"/>
                <a:gd name="T33" fmla="*/ 791 h 2356"/>
                <a:gd name="T34" fmla="*/ 4150 w 3761"/>
                <a:gd name="T35" fmla="*/ 887 h 2356"/>
                <a:gd name="T36" fmla="*/ 4083 w 3761"/>
                <a:gd name="T37" fmla="*/ 989 h 2356"/>
                <a:gd name="T38" fmla="*/ 3972 w 3761"/>
                <a:gd name="T39" fmla="*/ 1091 h 2356"/>
                <a:gd name="T40" fmla="*/ 3830 w 3761"/>
                <a:gd name="T41" fmla="*/ 1187 h 2356"/>
                <a:gd name="T42" fmla="*/ 3660 w 3761"/>
                <a:gd name="T43" fmla="*/ 1289 h 2356"/>
                <a:gd name="T44" fmla="*/ 3458 w 3761"/>
                <a:gd name="T45" fmla="*/ 1391 h 2356"/>
                <a:gd name="T46" fmla="*/ 3218 w 3761"/>
                <a:gd name="T47" fmla="*/ 1493 h 2356"/>
                <a:gd name="T48" fmla="*/ 2959 w 3761"/>
                <a:gd name="T49" fmla="*/ 1589 h 2356"/>
                <a:gd name="T50" fmla="*/ 2355 w 3761"/>
                <a:gd name="T51" fmla="*/ 1786 h 2356"/>
                <a:gd name="T52" fmla="*/ 1659 w 3761"/>
                <a:gd name="T53" fmla="*/ 1972 h 2356"/>
                <a:gd name="T54" fmla="*/ 875 w 3761"/>
                <a:gd name="T55" fmla="*/ 2158 h 2356"/>
                <a:gd name="T56" fmla="*/ 0 w 3761"/>
                <a:gd name="T57" fmla="*/ 2326 h 2356"/>
                <a:gd name="T58" fmla="*/ 441 w 3761"/>
                <a:gd name="T59" fmla="*/ 2272 h 2356"/>
                <a:gd name="T60" fmla="*/ 1302 w 3761"/>
                <a:gd name="T61" fmla="*/ 2092 h 2356"/>
                <a:gd name="T62" fmla="*/ 2054 w 3761"/>
                <a:gd name="T63" fmla="*/ 1900 h 2356"/>
                <a:gd name="T64" fmla="*/ 2717 w 3761"/>
                <a:gd name="T65" fmla="*/ 1702 h 2356"/>
                <a:gd name="T66" fmla="*/ 3010 w 3761"/>
                <a:gd name="T67" fmla="*/ 1607 h 2356"/>
                <a:gd name="T68" fmla="*/ 3271 w 3761"/>
                <a:gd name="T69" fmla="*/ 1505 h 2356"/>
                <a:gd name="T70" fmla="*/ 3511 w 3761"/>
                <a:gd name="T71" fmla="*/ 1403 h 2356"/>
                <a:gd name="T72" fmla="*/ 3725 w 3761"/>
                <a:gd name="T73" fmla="*/ 1301 h 2356"/>
                <a:gd name="T74" fmla="*/ 3896 w 3761"/>
                <a:gd name="T75" fmla="*/ 1193 h 2356"/>
                <a:gd name="T76" fmla="*/ 4042 w 3761"/>
                <a:gd name="T77" fmla="*/ 1091 h 2356"/>
                <a:gd name="T78" fmla="*/ 4150 w 3761"/>
                <a:gd name="T79" fmla="*/ 989 h 2356"/>
                <a:gd name="T80" fmla="*/ 4222 w 3761"/>
                <a:gd name="T81" fmla="*/ 887 h 2356"/>
                <a:gd name="T82" fmla="*/ 4263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800">
                <a:solidFill>
                  <a:srgbClr val="000000"/>
                </a:solidFill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3305 w 2924"/>
                <a:gd name="T1" fmla="*/ 647 h 1846"/>
                <a:gd name="T2" fmla="*/ 3252 w 2924"/>
                <a:gd name="T3" fmla="*/ 528 h 1846"/>
                <a:gd name="T4" fmla="*/ 3110 w 2924"/>
                <a:gd name="T5" fmla="*/ 414 h 1846"/>
                <a:gd name="T6" fmla="*/ 2893 w 2924"/>
                <a:gd name="T7" fmla="*/ 318 h 1846"/>
                <a:gd name="T8" fmla="*/ 2602 w 2924"/>
                <a:gd name="T9" fmla="*/ 228 h 1846"/>
                <a:gd name="T10" fmla="*/ 2243 w 2924"/>
                <a:gd name="T11" fmla="*/ 150 h 1846"/>
                <a:gd name="T12" fmla="*/ 1812 w 2924"/>
                <a:gd name="T13" fmla="*/ 78 h 1846"/>
                <a:gd name="T14" fmla="*/ 1338 w 2924"/>
                <a:gd name="T15" fmla="*/ 24 h 1846"/>
                <a:gd name="T16" fmla="*/ 774 w 2924"/>
                <a:gd name="T17" fmla="*/ 0 h 1846"/>
                <a:gd name="T18" fmla="*/ 1350 w 2924"/>
                <a:gd name="T19" fmla="*/ 48 h 1846"/>
                <a:gd name="T20" fmla="*/ 1833 w 2924"/>
                <a:gd name="T21" fmla="*/ 108 h 1846"/>
                <a:gd name="T22" fmla="*/ 2271 w 2924"/>
                <a:gd name="T23" fmla="*/ 180 h 1846"/>
                <a:gd name="T24" fmla="*/ 2630 w 2924"/>
                <a:gd name="T25" fmla="*/ 264 h 1846"/>
                <a:gd name="T26" fmla="*/ 2907 w 2924"/>
                <a:gd name="T27" fmla="*/ 360 h 1846"/>
                <a:gd name="T28" fmla="*/ 3110 w 2924"/>
                <a:gd name="T29" fmla="*/ 468 h 1846"/>
                <a:gd name="T30" fmla="*/ 3219 w 2924"/>
                <a:gd name="T31" fmla="*/ 587 h 1846"/>
                <a:gd name="T32" fmla="*/ 3239 w 2924"/>
                <a:gd name="T33" fmla="*/ 713 h 1846"/>
                <a:gd name="T34" fmla="*/ 3212 w 2924"/>
                <a:gd name="T35" fmla="*/ 785 h 1846"/>
                <a:gd name="T36" fmla="*/ 3159 w 2924"/>
                <a:gd name="T37" fmla="*/ 857 h 1846"/>
                <a:gd name="T38" fmla="*/ 2967 w 2924"/>
                <a:gd name="T39" fmla="*/ 1001 h 1846"/>
                <a:gd name="T40" fmla="*/ 2678 w 2924"/>
                <a:gd name="T41" fmla="*/ 1145 h 1846"/>
                <a:gd name="T42" fmla="*/ 2299 w 2924"/>
                <a:gd name="T43" fmla="*/ 1289 h 1846"/>
                <a:gd name="T44" fmla="*/ 1833 w 2924"/>
                <a:gd name="T45" fmla="*/ 1433 h 1846"/>
                <a:gd name="T46" fmla="*/ 1302 w 2924"/>
                <a:gd name="T47" fmla="*/ 1571 h 1846"/>
                <a:gd name="T48" fmla="*/ 684 w 2924"/>
                <a:gd name="T49" fmla="*/ 1702 h 1846"/>
                <a:gd name="T50" fmla="*/ 0 w 2924"/>
                <a:gd name="T51" fmla="*/ 1828 h 1846"/>
                <a:gd name="T52" fmla="*/ 351 w 2924"/>
                <a:gd name="T53" fmla="*/ 1780 h 1846"/>
                <a:gd name="T54" fmla="*/ 1017 w 2924"/>
                <a:gd name="T55" fmla="*/ 1648 h 1846"/>
                <a:gd name="T56" fmla="*/ 1605 w 2924"/>
                <a:gd name="T57" fmla="*/ 1511 h 1846"/>
                <a:gd name="T58" fmla="*/ 2111 w 2924"/>
                <a:gd name="T59" fmla="*/ 1367 h 1846"/>
                <a:gd name="T60" fmla="*/ 2547 w 2924"/>
                <a:gd name="T61" fmla="*/ 1223 h 1846"/>
                <a:gd name="T62" fmla="*/ 2893 w 2924"/>
                <a:gd name="T63" fmla="*/ 1079 h 1846"/>
                <a:gd name="T64" fmla="*/ 3139 w 2924"/>
                <a:gd name="T65" fmla="*/ 929 h 1846"/>
                <a:gd name="T66" fmla="*/ 3252 w 2924"/>
                <a:gd name="T67" fmla="*/ 815 h 1846"/>
                <a:gd name="T68" fmla="*/ 3292 w 2924"/>
                <a:gd name="T69" fmla="*/ 743 h 1846"/>
                <a:gd name="T70" fmla="*/ 3305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800">
                <a:solidFill>
                  <a:srgbClr val="000000"/>
                </a:solidFill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5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698 w 1488"/>
                <a:gd name="T7" fmla="*/ 186 h 204"/>
                <a:gd name="T8" fmla="*/ 1599 w 1488"/>
                <a:gd name="T9" fmla="*/ 204 h 204"/>
                <a:gd name="T10" fmla="*/ 15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800">
                <a:solidFill>
                  <a:srgbClr val="000000"/>
                </a:solidFill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z="1800" smtClean="0">
                <a:solidFill>
                  <a:srgbClr val="000000"/>
                </a:solidFill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213 w 323"/>
                  <a:gd name="T13" fmla="*/ 18 h 162"/>
                  <a:gd name="T14" fmla="*/ 279 w 323"/>
                  <a:gd name="T15" fmla="*/ 54 h 162"/>
                  <a:gd name="T16" fmla="*/ 327 w 323"/>
                  <a:gd name="T17" fmla="*/ 90 h 162"/>
                  <a:gd name="T18" fmla="*/ 357 w 323"/>
                  <a:gd name="T19" fmla="*/ 114 h 162"/>
                  <a:gd name="T20" fmla="*/ 363 w 323"/>
                  <a:gd name="T21" fmla="*/ 126 h 162"/>
                  <a:gd name="T22" fmla="*/ 363 w 323"/>
                  <a:gd name="T23" fmla="*/ 126 h 162"/>
                  <a:gd name="T24" fmla="*/ 26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326 w 1250"/>
                  <a:gd name="T1" fmla="*/ 641 h 923"/>
                  <a:gd name="T2" fmla="*/ 1326 w 1250"/>
                  <a:gd name="T3" fmla="*/ 473 h 923"/>
                  <a:gd name="T4" fmla="*/ 1296 w 1250"/>
                  <a:gd name="T5" fmla="*/ 384 h 923"/>
                  <a:gd name="T6" fmla="*/ 1272 w 1250"/>
                  <a:gd name="T7" fmla="*/ 288 h 923"/>
                  <a:gd name="T8" fmla="*/ 1199 w 1250"/>
                  <a:gd name="T9" fmla="*/ 174 h 923"/>
                  <a:gd name="T10" fmla="*/ 1103 w 1250"/>
                  <a:gd name="T11" fmla="*/ 96 h 923"/>
                  <a:gd name="T12" fmla="*/ 1083 w 1250"/>
                  <a:gd name="T13" fmla="*/ 72 h 923"/>
                  <a:gd name="T14" fmla="*/ 1011 w 1250"/>
                  <a:gd name="T15" fmla="*/ 18 h 923"/>
                  <a:gd name="T16" fmla="*/ 939 w 1250"/>
                  <a:gd name="T17" fmla="*/ 6 h 923"/>
                  <a:gd name="T18" fmla="*/ 797 w 1250"/>
                  <a:gd name="T19" fmla="*/ 24 h 923"/>
                  <a:gd name="T20" fmla="*/ 744 w 1250"/>
                  <a:gd name="T21" fmla="*/ 42 h 923"/>
                  <a:gd name="T22" fmla="*/ 648 w 1250"/>
                  <a:gd name="T23" fmla="*/ 120 h 923"/>
                  <a:gd name="T24" fmla="*/ 612 w 1250"/>
                  <a:gd name="T25" fmla="*/ 228 h 923"/>
                  <a:gd name="T26" fmla="*/ 589 w 1250"/>
                  <a:gd name="T27" fmla="*/ 348 h 923"/>
                  <a:gd name="T28" fmla="*/ 473 w 1250"/>
                  <a:gd name="T29" fmla="*/ 479 h 923"/>
                  <a:gd name="T30" fmla="*/ 453 w 1250"/>
                  <a:gd name="T31" fmla="*/ 539 h 923"/>
                  <a:gd name="T32" fmla="*/ 393 w 1250"/>
                  <a:gd name="T33" fmla="*/ 599 h 923"/>
                  <a:gd name="T34" fmla="*/ 345 w 1250"/>
                  <a:gd name="T35" fmla="*/ 629 h 923"/>
                  <a:gd name="T36" fmla="*/ 333 w 1250"/>
                  <a:gd name="T37" fmla="*/ 635 h 923"/>
                  <a:gd name="T38" fmla="*/ 29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80 w 1250"/>
                  <a:gd name="T47" fmla="*/ 869 h 923"/>
                  <a:gd name="T48" fmla="*/ 720 w 1250"/>
                  <a:gd name="T49" fmla="*/ 827 h 923"/>
                  <a:gd name="T50" fmla="*/ 780 w 1250"/>
                  <a:gd name="T51" fmla="*/ 725 h 923"/>
                  <a:gd name="T52" fmla="*/ 774 w 1250"/>
                  <a:gd name="T53" fmla="*/ 611 h 923"/>
                  <a:gd name="T54" fmla="*/ 896 w 1250"/>
                  <a:gd name="T55" fmla="*/ 551 h 923"/>
                  <a:gd name="T56" fmla="*/ 999 w 1250"/>
                  <a:gd name="T57" fmla="*/ 449 h 923"/>
                  <a:gd name="T58" fmla="*/ 1029 w 1250"/>
                  <a:gd name="T59" fmla="*/ 414 h 923"/>
                  <a:gd name="T60" fmla="*/ 1095 w 1250"/>
                  <a:gd name="T61" fmla="*/ 318 h 923"/>
                  <a:gd name="T62" fmla="*/ 1159 w 1250"/>
                  <a:gd name="T63" fmla="*/ 336 h 923"/>
                  <a:gd name="T64" fmla="*/ 1278 w 1250"/>
                  <a:gd name="T65" fmla="*/ 617 h 923"/>
                  <a:gd name="T66" fmla="*/ 1272 w 1250"/>
                  <a:gd name="T67" fmla="*/ 689 h 923"/>
                  <a:gd name="T68" fmla="*/ 1308 w 1250"/>
                  <a:gd name="T69" fmla="*/ 749 h 923"/>
                  <a:gd name="T70" fmla="*/ 1362 w 1250"/>
                  <a:gd name="T71" fmla="*/ 713 h 923"/>
                  <a:gd name="T72" fmla="*/ 1398 w 1250"/>
                  <a:gd name="T73" fmla="*/ 749 h 923"/>
                  <a:gd name="T74" fmla="*/ 1410 w 1250"/>
                  <a:gd name="T75" fmla="*/ 743 h 923"/>
                  <a:gd name="T76" fmla="*/ 774 w 1250"/>
                  <a:gd name="T77" fmla="*/ 264 h 923"/>
                  <a:gd name="T78" fmla="*/ 904 w 1250"/>
                  <a:gd name="T79" fmla="*/ 372 h 923"/>
                  <a:gd name="T80" fmla="*/ 878 w 1250"/>
                  <a:gd name="T81" fmla="*/ 443 h 923"/>
                  <a:gd name="T82" fmla="*/ 788 w 1250"/>
                  <a:gd name="T83" fmla="*/ 515 h 923"/>
                  <a:gd name="T84" fmla="*/ 738 w 1250"/>
                  <a:gd name="T85" fmla="*/ 569 h 923"/>
                  <a:gd name="T86" fmla="*/ 696 w 1250"/>
                  <a:gd name="T87" fmla="*/ 593 h 923"/>
                  <a:gd name="T88" fmla="*/ 654 w 1250"/>
                  <a:gd name="T89" fmla="*/ 617 h 923"/>
                  <a:gd name="T90" fmla="*/ 642 w 1250"/>
                  <a:gd name="T91" fmla="*/ 707 h 923"/>
                  <a:gd name="T92" fmla="*/ 393 w 1250"/>
                  <a:gd name="T93" fmla="*/ 755 h 923"/>
                  <a:gd name="T94" fmla="*/ 429 w 1250"/>
                  <a:gd name="T95" fmla="*/ 641 h 923"/>
                  <a:gd name="T96" fmla="*/ 465 w 1250"/>
                  <a:gd name="T97" fmla="*/ 647 h 923"/>
                  <a:gd name="T98" fmla="*/ 497 w 1250"/>
                  <a:gd name="T99" fmla="*/ 617 h 923"/>
                  <a:gd name="T100" fmla="*/ 648 w 1250"/>
                  <a:gd name="T101" fmla="*/ 515 h 923"/>
                  <a:gd name="T102" fmla="*/ 696 w 1250"/>
                  <a:gd name="T103" fmla="*/ 473 h 923"/>
                  <a:gd name="T104" fmla="*/ 720 w 1250"/>
                  <a:gd name="T105" fmla="*/ 396 h 923"/>
                  <a:gd name="T106" fmla="*/ 720 w 1250"/>
                  <a:gd name="T107" fmla="*/ 378 h 923"/>
                  <a:gd name="T108" fmla="*/ 744 w 1250"/>
                  <a:gd name="T109" fmla="*/ 270 h 923"/>
                  <a:gd name="T110" fmla="*/ 762 w 1250"/>
                  <a:gd name="T111" fmla="*/ 192 h 923"/>
                  <a:gd name="T112" fmla="*/ 774 w 1250"/>
                  <a:gd name="T113" fmla="*/ 264 h 923"/>
                  <a:gd name="T114" fmla="*/ 612 w 1250"/>
                  <a:gd name="T115" fmla="*/ 455 h 923"/>
                  <a:gd name="T116" fmla="*/ 71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88 w 72"/>
                  <a:gd name="T3" fmla="*/ 24 h 54"/>
                  <a:gd name="T4" fmla="*/ 100 w 72"/>
                  <a:gd name="T5" fmla="*/ 12 h 54"/>
                  <a:gd name="T6" fmla="*/ 106 w 72"/>
                  <a:gd name="T7" fmla="*/ 6 h 54"/>
                  <a:gd name="T8" fmla="*/ 116 w 72"/>
                  <a:gd name="T9" fmla="*/ 0 h 54"/>
                  <a:gd name="T10" fmla="*/ 8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327 w 287"/>
                  <a:gd name="T1" fmla="*/ 0 h 84"/>
                  <a:gd name="T2" fmla="*/ 0 w 287"/>
                  <a:gd name="T3" fmla="*/ 84 h 84"/>
                  <a:gd name="T4" fmla="*/ 208 w 287"/>
                  <a:gd name="T5" fmla="*/ 36 h 84"/>
                  <a:gd name="T6" fmla="*/ 114 w 287"/>
                  <a:gd name="T7" fmla="*/ 60 h 84"/>
                  <a:gd name="T8" fmla="*/ 316 w 287"/>
                  <a:gd name="T9" fmla="*/ 18 h 84"/>
                  <a:gd name="T10" fmla="*/ 327 w 287"/>
                  <a:gd name="T11" fmla="*/ 0 h 84"/>
                  <a:gd name="T12" fmla="*/ 32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593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2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3594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9F11A-A285-43B3-9263-1EB56607BE4E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486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A4CA2-0C40-4ECF-95CE-A2AFEFEB1FC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267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8752"/>
            <a:ext cx="2057400" cy="59721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8752"/>
            <a:ext cx="6019800" cy="59721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316C2-DA40-44E9-A41F-5A335F4D6938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141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44F9C39-DA39-425F-95D1-B0A91CE2BFCB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D51E0C7-B236-4B47-8E4F-22728B526E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672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1FB2F75-2301-4902-B7C3-1A40850FF8B4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BA21A87-197C-40B0-B152-0B7D3FEC35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9623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700F0B8-64DB-4509-B9C9-ADA74C6206B0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E270CE8-7E41-46B3-8401-B579CDF904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0315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106A2C4-0066-49C0-8161-B55B01FD36B6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9D8407A-84E6-4BC8-9685-0C70F30E10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5602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EB398E3-93F3-4C78-B695-3AEE69B764B0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35DDDAB-AE75-4DD9-BF51-9FF4EFEE9D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8830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CA926D2-266F-445B-BAB7-791D79044C0C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06D2743-2634-44B3-86B5-B628CC1B91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6079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DC67CA7-0E8A-4A2F-89D3-CCFAA3A9DEDF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98F69E6-C076-4504-B523-F3868654B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4254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6559F30-3455-4DD7-94CF-A8C1CD617FC8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C1BE1F1-86F4-4007-9042-34B773AF45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25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B7811-BBDA-4F11-ADC7-C9F2B69A7CA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7570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8AEEC4B-BE42-47EA-A247-BEE74898D82A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4043607-16DB-419F-BDDE-99EFDBEB3F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7683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8AAEDC5-6B6B-44AA-8CBE-32083B0E130B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7AE7BCF-05CF-4CC0-85AE-818B0796AC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20577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A81D89D-CA8D-4AE8-BC09-20E05AE86ED8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515391D-0089-4945-8EC9-1957D85619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4743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55015CD-113B-4B86-BEC8-50448017D8E2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A1F6A7F-7F2B-4D9F-B067-13215FC925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3401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38200" y="19050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00600" y="19050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838200" y="40386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800600" y="40386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A0136FA-96FE-42FC-9D65-EA6365C2429B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C708639-D7CB-4960-BBAA-C2AAB6D5CE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187712"/>
      </p:ext>
    </p:extLst>
  </p:cSld>
  <p:clrMapOvr>
    <a:masterClrMapping/>
  </p:clrMapOvr>
  <p:transition>
    <p:pull dir="rd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C4E9FDB-195D-4FF0-977E-33362359D417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F5A255E-F156-46DD-8774-19E8CD1886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8777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D43E045-19D8-4886-A6F0-EB106DEEEB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06C26DB-D608-478E-A495-EDEC3001F020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863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E1CD974-3D03-4B4C-B310-69E3564112F2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F401EC9-BB28-4AFD-947D-FFC858E237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7357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9B8476B-69CD-4172-B390-086417CF0061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408CB5D-AD26-4143-83CA-BDF19ED954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2687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11BC925-8952-4949-A9CD-505E66736BFC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F89F515-7205-4ED6-8B3B-D3091EED53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83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FE45B-A9E2-4C4B-9A0D-95CF325B3BB9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4249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74AC57B-68BC-4597-8113-E0AF7676D949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1B7BEF3-0A2C-49D5-8E67-72988D0F2E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666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6BB2337-B85D-42E1-BB65-DF1DC3938981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06E7865-8D1A-42B8-80B6-21CEEA1D2D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70083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54A5636-ECAB-4B51-B9CB-E234D168F137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5BA0EE6-C9FC-4916-B272-1866D95C3F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7016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E23F997-D0AD-4C17-8866-217FE9A999E4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0362201-AB49-4788-8D3B-1E5FBEAB0E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25439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1D26F19-75BC-4D8E-95E3-E5646DF9F2F9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6B41ABC-5AB2-448E-A78B-CB670FC250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05783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E27AB38-0211-4EEF-92F9-797850E377A2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39CFE1A-F3F9-414E-87B4-7003269643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1912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0B3605E-90CE-4FF7-A708-E528E59F8CE7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310A84E-6BA4-4AAA-AB93-CD2C9D7789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91196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9456559-6FBD-4A50-9B1F-4E1DA4F64359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99156DD-718D-4891-9FB1-D86F11A75C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92639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4EAB81B-CE8A-4C3B-8859-42CD7D679986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63D24EE-C03F-4790-B1B9-EF35A970A9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25093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38200" y="19050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00600" y="19050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838200" y="40386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800600" y="40386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B804E4E-1F24-476D-AF10-1306D88AEF4A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8A46C35-9E24-4D9D-A3BE-9828400E18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273667"/>
      </p:ext>
    </p:extLst>
  </p:cSld>
  <p:clrMapOvr>
    <a:masterClrMapping/>
  </p:clrMapOvr>
  <p:transition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C49B0-C824-42FC-8024-B2640135B687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46814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D79145F-A7FF-4D97-ACCA-F2116249F724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1B8ECD8-7C9F-425A-BFAD-4922C6A774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9209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7A8A4DC-2806-43BC-BB0A-8FB841098A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D30AF42-616C-4E5D-96E1-4C8E2D0A2A7E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03153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02331384-84D6-4D54-806A-5BE27D7461F1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14C2261D-1C16-4DA7-8388-141A15869D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4070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8BBE8B31-711E-4247-9BEE-AE8856605A99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23FC367E-7787-48BB-AF0B-49D2FA89B6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108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F94C6EA2-12D8-496D-9AE8-B813C77BA627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C840D737-A42A-4EF1-82B2-404D2C2A11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50683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8A110D0C-E8F3-4EE4-AF40-D264DDD9D31D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BCEFFD63-8394-4772-9A23-32480B8C03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3242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7EC10BE5-E70E-49AB-9600-38FF13ACCFCC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AEBC9661-23A8-49F1-9C2D-F905D89C7A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27093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39A513B7-C63B-4107-A76C-BCCA2F7C9340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AB7053A9-81AF-4EC9-8468-34A541DF63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89491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1AF333AC-282D-4918-A2B5-3313AB14D135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48B6927B-B19F-4A86-96D6-F94B531567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15248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6F089B7C-D7C2-49E5-A8F3-4CD83CEB6C53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17BF8771-0E6D-4D93-86EC-5F6502082A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642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FF78E-461A-483B-8D4E-005779E663C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54245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2CB7A768-193D-4666-8F05-4D999BFEC3BA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2923780F-05EC-416D-BF7F-CF3CAB772E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785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C691D611-8D53-4A00-926F-97491ECAE65D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D6E67514-45D5-456C-AA71-8C81BC9F4B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03284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D308DB56-CFF6-420B-A74E-649C2818AC6B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393D4289-DA11-40A0-8189-7D7FFDA498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1152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CDD09764-6450-4D9E-B26D-293238E64B63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78E82269-99C4-4D51-BBDD-D565167626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2444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38200" y="19050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00600" y="19050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838200" y="40386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800600" y="40386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0D873BF5-62A2-4DDA-B61D-E527E1550FF1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46E38DB1-7544-4507-8D3A-EB85E62E07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469870"/>
      </p:ext>
    </p:extLst>
  </p:cSld>
  <p:clrMapOvr>
    <a:masterClrMapping/>
  </p:clrMapOvr>
  <p:transition>
    <p:pull dir="rd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5F8A696E-9229-4EC9-8B4F-4453767898D7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9AEFBD75-A1A5-47EE-9988-781BB6D8BA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25236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E04D7C28-146E-4044-A22B-2511D357A6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 eaLnBrk="0" hangingPunct="0">
              <a:defRPr smtClean="0"/>
            </a:lvl1pPr>
          </a:lstStyle>
          <a:p>
            <a:pPr>
              <a:defRPr/>
            </a:pPr>
            <a:fld id="{A3098677-5DE1-4B4A-841A-EBCA8A5AF836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11782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767 w 3934"/>
                <a:gd name="T3" fmla="*/ 1331 h 1505"/>
                <a:gd name="T4" fmla="*/ 1373 w 3934"/>
                <a:gd name="T5" fmla="*/ 1157 h 1505"/>
                <a:gd name="T6" fmla="*/ 1952 w 3934"/>
                <a:gd name="T7" fmla="*/ 977 h 1505"/>
                <a:gd name="T8" fmla="*/ 2503 w 3934"/>
                <a:gd name="T9" fmla="*/ 792 h 1505"/>
                <a:gd name="T10" fmla="*/ 2776 w 3934"/>
                <a:gd name="T11" fmla="*/ 696 h 1505"/>
                <a:gd name="T12" fmla="*/ 3037 w 3934"/>
                <a:gd name="T13" fmla="*/ 606 h 1505"/>
                <a:gd name="T14" fmla="*/ 3296 w 3934"/>
                <a:gd name="T15" fmla="*/ 510 h 1505"/>
                <a:gd name="T16" fmla="*/ 3548 w 3934"/>
                <a:gd name="T17" fmla="*/ 420 h 1505"/>
                <a:gd name="T18" fmla="*/ 3778 w 3934"/>
                <a:gd name="T19" fmla="*/ 324 h 1505"/>
                <a:gd name="T20" fmla="*/ 4011 w 3934"/>
                <a:gd name="T21" fmla="*/ 234 h 1505"/>
                <a:gd name="T22" fmla="*/ 4237 w 3934"/>
                <a:gd name="T23" fmla="*/ 138 h 1505"/>
                <a:gd name="T24" fmla="*/ 4441 w 3934"/>
                <a:gd name="T25" fmla="*/ 48 h 1505"/>
                <a:gd name="T26" fmla="*/ 4441 w 3934"/>
                <a:gd name="T27" fmla="*/ 0 h 1505"/>
                <a:gd name="T28" fmla="*/ 4230 w 3934"/>
                <a:gd name="T29" fmla="*/ 96 h 1505"/>
                <a:gd name="T30" fmla="*/ 3997 w 3934"/>
                <a:gd name="T31" fmla="*/ 192 h 1505"/>
                <a:gd name="T32" fmla="*/ 3758 w 3934"/>
                <a:gd name="T33" fmla="*/ 288 h 1505"/>
                <a:gd name="T34" fmla="*/ 3522 w 3934"/>
                <a:gd name="T35" fmla="*/ 384 h 1505"/>
                <a:gd name="T36" fmla="*/ 3262 w 3934"/>
                <a:gd name="T37" fmla="*/ 480 h 1505"/>
                <a:gd name="T38" fmla="*/ 2997 w 3934"/>
                <a:gd name="T39" fmla="*/ 576 h 1505"/>
                <a:gd name="T40" fmla="*/ 2721 w 3934"/>
                <a:gd name="T41" fmla="*/ 672 h 1505"/>
                <a:gd name="T42" fmla="*/ 2444 w 3934"/>
                <a:gd name="T43" fmla="*/ 768 h 1505"/>
                <a:gd name="T44" fmla="*/ 2149 w 3934"/>
                <a:gd name="T45" fmla="*/ 864 h 1505"/>
                <a:gd name="T46" fmla="*/ 1859 w 3934"/>
                <a:gd name="T47" fmla="*/ 960 h 1505"/>
                <a:gd name="T48" fmla="*/ 1260 w 3934"/>
                <a:gd name="T49" fmla="*/ 1145 h 1505"/>
                <a:gd name="T50" fmla="*/ 64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630 w 1728"/>
                <a:gd name="T3" fmla="*/ 527 h 689"/>
                <a:gd name="T4" fmla="*/ 1083 w 1728"/>
                <a:gd name="T5" fmla="*/ 365 h 689"/>
                <a:gd name="T6" fmla="*/ 1303 w 1728"/>
                <a:gd name="T7" fmla="*/ 287 h 689"/>
                <a:gd name="T8" fmla="*/ 1517 w 1728"/>
                <a:gd name="T9" fmla="*/ 203 h 689"/>
                <a:gd name="T10" fmla="*/ 1747 w 1728"/>
                <a:gd name="T11" fmla="*/ 126 h 689"/>
                <a:gd name="T12" fmla="*/ 1933 w 1728"/>
                <a:gd name="T13" fmla="*/ 48 h 689"/>
                <a:gd name="T14" fmla="*/ 1933 w 1728"/>
                <a:gd name="T15" fmla="*/ 0 h 689"/>
                <a:gd name="T16" fmla="*/ 1724 w 1728"/>
                <a:gd name="T17" fmla="*/ 84 h 689"/>
                <a:gd name="T18" fmla="*/ 1487 w 1728"/>
                <a:gd name="T19" fmla="*/ 167 h 689"/>
                <a:gd name="T20" fmla="*/ 1247 w 1728"/>
                <a:gd name="T21" fmla="*/ 257 h 689"/>
                <a:gd name="T22" fmla="*/ 1023 w 1728"/>
                <a:gd name="T23" fmla="*/ 341 h 689"/>
                <a:gd name="T24" fmla="*/ 49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6283 w 5561"/>
                <a:gd name="T1" fmla="*/ 929 h 3447"/>
                <a:gd name="T2" fmla="*/ 6255 w 5561"/>
                <a:gd name="T3" fmla="*/ 773 h 3447"/>
                <a:gd name="T4" fmla="*/ 6162 w 5561"/>
                <a:gd name="T5" fmla="*/ 629 h 3447"/>
                <a:gd name="T6" fmla="*/ 6018 w 5561"/>
                <a:gd name="T7" fmla="*/ 492 h 3447"/>
                <a:gd name="T8" fmla="*/ 5817 w 5561"/>
                <a:gd name="T9" fmla="*/ 366 h 3447"/>
                <a:gd name="T10" fmla="*/ 5560 w 5561"/>
                <a:gd name="T11" fmla="*/ 252 h 3447"/>
                <a:gd name="T12" fmla="*/ 5256 w 5561"/>
                <a:gd name="T13" fmla="*/ 144 h 3447"/>
                <a:gd name="T14" fmla="*/ 4905 w 5561"/>
                <a:gd name="T15" fmla="*/ 48 h 3447"/>
                <a:gd name="T16" fmla="*/ 4519 w 5561"/>
                <a:gd name="T17" fmla="*/ 0 h 3447"/>
                <a:gd name="T18" fmla="*/ 4926 w 5561"/>
                <a:gd name="T19" fmla="*/ 90 h 3447"/>
                <a:gd name="T20" fmla="*/ 5276 w 5561"/>
                <a:gd name="T21" fmla="*/ 192 h 3447"/>
                <a:gd name="T22" fmla="*/ 5573 w 5561"/>
                <a:gd name="T23" fmla="*/ 306 h 3447"/>
                <a:gd name="T24" fmla="*/ 5817 w 5561"/>
                <a:gd name="T25" fmla="*/ 426 h 3447"/>
                <a:gd name="T26" fmla="*/ 6004 w 5561"/>
                <a:gd name="T27" fmla="*/ 557 h 3447"/>
                <a:gd name="T28" fmla="*/ 6135 w 5561"/>
                <a:gd name="T29" fmla="*/ 701 h 3447"/>
                <a:gd name="T30" fmla="*/ 6202 w 5561"/>
                <a:gd name="T31" fmla="*/ 851 h 3447"/>
                <a:gd name="T32" fmla="*/ 6202 w 5561"/>
                <a:gd name="T33" fmla="*/ 1013 h 3447"/>
                <a:gd name="T34" fmla="*/ 6149 w 5561"/>
                <a:gd name="T35" fmla="*/ 1163 h 3447"/>
                <a:gd name="T36" fmla="*/ 6038 w 5561"/>
                <a:gd name="T37" fmla="*/ 1319 h 3447"/>
                <a:gd name="T38" fmla="*/ 5877 w 5561"/>
                <a:gd name="T39" fmla="*/ 1475 h 3447"/>
                <a:gd name="T40" fmla="*/ 5668 w 5561"/>
                <a:gd name="T41" fmla="*/ 1630 h 3447"/>
                <a:gd name="T42" fmla="*/ 5410 w 5561"/>
                <a:gd name="T43" fmla="*/ 1786 h 3447"/>
                <a:gd name="T44" fmla="*/ 5112 w 5561"/>
                <a:gd name="T45" fmla="*/ 1948 h 3447"/>
                <a:gd name="T46" fmla="*/ 4760 w 5561"/>
                <a:gd name="T47" fmla="*/ 2104 h 3447"/>
                <a:gd name="T48" fmla="*/ 4377 w 5561"/>
                <a:gd name="T49" fmla="*/ 2260 h 3447"/>
                <a:gd name="T50" fmla="*/ 3954 w 5561"/>
                <a:gd name="T51" fmla="*/ 2416 h 3447"/>
                <a:gd name="T52" fmla="*/ 3486 w 5561"/>
                <a:gd name="T53" fmla="*/ 2566 h 3447"/>
                <a:gd name="T54" fmla="*/ 2985 w 5561"/>
                <a:gd name="T55" fmla="*/ 2715 h 3447"/>
                <a:gd name="T56" fmla="*/ 2444 w 5561"/>
                <a:gd name="T57" fmla="*/ 2865 h 3447"/>
                <a:gd name="T58" fmla="*/ 1874 w 5561"/>
                <a:gd name="T59" fmla="*/ 3009 h 3447"/>
                <a:gd name="T60" fmla="*/ 1293 w 5561"/>
                <a:gd name="T61" fmla="*/ 3147 h 3447"/>
                <a:gd name="T62" fmla="*/ 660 w 5561"/>
                <a:gd name="T63" fmla="*/ 3279 h 3447"/>
                <a:gd name="T64" fmla="*/ 0 w 5561"/>
                <a:gd name="T65" fmla="*/ 3447 h 3447"/>
                <a:gd name="T66" fmla="*/ 987 w 5561"/>
                <a:gd name="T67" fmla="*/ 3249 h 3447"/>
                <a:gd name="T68" fmla="*/ 1603 w 5561"/>
                <a:gd name="T69" fmla="*/ 3105 h 3447"/>
                <a:gd name="T70" fmla="*/ 2185 w 5561"/>
                <a:gd name="T71" fmla="*/ 2961 h 3447"/>
                <a:gd name="T72" fmla="*/ 2751 w 5561"/>
                <a:gd name="T73" fmla="*/ 2817 h 3447"/>
                <a:gd name="T74" fmla="*/ 3276 w 5561"/>
                <a:gd name="T75" fmla="*/ 2668 h 3447"/>
                <a:gd name="T76" fmla="*/ 3759 w 5561"/>
                <a:gd name="T77" fmla="*/ 2512 h 3447"/>
                <a:gd name="T78" fmla="*/ 4217 w 5561"/>
                <a:gd name="T79" fmla="*/ 2356 h 3447"/>
                <a:gd name="T80" fmla="*/ 4631 w 5561"/>
                <a:gd name="T81" fmla="*/ 2200 h 3447"/>
                <a:gd name="T82" fmla="*/ 5002 w 5561"/>
                <a:gd name="T83" fmla="*/ 2038 h 3447"/>
                <a:gd name="T84" fmla="*/ 5332 w 5561"/>
                <a:gd name="T85" fmla="*/ 1876 h 3447"/>
                <a:gd name="T86" fmla="*/ 5614 w 5561"/>
                <a:gd name="T87" fmla="*/ 1720 h 3447"/>
                <a:gd name="T88" fmla="*/ 5851 w 5561"/>
                <a:gd name="T89" fmla="*/ 1559 h 3447"/>
                <a:gd name="T90" fmla="*/ 6032 w 5561"/>
                <a:gd name="T91" fmla="*/ 1397 h 3447"/>
                <a:gd name="T92" fmla="*/ 6169 w 5561"/>
                <a:gd name="T93" fmla="*/ 1241 h 3447"/>
                <a:gd name="T94" fmla="*/ 6255 w 5561"/>
                <a:gd name="T95" fmla="*/ 1085 h 3447"/>
                <a:gd name="T96" fmla="*/ 6276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6505 w 5740"/>
                <a:gd name="T1" fmla="*/ 0 h 2098"/>
                <a:gd name="T2" fmla="*/ 6391 w 5740"/>
                <a:gd name="T3" fmla="*/ 72 h 2098"/>
                <a:gd name="T4" fmla="*/ 6275 w 5740"/>
                <a:gd name="T5" fmla="*/ 138 h 2098"/>
                <a:gd name="T6" fmla="*/ 6145 w 5740"/>
                <a:gd name="T7" fmla="*/ 210 h 2098"/>
                <a:gd name="T8" fmla="*/ 6012 w 5740"/>
                <a:gd name="T9" fmla="*/ 276 h 2098"/>
                <a:gd name="T10" fmla="*/ 5726 w 5740"/>
                <a:gd name="T11" fmla="*/ 414 h 2098"/>
                <a:gd name="T12" fmla="*/ 5413 w 5740"/>
                <a:gd name="T13" fmla="*/ 552 h 2098"/>
                <a:gd name="T14" fmla="*/ 5075 w 5740"/>
                <a:gd name="T15" fmla="*/ 690 h 2098"/>
                <a:gd name="T16" fmla="*/ 4717 w 5740"/>
                <a:gd name="T17" fmla="*/ 827 h 2098"/>
                <a:gd name="T18" fmla="*/ 4335 w 5740"/>
                <a:gd name="T19" fmla="*/ 959 h 2098"/>
                <a:gd name="T20" fmla="*/ 3929 w 5740"/>
                <a:gd name="T21" fmla="*/ 1091 h 2098"/>
                <a:gd name="T22" fmla="*/ 3505 w 5740"/>
                <a:gd name="T23" fmla="*/ 1223 h 2098"/>
                <a:gd name="T24" fmla="*/ 3057 w 5740"/>
                <a:gd name="T25" fmla="*/ 1355 h 2098"/>
                <a:gd name="T26" fmla="*/ 2588 w 5740"/>
                <a:gd name="T27" fmla="*/ 1481 h 2098"/>
                <a:gd name="T28" fmla="*/ 2104 w 5740"/>
                <a:gd name="T29" fmla="*/ 1601 h 2098"/>
                <a:gd name="T30" fmla="*/ 1612 w 5740"/>
                <a:gd name="T31" fmla="*/ 1721 h 2098"/>
                <a:gd name="T32" fmla="*/ 1077 w 5740"/>
                <a:gd name="T33" fmla="*/ 1834 h 2098"/>
                <a:gd name="T34" fmla="*/ 56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557 w 5740"/>
                <a:gd name="T41" fmla="*/ 1990 h 2098"/>
                <a:gd name="T42" fmla="*/ 1071 w 5740"/>
                <a:gd name="T43" fmla="*/ 1882 h 2098"/>
                <a:gd name="T44" fmla="*/ 1597 w 5740"/>
                <a:gd name="T45" fmla="*/ 1763 h 2098"/>
                <a:gd name="T46" fmla="*/ 2083 w 5740"/>
                <a:gd name="T47" fmla="*/ 1649 h 2098"/>
                <a:gd name="T48" fmla="*/ 2568 w 5740"/>
                <a:gd name="T49" fmla="*/ 1523 h 2098"/>
                <a:gd name="T50" fmla="*/ 3035 w 5740"/>
                <a:gd name="T51" fmla="*/ 1397 h 2098"/>
                <a:gd name="T52" fmla="*/ 3478 w 5740"/>
                <a:gd name="T53" fmla="*/ 1271 h 2098"/>
                <a:gd name="T54" fmla="*/ 3903 w 5740"/>
                <a:gd name="T55" fmla="*/ 1139 h 2098"/>
                <a:gd name="T56" fmla="*/ 4307 w 5740"/>
                <a:gd name="T57" fmla="*/ 1007 h 2098"/>
                <a:gd name="T58" fmla="*/ 4689 w 5740"/>
                <a:gd name="T59" fmla="*/ 875 h 2098"/>
                <a:gd name="T60" fmla="*/ 5055 w 5740"/>
                <a:gd name="T61" fmla="*/ 737 h 2098"/>
                <a:gd name="T62" fmla="*/ 5393 w 5740"/>
                <a:gd name="T63" fmla="*/ 600 h 2098"/>
                <a:gd name="T64" fmla="*/ 5713 w 5740"/>
                <a:gd name="T65" fmla="*/ 462 h 2098"/>
                <a:gd name="T66" fmla="*/ 6000 w 5740"/>
                <a:gd name="T67" fmla="*/ 324 h 2098"/>
                <a:gd name="T68" fmla="*/ 6269 w 5740"/>
                <a:gd name="T69" fmla="*/ 186 h 2098"/>
                <a:gd name="T70" fmla="*/ 6505 w 5740"/>
                <a:gd name="T71" fmla="*/ 48 h 2098"/>
                <a:gd name="T72" fmla="*/ 6505 w 5740"/>
                <a:gd name="T73" fmla="*/ 0 h 2098"/>
                <a:gd name="T74" fmla="*/ 6505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2207 w 1955"/>
                <a:gd name="T1" fmla="*/ 485 h 1265"/>
                <a:gd name="T2" fmla="*/ 2144 w 1955"/>
                <a:gd name="T3" fmla="*/ 390 h 1265"/>
                <a:gd name="T4" fmla="*/ 2005 w 1955"/>
                <a:gd name="T5" fmla="*/ 306 h 1265"/>
                <a:gd name="T6" fmla="*/ 1779 w 1955"/>
                <a:gd name="T7" fmla="*/ 228 h 1265"/>
                <a:gd name="T8" fmla="*/ 1492 w 1955"/>
                <a:gd name="T9" fmla="*/ 162 h 1265"/>
                <a:gd name="T10" fmla="*/ 1130 w 1955"/>
                <a:gd name="T11" fmla="*/ 102 h 1265"/>
                <a:gd name="T12" fmla="*/ 726 w 1955"/>
                <a:gd name="T13" fmla="*/ 54 h 1265"/>
                <a:gd name="T14" fmla="*/ 267 w 1955"/>
                <a:gd name="T15" fmla="*/ 18 h 1265"/>
                <a:gd name="T16" fmla="*/ 0 w 1955"/>
                <a:gd name="T17" fmla="*/ 12 h 1265"/>
                <a:gd name="T18" fmla="*/ 471 w 1955"/>
                <a:gd name="T19" fmla="*/ 48 h 1265"/>
                <a:gd name="T20" fmla="*/ 932 w 1955"/>
                <a:gd name="T21" fmla="*/ 90 h 1265"/>
                <a:gd name="T22" fmla="*/ 1308 w 1955"/>
                <a:gd name="T23" fmla="*/ 144 h 1265"/>
                <a:gd name="T24" fmla="*/ 1612 w 1955"/>
                <a:gd name="T25" fmla="*/ 204 h 1265"/>
                <a:gd name="T26" fmla="*/ 1847 w 1955"/>
                <a:gd name="T27" fmla="*/ 276 h 1265"/>
                <a:gd name="T28" fmla="*/ 2034 w 1955"/>
                <a:gd name="T29" fmla="*/ 360 h 1265"/>
                <a:gd name="T30" fmla="*/ 2123 w 1955"/>
                <a:gd name="T31" fmla="*/ 443 h 1265"/>
                <a:gd name="T32" fmla="*/ 2144 w 1955"/>
                <a:gd name="T33" fmla="*/ 539 h 1265"/>
                <a:gd name="T34" fmla="*/ 2094 w 1955"/>
                <a:gd name="T35" fmla="*/ 629 h 1265"/>
                <a:gd name="T36" fmla="*/ 1976 w 1955"/>
                <a:gd name="T37" fmla="*/ 719 h 1265"/>
                <a:gd name="T38" fmla="*/ 1779 w 1955"/>
                <a:gd name="T39" fmla="*/ 809 h 1265"/>
                <a:gd name="T40" fmla="*/ 1529 w 1955"/>
                <a:gd name="T41" fmla="*/ 899 h 1265"/>
                <a:gd name="T42" fmla="*/ 1230 w 1955"/>
                <a:gd name="T43" fmla="*/ 989 h 1265"/>
                <a:gd name="T44" fmla="*/ 860 w 1955"/>
                <a:gd name="T45" fmla="*/ 1073 h 1265"/>
                <a:gd name="T46" fmla="*/ 447 w 1955"/>
                <a:gd name="T47" fmla="*/ 1157 h 1265"/>
                <a:gd name="T48" fmla="*/ 0 w 1955"/>
                <a:gd name="T49" fmla="*/ 1241 h 1265"/>
                <a:gd name="T50" fmla="*/ 255 w 1955"/>
                <a:gd name="T51" fmla="*/ 1223 h 1265"/>
                <a:gd name="T52" fmla="*/ 690 w 1955"/>
                <a:gd name="T53" fmla="*/ 1139 h 1265"/>
                <a:gd name="T54" fmla="*/ 1077 w 1955"/>
                <a:gd name="T55" fmla="*/ 1049 h 1265"/>
                <a:gd name="T56" fmla="*/ 1422 w 1955"/>
                <a:gd name="T57" fmla="*/ 959 h 1265"/>
                <a:gd name="T58" fmla="*/ 1713 w 1955"/>
                <a:gd name="T59" fmla="*/ 863 h 1265"/>
                <a:gd name="T60" fmla="*/ 1940 w 1955"/>
                <a:gd name="T61" fmla="*/ 767 h 1265"/>
                <a:gd name="T62" fmla="*/ 2100 w 1955"/>
                <a:gd name="T63" fmla="*/ 677 h 1265"/>
                <a:gd name="T64" fmla="*/ 2186 w 1955"/>
                <a:gd name="T65" fmla="*/ 581 h 1265"/>
                <a:gd name="T66" fmla="*/ 2207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5332 w 4694"/>
                <a:gd name="T1" fmla="*/ 797 h 2901"/>
                <a:gd name="T2" fmla="*/ 5298 w 4694"/>
                <a:gd name="T3" fmla="*/ 665 h 2901"/>
                <a:gd name="T4" fmla="*/ 5210 w 4694"/>
                <a:gd name="T5" fmla="*/ 540 h 2901"/>
                <a:gd name="T6" fmla="*/ 5073 w 4694"/>
                <a:gd name="T7" fmla="*/ 426 h 2901"/>
                <a:gd name="T8" fmla="*/ 4883 w 4694"/>
                <a:gd name="T9" fmla="*/ 312 h 2901"/>
                <a:gd name="T10" fmla="*/ 4639 w 4694"/>
                <a:gd name="T11" fmla="*/ 216 h 2901"/>
                <a:gd name="T12" fmla="*/ 4355 w 4694"/>
                <a:gd name="T13" fmla="*/ 120 h 2901"/>
                <a:gd name="T14" fmla="*/ 4022 w 4694"/>
                <a:gd name="T15" fmla="*/ 36 h 2901"/>
                <a:gd name="T16" fmla="*/ 3639 w 4694"/>
                <a:gd name="T17" fmla="*/ 0 h 2901"/>
                <a:gd name="T18" fmla="*/ 4022 w 4694"/>
                <a:gd name="T19" fmla="*/ 78 h 2901"/>
                <a:gd name="T20" fmla="*/ 4355 w 4694"/>
                <a:gd name="T21" fmla="*/ 162 h 2901"/>
                <a:gd name="T22" fmla="*/ 4639 w 4694"/>
                <a:gd name="T23" fmla="*/ 258 h 2901"/>
                <a:gd name="T24" fmla="*/ 4870 w 4694"/>
                <a:gd name="T25" fmla="*/ 366 h 2901"/>
                <a:gd name="T26" fmla="*/ 5048 w 4694"/>
                <a:gd name="T27" fmla="*/ 480 h 2901"/>
                <a:gd name="T28" fmla="*/ 5169 w 4694"/>
                <a:gd name="T29" fmla="*/ 605 h 2901"/>
                <a:gd name="T30" fmla="*/ 5237 w 4694"/>
                <a:gd name="T31" fmla="*/ 737 h 2901"/>
                <a:gd name="T32" fmla="*/ 5237 w 4694"/>
                <a:gd name="T33" fmla="*/ 875 h 2901"/>
                <a:gd name="T34" fmla="*/ 5190 w 4694"/>
                <a:gd name="T35" fmla="*/ 1001 h 2901"/>
                <a:gd name="T36" fmla="*/ 5101 w 4694"/>
                <a:gd name="T37" fmla="*/ 1127 h 2901"/>
                <a:gd name="T38" fmla="*/ 4966 w 4694"/>
                <a:gd name="T39" fmla="*/ 1259 h 2901"/>
                <a:gd name="T40" fmla="*/ 4790 w 4694"/>
                <a:gd name="T41" fmla="*/ 1385 h 2901"/>
                <a:gd name="T42" fmla="*/ 4570 w 4694"/>
                <a:gd name="T43" fmla="*/ 1517 h 2901"/>
                <a:gd name="T44" fmla="*/ 4319 w 4694"/>
                <a:gd name="T45" fmla="*/ 1648 h 2901"/>
                <a:gd name="T46" fmla="*/ 4030 w 4694"/>
                <a:gd name="T47" fmla="*/ 1774 h 2901"/>
                <a:gd name="T48" fmla="*/ 3704 w 4694"/>
                <a:gd name="T49" fmla="*/ 1906 h 2901"/>
                <a:gd name="T50" fmla="*/ 3343 w 4694"/>
                <a:gd name="T51" fmla="*/ 2032 h 2901"/>
                <a:gd name="T52" fmla="*/ 2946 w 4694"/>
                <a:gd name="T53" fmla="*/ 2164 h 2901"/>
                <a:gd name="T54" fmla="*/ 2526 w 4694"/>
                <a:gd name="T55" fmla="*/ 2284 h 2901"/>
                <a:gd name="T56" fmla="*/ 2068 w 4694"/>
                <a:gd name="T57" fmla="*/ 2410 h 2901"/>
                <a:gd name="T58" fmla="*/ 1596 w 4694"/>
                <a:gd name="T59" fmla="*/ 2530 h 2901"/>
                <a:gd name="T60" fmla="*/ 564 w 4694"/>
                <a:gd name="T61" fmla="*/ 2757 h 2901"/>
                <a:gd name="T62" fmla="*/ 0 w 4694"/>
                <a:gd name="T63" fmla="*/ 2901 h 2901"/>
                <a:gd name="T64" fmla="*/ 1089 w 4694"/>
                <a:gd name="T65" fmla="*/ 2674 h 2901"/>
                <a:gd name="T66" fmla="*/ 1861 w 4694"/>
                <a:gd name="T67" fmla="*/ 2494 h 2901"/>
                <a:gd name="T68" fmla="*/ 2337 w 4694"/>
                <a:gd name="T69" fmla="*/ 2374 h 2901"/>
                <a:gd name="T70" fmla="*/ 2784 w 4694"/>
                <a:gd name="T71" fmla="*/ 2248 h 2901"/>
                <a:gd name="T72" fmla="*/ 3198 w 4694"/>
                <a:gd name="T73" fmla="*/ 2116 h 2901"/>
                <a:gd name="T74" fmla="*/ 3577 w 4694"/>
                <a:gd name="T75" fmla="*/ 1984 h 2901"/>
                <a:gd name="T76" fmla="*/ 3930 w 4694"/>
                <a:gd name="T77" fmla="*/ 1858 h 2901"/>
                <a:gd name="T78" fmla="*/ 4243 w 4694"/>
                <a:gd name="T79" fmla="*/ 1720 h 2901"/>
                <a:gd name="T80" fmla="*/ 4523 w 4694"/>
                <a:gd name="T81" fmla="*/ 1589 h 2901"/>
                <a:gd name="T82" fmla="*/ 4763 w 4694"/>
                <a:gd name="T83" fmla="*/ 1457 h 2901"/>
                <a:gd name="T84" fmla="*/ 4966 w 4694"/>
                <a:gd name="T85" fmla="*/ 1325 h 2901"/>
                <a:gd name="T86" fmla="*/ 5121 w 4694"/>
                <a:gd name="T87" fmla="*/ 1193 h 2901"/>
                <a:gd name="T88" fmla="*/ 5237 w 4694"/>
                <a:gd name="T89" fmla="*/ 1061 h 2901"/>
                <a:gd name="T90" fmla="*/ 5305 w 4694"/>
                <a:gd name="T91" fmla="*/ 935 h 2901"/>
                <a:gd name="T92" fmla="*/ 5326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4269 w 3761"/>
                <a:gd name="T1" fmla="*/ 719 h 2356"/>
                <a:gd name="T2" fmla="*/ 4235 w 3761"/>
                <a:gd name="T3" fmla="*/ 599 h 2356"/>
                <a:gd name="T4" fmla="*/ 4150 w 3761"/>
                <a:gd name="T5" fmla="*/ 486 h 2356"/>
                <a:gd name="T6" fmla="*/ 4000 w 3761"/>
                <a:gd name="T7" fmla="*/ 378 h 2356"/>
                <a:gd name="T8" fmla="*/ 3804 w 3761"/>
                <a:gd name="T9" fmla="*/ 282 h 2356"/>
                <a:gd name="T10" fmla="*/ 3550 w 3761"/>
                <a:gd name="T11" fmla="*/ 192 h 2356"/>
                <a:gd name="T12" fmla="*/ 3251 w 3761"/>
                <a:gd name="T13" fmla="*/ 108 h 2356"/>
                <a:gd name="T14" fmla="*/ 2905 w 3761"/>
                <a:gd name="T15" fmla="*/ 36 h 2356"/>
                <a:gd name="T16" fmla="*/ 2532 w 3761"/>
                <a:gd name="T17" fmla="*/ 0 h 2356"/>
                <a:gd name="T18" fmla="*/ 2926 w 3761"/>
                <a:gd name="T19" fmla="*/ 72 h 2356"/>
                <a:gd name="T20" fmla="*/ 3264 w 3761"/>
                <a:gd name="T21" fmla="*/ 150 h 2356"/>
                <a:gd name="T22" fmla="*/ 3563 w 3761"/>
                <a:gd name="T23" fmla="*/ 234 h 2356"/>
                <a:gd name="T24" fmla="*/ 3804 w 3761"/>
                <a:gd name="T25" fmla="*/ 330 h 2356"/>
                <a:gd name="T26" fmla="*/ 3992 w 3761"/>
                <a:gd name="T27" fmla="*/ 432 h 2356"/>
                <a:gd name="T28" fmla="*/ 4118 w 3761"/>
                <a:gd name="T29" fmla="*/ 545 h 2356"/>
                <a:gd name="T30" fmla="*/ 4183 w 3761"/>
                <a:gd name="T31" fmla="*/ 665 h 2356"/>
                <a:gd name="T32" fmla="*/ 4189 w 3761"/>
                <a:gd name="T33" fmla="*/ 791 h 2356"/>
                <a:gd name="T34" fmla="*/ 4150 w 3761"/>
                <a:gd name="T35" fmla="*/ 887 h 2356"/>
                <a:gd name="T36" fmla="*/ 4083 w 3761"/>
                <a:gd name="T37" fmla="*/ 989 h 2356"/>
                <a:gd name="T38" fmla="*/ 3972 w 3761"/>
                <a:gd name="T39" fmla="*/ 1091 h 2356"/>
                <a:gd name="T40" fmla="*/ 3830 w 3761"/>
                <a:gd name="T41" fmla="*/ 1187 h 2356"/>
                <a:gd name="T42" fmla="*/ 3660 w 3761"/>
                <a:gd name="T43" fmla="*/ 1289 h 2356"/>
                <a:gd name="T44" fmla="*/ 3458 w 3761"/>
                <a:gd name="T45" fmla="*/ 1391 h 2356"/>
                <a:gd name="T46" fmla="*/ 3218 w 3761"/>
                <a:gd name="T47" fmla="*/ 1493 h 2356"/>
                <a:gd name="T48" fmla="*/ 2959 w 3761"/>
                <a:gd name="T49" fmla="*/ 1589 h 2356"/>
                <a:gd name="T50" fmla="*/ 2355 w 3761"/>
                <a:gd name="T51" fmla="*/ 1786 h 2356"/>
                <a:gd name="T52" fmla="*/ 1659 w 3761"/>
                <a:gd name="T53" fmla="*/ 1972 h 2356"/>
                <a:gd name="T54" fmla="*/ 875 w 3761"/>
                <a:gd name="T55" fmla="*/ 2158 h 2356"/>
                <a:gd name="T56" fmla="*/ 0 w 3761"/>
                <a:gd name="T57" fmla="*/ 2326 h 2356"/>
                <a:gd name="T58" fmla="*/ 441 w 3761"/>
                <a:gd name="T59" fmla="*/ 2272 h 2356"/>
                <a:gd name="T60" fmla="*/ 1302 w 3761"/>
                <a:gd name="T61" fmla="*/ 2092 h 2356"/>
                <a:gd name="T62" fmla="*/ 2054 w 3761"/>
                <a:gd name="T63" fmla="*/ 1900 h 2356"/>
                <a:gd name="T64" fmla="*/ 2717 w 3761"/>
                <a:gd name="T65" fmla="*/ 1702 h 2356"/>
                <a:gd name="T66" fmla="*/ 3010 w 3761"/>
                <a:gd name="T67" fmla="*/ 1607 h 2356"/>
                <a:gd name="T68" fmla="*/ 3271 w 3761"/>
                <a:gd name="T69" fmla="*/ 1505 h 2356"/>
                <a:gd name="T70" fmla="*/ 3511 w 3761"/>
                <a:gd name="T71" fmla="*/ 1403 h 2356"/>
                <a:gd name="T72" fmla="*/ 3725 w 3761"/>
                <a:gd name="T73" fmla="*/ 1301 h 2356"/>
                <a:gd name="T74" fmla="*/ 3896 w 3761"/>
                <a:gd name="T75" fmla="*/ 1193 h 2356"/>
                <a:gd name="T76" fmla="*/ 4042 w 3761"/>
                <a:gd name="T77" fmla="*/ 1091 h 2356"/>
                <a:gd name="T78" fmla="*/ 4150 w 3761"/>
                <a:gd name="T79" fmla="*/ 989 h 2356"/>
                <a:gd name="T80" fmla="*/ 4222 w 3761"/>
                <a:gd name="T81" fmla="*/ 887 h 2356"/>
                <a:gd name="T82" fmla="*/ 4263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3305 w 2924"/>
                <a:gd name="T1" fmla="*/ 647 h 1846"/>
                <a:gd name="T2" fmla="*/ 3252 w 2924"/>
                <a:gd name="T3" fmla="*/ 528 h 1846"/>
                <a:gd name="T4" fmla="*/ 3110 w 2924"/>
                <a:gd name="T5" fmla="*/ 414 h 1846"/>
                <a:gd name="T6" fmla="*/ 2893 w 2924"/>
                <a:gd name="T7" fmla="*/ 318 h 1846"/>
                <a:gd name="T8" fmla="*/ 2602 w 2924"/>
                <a:gd name="T9" fmla="*/ 228 h 1846"/>
                <a:gd name="T10" fmla="*/ 2243 w 2924"/>
                <a:gd name="T11" fmla="*/ 150 h 1846"/>
                <a:gd name="T12" fmla="*/ 1812 w 2924"/>
                <a:gd name="T13" fmla="*/ 78 h 1846"/>
                <a:gd name="T14" fmla="*/ 1338 w 2924"/>
                <a:gd name="T15" fmla="*/ 24 h 1846"/>
                <a:gd name="T16" fmla="*/ 774 w 2924"/>
                <a:gd name="T17" fmla="*/ 0 h 1846"/>
                <a:gd name="T18" fmla="*/ 1350 w 2924"/>
                <a:gd name="T19" fmla="*/ 48 h 1846"/>
                <a:gd name="T20" fmla="*/ 1833 w 2924"/>
                <a:gd name="T21" fmla="*/ 108 h 1846"/>
                <a:gd name="T22" fmla="*/ 2271 w 2924"/>
                <a:gd name="T23" fmla="*/ 180 h 1846"/>
                <a:gd name="T24" fmla="*/ 2630 w 2924"/>
                <a:gd name="T25" fmla="*/ 264 h 1846"/>
                <a:gd name="T26" fmla="*/ 2907 w 2924"/>
                <a:gd name="T27" fmla="*/ 360 h 1846"/>
                <a:gd name="T28" fmla="*/ 3110 w 2924"/>
                <a:gd name="T29" fmla="*/ 468 h 1846"/>
                <a:gd name="T30" fmla="*/ 3219 w 2924"/>
                <a:gd name="T31" fmla="*/ 587 h 1846"/>
                <a:gd name="T32" fmla="*/ 3239 w 2924"/>
                <a:gd name="T33" fmla="*/ 713 h 1846"/>
                <a:gd name="T34" fmla="*/ 3212 w 2924"/>
                <a:gd name="T35" fmla="*/ 785 h 1846"/>
                <a:gd name="T36" fmla="*/ 3159 w 2924"/>
                <a:gd name="T37" fmla="*/ 857 h 1846"/>
                <a:gd name="T38" fmla="*/ 2967 w 2924"/>
                <a:gd name="T39" fmla="*/ 1001 h 1846"/>
                <a:gd name="T40" fmla="*/ 2678 w 2924"/>
                <a:gd name="T41" fmla="*/ 1145 h 1846"/>
                <a:gd name="T42" fmla="*/ 2299 w 2924"/>
                <a:gd name="T43" fmla="*/ 1289 h 1846"/>
                <a:gd name="T44" fmla="*/ 1833 w 2924"/>
                <a:gd name="T45" fmla="*/ 1433 h 1846"/>
                <a:gd name="T46" fmla="*/ 1302 w 2924"/>
                <a:gd name="T47" fmla="*/ 1571 h 1846"/>
                <a:gd name="T48" fmla="*/ 684 w 2924"/>
                <a:gd name="T49" fmla="*/ 1702 h 1846"/>
                <a:gd name="T50" fmla="*/ 0 w 2924"/>
                <a:gd name="T51" fmla="*/ 1828 h 1846"/>
                <a:gd name="T52" fmla="*/ 351 w 2924"/>
                <a:gd name="T53" fmla="*/ 1780 h 1846"/>
                <a:gd name="T54" fmla="*/ 1017 w 2924"/>
                <a:gd name="T55" fmla="*/ 1648 h 1846"/>
                <a:gd name="T56" fmla="*/ 1605 w 2924"/>
                <a:gd name="T57" fmla="*/ 1511 h 1846"/>
                <a:gd name="T58" fmla="*/ 2111 w 2924"/>
                <a:gd name="T59" fmla="*/ 1367 h 1846"/>
                <a:gd name="T60" fmla="*/ 2547 w 2924"/>
                <a:gd name="T61" fmla="*/ 1223 h 1846"/>
                <a:gd name="T62" fmla="*/ 2893 w 2924"/>
                <a:gd name="T63" fmla="*/ 1079 h 1846"/>
                <a:gd name="T64" fmla="*/ 3139 w 2924"/>
                <a:gd name="T65" fmla="*/ 929 h 1846"/>
                <a:gd name="T66" fmla="*/ 3252 w 2924"/>
                <a:gd name="T67" fmla="*/ 815 h 1846"/>
                <a:gd name="T68" fmla="*/ 3292 w 2924"/>
                <a:gd name="T69" fmla="*/ 743 h 1846"/>
                <a:gd name="T70" fmla="*/ 3305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5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698 w 1488"/>
                <a:gd name="T7" fmla="*/ 186 h 204"/>
                <a:gd name="T8" fmla="*/ 1599 w 1488"/>
                <a:gd name="T9" fmla="*/ 204 h 204"/>
                <a:gd name="T10" fmla="*/ 15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0000"/>
                </a:solidFill>
              </a:endParaRPr>
            </a:p>
          </p:txBody>
        </p: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213 w 323"/>
                  <a:gd name="T13" fmla="*/ 18 h 162"/>
                  <a:gd name="T14" fmla="*/ 279 w 323"/>
                  <a:gd name="T15" fmla="*/ 54 h 162"/>
                  <a:gd name="T16" fmla="*/ 327 w 323"/>
                  <a:gd name="T17" fmla="*/ 90 h 162"/>
                  <a:gd name="T18" fmla="*/ 357 w 323"/>
                  <a:gd name="T19" fmla="*/ 114 h 162"/>
                  <a:gd name="T20" fmla="*/ 363 w 323"/>
                  <a:gd name="T21" fmla="*/ 126 h 162"/>
                  <a:gd name="T22" fmla="*/ 363 w 323"/>
                  <a:gd name="T23" fmla="*/ 126 h 162"/>
                  <a:gd name="T24" fmla="*/ 26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326 w 1250"/>
                  <a:gd name="T1" fmla="*/ 641 h 923"/>
                  <a:gd name="T2" fmla="*/ 1326 w 1250"/>
                  <a:gd name="T3" fmla="*/ 473 h 923"/>
                  <a:gd name="T4" fmla="*/ 1296 w 1250"/>
                  <a:gd name="T5" fmla="*/ 384 h 923"/>
                  <a:gd name="T6" fmla="*/ 1272 w 1250"/>
                  <a:gd name="T7" fmla="*/ 288 h 923"/>
                  <a:gd name="T8" fmla="*/ 1199 w 1250"/>
                  <a:gd name="T9" fmla="*/ 174 h 923"/>
                  <a:gd name="T10" fmla="*/ 1103 w 1250"/>
                  <a:gd name="T11" fmla="*/ 96 h 923"/>
                  <a:gd name="T12" fmla="*/ 1083 w 1250"/>
                  <a:gd name="T13" fmla="*/ 72 h 923"/>
                  <a:gd name="T14" fmla="*/ 1011 w 1250"/>
                  <a:gd name="T15" fmla="*/ 18 h 923"/>
                  <a:gd name="T16" fmla="*/ 939 w 1250"/>
                  <a:gd name="T17" fmla="*/ 6 h 923"/>
                  <a:gd name="T18" fmla="*/ 797 w 1250"/>
                  <a:gd name="T19" fmla="*/ 24 h 923"/>
                  <a:gd name="T20" fmla="*/ 744 w 1250"/>
                  <a:gd name="T21" fmla="*/ 42 h 923"/>
                  <a:gd name="T22" fmla="*/ 648 w 1250"/>
                  <a:gd name="T23" fmla="*/ 120 h 923"/>
                  <a:gd name="T24" fmla="*/ 612 w 1250"/>
                  <a:gd name="T25" fmla="*/ 228 h 923"/>
                  <a:gd name="T26" fmla="*/ 589 w 1250"/>
                  <a:gd name="T27" fmla="*/ 348 h 923"/>
                  <a:gd name="T28" fmla="*/ 473 w 1250"/>
                  <a:gd name="T29" fmla="*/ 479 h 923"/>
                  <a:gd name="T30" fmla="*/ 453 w 1250"/>
                  <a:gd name="T31" fmla="*/ 539 h 923"/>
                  <a:gd name="T32" fmla="*/ 393 w 1250"/>
                  <a:gd name="T33" fmla="*/ 599 h 923"/>
                  <a:gd name="T34" fmla="*/ 345 w 1250"/>
                  <a:gd name="T35" fmla="*/ 629 h 923"/>
                  <a:gd name="T36" fmla="*/ 333 w 1250"/>
                  <a:gd name="T37" fmla="*/ 635 h 923"/>
                  <a:gd name="T38" fmla="*/ 29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80 w 1250"/>
                  <a:gd name="T47" fmla="*/ 869 h 923"/>
                  <a:gd name="T48" fmla="*/ 720 w 1250"/>
                  <a:gd name="T49" fmla="*/ 827 h 923"/>
                  <a:gd name="T50" fmla="*/ 780 w 1250"/>
                  <a:gd name="T51" fmla="*/ 725 h 923"/>
                  <a:gd name="T52" fmla="*/ 774 w 1250"/>
                  <a:gd name="T53" fmla="*/ 611 h 923"/>
                  <a:gd name="T54" fmla="*/ 896 w 1250"/>
                  <a:gd name="T55" fmla="*/ 551 h 923"/>
                  <a:gd name="T56" fmla="*/ 999 w 1250"/>
                  <a:gd name="T57" fmla="*/ 449 h 923"/>
                  <a:gd name="T58" fmla="*/ 1029 w 1250"/>
                  <a:gd name="T59" fmla="*/ 414 h 923"/>
                  <a:gd name="T60" fmla="*/ 1095 w 1250"/>
                  <a:gd name="T61" fmla="*/ 318 h 923"/>
                  <a:gd name="T62" fmla="*/ 1159 w 1250"/>
                  <a:gd name="T63" fmla="*/ 336 h 923"/>
                  <a:gd name="T64" fmla="*/ 1278 w 1250"/>
                  <a:gd name="T65" fmla="*/ 617 h 923"/>
                  <a:gd name="T66" fmla="*/ 1272 w 1250"/>
                  <a:gd name="T67" fmla="*/ 689 h 923"/>
                  <a:gd name="T68" fmla="*/ 1308 w 1250"/>
                  <a:gd name="T69" fmla="*/ 749 h 923"/>
                  <a:gd name="T70" fmla="*/ 1362 w 1250"/>
                  <a:gd name="T71" fmla="*/ 713 h 923"/>
                  <a:gd name="T72" fmla="*/ 1398 w 1250"/>
                  <a:gd name="T73" fmla="*/ 749 h 923"/>
                  <a:gd name="T74" fmla="*/ 1410 w 1250"/>
                  <a:gd name="T75" fmla="*/ 743 h 923"/>
                  <a:gd name="T76" fmla="*/ 774 w 1250"/>
                  <a:gd name="T77" fmla="*/ 264 h 923"/>
                  <a:gd name="T78" fmla="*/ 904 w 1250"/>
                  <a:gd name="T79" fmla="*/ 372 h 923"/>
                  <a:gd name="T80" fmla="*/ 878 w 1250"/>
                  <a:gd name="T81" fmla="*/ 443 h 923"/>
                  <a:gd name="T82" fmla="*/ 788 w 1250"/>
                  <a:gd name="T83" fmla="*/ 515 h 923"/>
                  <a:gd name="T84" fmla="*/ 738 w 1250"/>
                  <a:gd name="T85" fmla="*/ 569 h 923"/>
                  <a:gd name="T86" fmla="*/ 696 w 1250"/>
                  <a:gd name="T87" fmla="*/ 593 h 923"/>
                  <a:gd name="T88" fmla="*/ 654 w 1250"/>
                  <a:gd name="T89" fmla="*/ 617 h 923"/>
                  <a:gd name="T90" fmla="*/ 642 w 1250"/>
                  <a:gd name="T91" fmla="*/ 707 h 923"/>
                  <a:gd name="T92" fmla="*/ 393 w 1250"/>
                  <a:gd name="T93" fmla="*/ 755 h 923"/>
                  <a:gd name="T94" fmla="*/ 429 w 1250"/>
                  <a:gd name="T95" fmla="*/ 641 h 923"/>
                  <a:gd name="T96" fmla="*/ 465 w 1250"/>
                  <a:gd name="T97" fmla="*/ 647 h 923"/>
                  <a:gd name="T98" fmla="*/ 497 w 1250"/>
                  <a:gd name="T99" fmla="*/ 617 h 923"/>
                  <a:gd name="T100" fmla="*/ 648 w 1250"/>
                  <a:gd name="T101" fmla="*/ 515 h 923"/>
                  <a:gd name="T102" fmla="*/ 696 w 1250"/>
                  <a:gd name="T103" fmla="*/ 473 h 923"/>
                  <a:gd name="T104" fmla="*/ 720 w 1250"/>
                  <a:gd name="T105" fmla="*/ 396 h 923"/>
                  <a:gd name="T106" fmla="*/ 720 w 1250"/>
                  <a:gd name="T107" fmla="*/ 378 h 923"/>
                  <a:gd name="T108" fmla="*/ 744 w 1250"/>
                  <a:gd name="T109" fmla="*/ 270 h 923"/>
                  <a:gd name="T110" fmla="*/ 762 w 1250"/>
                  <a:gd name="T111" fmla="*/ 192 h 923"/>
                  <a:gd name="T112" fmla="*/ 774 w 1250"/>
                  <a:gd name="T113" fmla="*/ 264 h 923"/>
                  <a:gd name="T114" fmla="*/ 612 w 1250"/>
                  <a:gd name="T115" fmla="*/ 455 h 923"/>
                  <a:gd name="T116" fmla="*/ 71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88 w 72"/>
                  <a:gd name="T3" fmla="*/ 24 h 54"/>
                  <a:gd name="T4" fmla="*/ 100 w 72"/>
                  <a:gd name="T5" fmla="*/ 12 h 54"/>
                  <a:gd name="T6" fmla="*/ 106 w 72"/>
                  <a:gd name="T7" fmla="*/ 6 h 54"/>
                  <a:gd name="T8" fmla="*/ 116 w 72"/>
                  <a:gd name="T9" fmla="*/ 0 h 54"/>
                  <a:gd name="T10" fmla="*/ 8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327 w 287"/>
                  <a:gd name="T1" fmla="*/ 0 h 84"/>
                  <a:gd name="T2" fmla="*/ 0 w 287"/>
                  <a:gd name="T3" fmla="*/ 84 h 84"/>
                  <a:gd name="T4" fmla="*/ 208 w 287"/>
                  <a:gd name="T5" fmla="*/ 36 h 84"/>
                  <a:gd name="T6" fmla="*/ 114 w 287"/>
                  <a:gd name="T7" fmla="*/ 60 h 84"/>
                  <a:gd name="T8" fmla="*/ 316 w 287"/>
                  <a:gd name="T9" fmla="*/ 18 h 84"/>
                  <a:gd name="T10" fmla="*/ 327 w 287"/>
                  <a:gd name="T11" fmla="*/ 0 h 84"/>
                  <a:gd name="T12" fmla="*/ 32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3593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3594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9F11A-A285-43B3-9263-1EB56607BE4E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2256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B7811-BBDA-4F11-ADC7-C9F2B69A7CA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60628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FE45B-A9E2-4C4B-9A0D-95CF325B3BB9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500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9006D-A685-4BEF-B40D-990E9F46629A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51959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C49B0-C824-42FC-8024-B2640135B687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99150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FF78E-461A-483B-8D4E-005779E663C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46201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9006D-A685-4BEF-B40D-990E9F46629A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12709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47BCC-45C4-44E4-912E-C80D7C74D7C5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22584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F028C-CC51-46B5-8BB1-9B8DBBB9998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85573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ADBAC-0AAE-4649-BAAB-7EA96F0C4BF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8978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A4CA2-0C40-4ECF-95CE-A2AFEFEB1FC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41478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316C2-DA40-44E9-A41F-5A335F4D6938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12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47BCC-45C4-44E4-912E-C80D7C74D7C5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236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F028C-CC51-46B5-8BB1-9B8DBBB9998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39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ADBAC-0AAE-4649-BAAB-7EA96F0C4BF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65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8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53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43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Relationship Id="rId14" Type="http://schemas.openxmlformats.org/officeDocument/2006/relationships/slideLayout" Target="../slideLayouts/slideLayout5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9140825" cy="6851650"/>
            <a:chOff x="0" y="0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767 w 3934"/>
                <a:gd name="T3" fmla="*/ 1331 h 1505"/>
                <a:gd name="T4" fmla="*/ 1373 w 3934"/>
                <a:gd name="T5" fmla="*/ 1157 h 1505"/>
                <a:gd name="T6" fmla="*/ 1952 w 3934"/>
                <a:gd name="T7" fmla="*/ 977 h 1505"/>
                <a:gd name="T8" fmla="*/ 2503 w 3934"/>
                <a:gd name="T9" fmla="*/ 792 h 1505"/>
                <a:gd name="T10" fmla="*/ 2776 w 3934"/>
                <a:gd name="T11" fmla="*/ 696 h 1505"/>
                <a:gd name="T12" fmla="*/ 3037 w 3934"/>
                <a:gd name="T13" fmla="*/ 606 h 1505"/>
                <a:gd name="T14" fmla="*/ 3296 w 3934"/>
                <a:gd name="T15" fmla="*/ 510 h 1505"/>
                <a:gd name="T16" fmla="*/ 3548 w 3934"/>
                <a:gd name="T17" fmla="*/ 420 h 1505"/>
                <a:gd name="T18" fmla="*/ 3778 w 3934"/>
                <a:gd name="T19" fmla="*/ 324 h 1505"/>
                <a:gd name="T20" fmla="*/ 4011 w 3934"/>
                <a:gd name="T21" fmla="*/ 234 h 1505"/>
                <a:gd name="T22" fmla="*/ 4237 w 3934"/>
                <a:gd name="T23" fmla="*/ 138 h 1505"/>
                <a:gd name="T24" fmla="*/ 4441 w 3934"/>
                <a:gd name="T25" fmla="*/ 48 h 1505"/>
                <a:gd name="T26" fmla="*/ 4441 w 3934"/>
                <a:gd name="T27" fmla="*/ 0 h 1505"/>
                <a:gd name="T28" fmla="*/ 4230 w 3934"/>
                <a:gd name="T29" fmla="*/ 96 h 1505"/>
                <a:gd name="T30" fmla="*/ 3997 w 3934"/>
                <a:gd name="T31" fmla="*/ 192 h 1505"/>
                <a:gd name="T32" fmla="*/ 3758 w 3934"/>
                <a:gd name="T33" fmla="*/ 288 h 1505"/>
                <a:gd name="T34" fmla="*/ 3522 w 3934"/>
                <a:gd name="T35" fmla="*/ 384 h 1505"/>
                <a:gd name="T36" fmla="*/ 3262 w 3934"/>
                <a:gd name="T37" fmla="*/ 480 h 1505"/>
                <a:gd name="T38" fmla="*/ 2997 w 3934"/>
                <a:gd name="T39" fmla="*/ 576 h 1505"/>
                <a:gd name="T40" fmla="*/ 2721 w 3934"/>
                <a:gd name="T41" fmla="*/ 672 h 1505"/>
                <a:gd name="T42" fmla="*/ 2444 w 3934"/>
                <a:gd name="T43" fmla="*/ 768 h 1505"/>
                <a:gd name="T44" fmla="*/ 2149 w 3934"/>
                <a:gd name="T45" fmla="*/ 864 h 1505"/>
                <a:gd name="T46" fmla="*/ 1859 w 3934"/>
                <a:gd name="T47" fmla="*/ 960 h 1505"/>
                <a:gd name="T48" fmla="*/ 1260 w 3934"/>
                <a:gd name="T49" fmla="*/ 1145 h 1505"/>
                <a:gd name="T50" fmla="*/ 64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800">
                <a:solidFill>
                  <a:srgbClr val="000000"/>
                </a:solidFill>
              </a:endParaRPr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630 w 1728"/>
                <a:gd name="T3" fmla="*/ 527 h 689"/>
                <a:gd name="T4" fmla="*/ 1083 w 1728"/>
                <a:gd name="T5" fmla="*/ 365 h 689"/>
                <a:gd name="T6" fmla="*/ 1303 w 1728"/>
                <a:gd name="T7" fmla="*/ 287 h 689"/>
                <a:gd name="T8" fmla="*/ 1517 w 1728"/>
                <a:gd name="T9" fmla="*/ 203 h 689"/>
                <a:gd name="T10" fmla="*/ 1747 w 1728"/>
                <a:gd name="T11" fmla="*/ 126 h 689"/>
                <a:gd name="T12" fmla="*/ 1933 w 1728"/>
                <a:gd name="T13" fmla="*/ 48 h 689"/>
                <a:gd name="T14" fmla="*/ 1933 w 1728"/>
                <a:gd name="T15" fmla="*/ 0 h 689"/>
                <a:gd name="T16" fmla="*/ 1724 w 1728"/>
                <a:gd name="T17" fmla="*/ 84 h 689"/>
                <a:gd name="T18" fmla="*/ 1487 w 1728"/>
                <a:gd name="T19" fmla="*/ 167 h 689"/>
                <a:gd name="T20" fmla="*/ 1247 w 1728"/>
                <a:gd name="T21" fmla="*/ 257 h 689"/>
                <a:gd name="T22" fmla="*/ 1023 w 1728"/>
                <a:gd name="T23" fmla="*/ 341 h 689"/>
                <a:gd name="T24" fmla="*/ 49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800">
                <a:solidFill>
                  <a:srgbClr val="000000"/>
                </a:solidFill>
              </a:endParaRPr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6283 w 5561"/>
                <a:gd name="T1" fmla="*/ 929 h 3447"/>
                <a:gd name="T2" fmla="*/ 6255 w 5561"/>
                <a:gd name="T3" fmla="*/ 773 h 3447"/>
                <a:gd name="T4" fmla="*/ 6162 w 5561"/>
                <a:gd name="T5" fmla="*/ 629 h 3447"/>
                <a:gd name="T6" fmla="*/ 6018 w 5561"/>
                <a:gd name="T7" fmla="*/ 492 h 3447"/>
                <a:gd name="T8" fmla="*/ 5817 w 5561"/>
                <a:gd name="T9" fmla="*/ 366 h 3447"/>
                <a:gd name="T10" fmla="*/ 5560 w 5561"/>
                <a:gd name="T11" fmla="*/ 252 h 3447"/>
                <a:gd name="T12" fmla="*/ 5256 w 5561"/>
                <a:gd name="T13" fmla="*/ 144 h 3447"/>
                <a:gd name="T14" fmla="*/ 4905 w 5561"/>
                <a:gd name="T15" fmla="*/ 48 h 3447"/>
                <a:gd name="T16" fmla="*/ 4519 w 5561"/>
                <a:gd name="T17" fmla="*/ 0 h 3447"/>
                <a:gd name="T18" fmla="*/ 4926 w 5561"/>
                <a:gd name="T19" fmla="*/ 90 h 3447"/>
                <a:gd name="T20" fmla="*/ 5276 w 5561"/>
                <a:gd name="T21" fmla="*/ 192 h 3447"/>
                <a:gd name="T22" fmla="*/ 5573 w 5561"/>
                <a:gd name="T23" fmla="*/ 306 h 3447"/>
                <a:gd name="T24" fmla="*/ 5817 w 5561"/>
                <a:gd name="T25" fmla="*/ 426 h 3447"/>
                <a:gd name="T26" fmla="*/ 6004 w 5561"/>
                <a:gd name="T27" fmla="*/ 557 h 3447"/>
                <a:gd name="T28" fmla="*/ 6135 w 5561"/>
                <a:gd name="T29" fmla="*/ 701 h 3447"/>
                <a:gd name="T30" fmla="*/ 6202 w 5561"/>
                <a:gd name="T31" fmla="*/ 851 h 3447"/>
                <a:gd name="T32" fmla="*/ 6202 w 5561"/>
                <a:gd name="T33" fmla="*/ 1013 h 3447"/>
                <a:gd name="T34" fmla="*/ 6149 w 5561"/>
                <a:gd name="T35" fmla="*/ 1163 h 3447"/>
                <a:gd name="T36" fmla="*/ 6038 w 5561"/>
                <a:gd name="T37" fmla="*/ 1319 h 3447"/>
                <a:gd name="T38" fmla="*/ 5877 w 5561"/>
                <a:gd name="T39" fmla="*/ 1475 h 3447"/>
                <a:gd name="T40" fmla="*/ 5668 w 5561"/>
                <a:gd name="T41" fmla="*/ 1630 h 3447"/>
                <a:gd name="T42" fmla="*/ 5410 w 5561"/>
                <a:gd name="T43" fmla="*/ 1786 h 3447"/>
                <a:gd name="T44" fmla="*/ 5112 w 5561"/>
                <a:gd name="T45" fmla="*/ 1948 h 3447"/>
                <a:gd name="T46" fmla="*/ 4760 w 5561"/>
                <a:gd name="T47" fmla="*/ 2104 h 3447"/>
                <a:gd name="T48" fmla="*/ 4377 w 5561"/>
                <a:gd name="T49" fmla="*/ 2260 h 3447"/>
                <a:gd name="T50" fmla="*/ 3954 w 5561"/>
                <a:gd name="T51" fmla="*/ 2416 h 3447"/>
                <a:gd name="T52" fmla="*/ 3486 w 5561"/>
                <a:gd name="T53" fmla="*/ 2566 h 3447"/>
                <a:gd name="T54" fmla="*/ 2985 w 5561"/>
                <a:gd name="T55" fmla="*/ 2715 h 3447"/>
                <a:gd name="T56" fmla="*/ 2444 w 5561"/>
                <a:gd name="T57" fmla="*/ 2865 h 3447"/>
                <a:gd name="T58" fmla="*/ 1874 w 5561"/>
                <a:gd name="T59" fmla="*/ 3009 h 3447"/>
                <a:gd name="T60" fmla="*/ 1293 w 5561"/>
                <a:gd name="T61" fmla="*/ 3147 h 3447"/>
                <a:gd name="T62" fmla="*/ 660 w 5561"/>
                <a:gd name="T63" fmla="*/ 3279 h 3447"/>
                <a:gd name="T64" fmla="*/ 0 w 5561"/>
                <a:gd name="T65" fmla="*/ 3447 h 3447"/>
                <a:gd name="T66" fmla="*/ 987 w 5561"/>
                <a:gd name="T67" fmla="*/ 3249 h 3447"/>
                <a:gd name="T68" fmla="*/ 1603 w 5561"/>
                <a:gd name="T69" fmla="*/ 3105 h 3447"/>
                <a:gd name="T70" fmla="*/ 2185 w 5561"/>
                <a:gd name="T71" fmla="*/ 2961 h 3447"/>
                <a:gd name="T72" fmla="*/ 2751 w 5561"/>
                <a:gd name="T73" fmla="*/ 2817 h 3447"/>
                <a:gd name="T74" fmla="*/ 3276 w 5561"/>
                <a:gd name="T75" fmla="*/ 2668 h 3447"/>
                <a:gd name="T76" fmla="*/ 3759 w 5561"/>
                <a:gd name="T77" fmla="*/ 2512 h 3447"/>
                <a:gd name="T78" fmla="*/ 4217 w 5561"/>
                <a:gd name="T79" fmla="*/ 2356 h 3447"/>
                <a:gd name="T80" fmla="*/ 4631 w 5561"/>
                <a:gd name="T81" fmla="*/ 2200 h 3447"/>
                <a:gd name="T82" fmla="*/ 5002 w 5561"/>
                <a:gd name="T83" fmla="*/ 2038 h 3447"/>
                <a:gd name="T84" fmla="*/ 5332 w 5561"/>
                <a:gd name="T85" fmla="*/ 1876 h 3447"/>
                <a:gd name="T86" fmla="*/ 5614 w 5561"/>
                <a:gd name="T87" fmla="*/ 1720 h 3447"/>
                <a:gd name="T88" fmla="*/ 5851 w 5561"/>
                <a:gd name="T89" fmla="*/ 1559 h 3447"/>
                <a:gd name="T90" fmla="*/ 6032 w 5561"/>
                <a:gd name="T91" fmla="*/ 1397 h 3447"/>
                <a:gd name="T92" fmla="*/ 6169 w 5561"/>
                <a:gd name="T93" fmla="*/ 1241 h 3447"/>
                <a:gd name="T94" fmla="*/ 6255 w 5561"/>
                <a:gd name="T95" fmla="*/ 1085 h 3447"/>
                <a:gd name="T96" fmla="*/ 6276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800">
                <a:solidFill>
                  <a:srgbClr val="000000"/>
                </a:solidFill>
              </a:endParaRPr>
            </a:p>
          </p:txBody>
        </p:sp>
        <p:sp>
          <p:nvSpPr>
            <p:cNvPr id="22534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1800">
                <a:solidFill>
                  <a:srgbClr val="000000"/>
                </a:solidFill>
              </a:endParaRPr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6505 w 5740"/>
                <a:gd name="T1" fmla="*/ 0 h 2098"/>
                <a:gd name="T2" fmla="*/ 6391 w 5740"/>
                <a:gd name="T3" fmla="*/ 72 h 2098"/>
                <a:gd name="T4" fmla="*/ 6275 w 5740"/>
                <a:gd name="T5" fmla="*/ 138 h 2098"/>
                <a:gd name="T6" fmla="*/ 6145 w 5740"/>
                <a:gd name="T7" fmla="*/ 210 h 2098"/>
                <a:gd name="T8" fmla="*/ 6012 w 5740"/>
                <a:gd name="T9" fmla="*/ 276 h 2098"/>
                <a:gd name="T10" fmla="*/ 5726 w 5740"/>
                <a:gd name="T11" fmla="*/ 414 h 2098"/>
                <a:gd name="T12" fmla="*/ 5413 w 5740"/>
                <a:gd name="T13" fmla="*/ 552 h 2098"/>
                <a:gd name="T14" fmla="*/ 5075 w 5740"/>
                <a:gd name="T15" fmla="*/ 690 h 2098"/>
                <a:gd name="T16" fmla="*/ 4717 w 5740"/>
                <a:gd name="T17" fmla="*/ 827 h 2098"/>
                <a:gd name="T18" fmla="*/ 4335 w 5740"/>
                <a:gd name="T19" fmla="*/ 959 h 2098"/>
                <a:gd name="T20" fmla="*/ 3929 w 5740"/>
                <a:gd name="T21" fmla="*/ 1091 h 2098"/>
                <a:gd name="T22" fmla="*/ 3505 w 5740"/>
                <a:gd name="T23" fmla="*/ 1223 h 2098"/>
                <a:gd name="T24" fmla="*/ 3057 w 5740"/>
                <a:gd name="T25" fmla="*/ 1355 h 2098"/>
                <a:gd name="T26" fmla="*/ 2588 w 5740"/>
                <a:gd name="T27" fmla="*/ 1481 h 2098"/>
                <a:gd name="T28" fmla="*/ 2104 w 5740"/>
                <a:gd name="T29" fmla="*/ 1601 h 2098"/>
                <a:gd name="T30" fmla="*/ 1612 w 5740"/>
                <a:gd name="T31" fmla="*/ 1721 h 2098"/>
                <a:gd name="T32" fmla="*/ 1077 w 5740"/>
                <a:gd name="T33" fmla="*/ 1834 h 2098"/>
                <a:gd name="T34" fmla="*/ 56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557 w 5740"/>
                <a:gd name="T41" fmla="*/ 1990 h 2098"/>
                <a:gd name="T42" fmla="*/ 1071 w 5740"/>
                <a:gd name="T43" fmla="*/ 1882 h 2098"/>
                <a:gd name="T44" fmla="*/ 1597 w 5740"/>
                <a:gd name="T45" fmla="*/ 1763 h 2098"/>
                <a:gd name="T46" fmla="*/ 2083 w 5740"/>
                <a:gd name="T47" fmla="*/ 1649 h 2098"/>
                <a:gd name="T48" fmla="*/ 2568 w 5740"/>
                <a:gd name="T49" fmla="*/ 1523 h 2098"/>
                <a:gd name="T50" fmla="*/ 3035 w 5740"/>
                <a:gd name="T51" fmla="*/ 1397 h 2098"/>
                <a:gd name="T52" fmla="*/ 3478 w 5740"/>
                <a:gd name="T53" fmla="*/ 1271 h 2098"/>
                <a:gd name="T54" fmla="*/ 3903 w 5740"/>
                <a:gd name="T55" fmla="*/ 1139 h 2098"/>
                <a:gd name="T56" fmla="*/ 4307 w 5740"/>
                <a:gd name="T57" fmla="*/ 1007 h 2098"/>
                <a:gd name="T58" fmla="*/ 4689 w 5740"/>
                <a:gd name="T59" fmla="*/ 875 h 2098"/>
                <a:gd name="T60" fmla="*/ 5055 w 5740"/>
                <a:gd name="T61" fmla="*/ 737 h 2098"/>
                <a:gd name="T62" fmla="*/ 5393 w 5740"/>
                <a:gd name="T63" fmla="*/ 600 h 2098"/>
                <a:gd name="T64" fmla="*/ 5713 w 5740"/>
                <a:gd name="T65" fmla="*/ 462 h 2098"/>
                <a:gd name="T66" fmla="*/ 6000 w 5740"/>
                <a:gd name="T67" fmla="*/ 324 h 2098"/>
                <a:gd name="T68" fmla="*/ 6269 w 5740"/>
                <a:gd name="T69" fmla="*/ 186 h 2098"/>
                <a:gd name="T70" fmla="*/ 6505 w 5740"/>
                <a:gd name="T71" fmla="*/ 48 h 2098"/>
                <a:gd name="T72" fmla="*/ 6505 w 5740"/>
                <a:gd name="T73" fmla="*/ 0 h 2098"/>
                <a:gd name="T74" fmla="*/ 6505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800">
                <a:solidFill>
                  <a:srgbClr val="000000"/>
                </a:solidFill>
              </a:endParaRPr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2207 w 1955"/>
                <a:gd name="T1" fmla="*/ 485 h 1265"/>
                <a:gd name="T2" fmla="*/ 2144 w 1955"/>
                <a:gd name="T3" fmla="*/ 390 h 1265"/>
                <a:gd name="T4" fmla="*/ 2005 w 1955"/>
                <a:gd name="T5" fmla="*/ 306 h 1265"/>
                <a:gd name="T6" fmla="*/ 1779 w 1955"/>
                <a:gd name="T7" fmla="*/ 228 h 1265"/>
                <a:gd name="T8" fmla="*/ 1492 w 1955"/>
                <a:gd name="T9" fmla="*/ 162 h 1265"/>
                <a:gd name="T10" fmla="*/ 1130 w 1955"/>
                <a:gd name="T11" fmla="*/ 102 h 1265"/>
                <a:gd name="T12" fmla="*/ 726 w 1955"/>
                <a:gd name="T13" fmla="*/ 54 h 1265"/>
                <a:gd name="T14" fmla="*/ 267 w 1955"/>
                <a:gd name="T15" fmla="*/ 18 h 1265"/>
                <a:gd name="T16" fmla="*/ 0 w 1955"/>
                <a:gd name="T17" fmla="*/ 12 h 1265"/>
                <a:gd name="T18" fmla="*/ 471 w 1955"/>
                <a:gd name="T19" fmla="*/ 48 h 1265"/>
                <a:gd name="T20" fmla="*/ 932 w 1955"/>
                <a:gd name="T21" fmla="*/ 90 h 1265"/>
                <a:gd name="T22" fmla="*/ 1308 w 1955"/>
                <a:gd name="T23" fmla="*/ 144 h 1265"/>
                <a:gd name="T24" fmla="*/ 1612 w 1955"/>
                <a:gd name="T25" fmla="*/ 204 h 1265"/>
                <a:gd name="T26" fmla="*/ 1847 w 1955"/>
                <a:gd name="T27" fmla="*/ 276 h 1265"/>
                <a:gd name="T28" fmla="*/ 2034 w 1955"/>
                <a:gd name="T29" fmla="*/ 360 h 1265"/>
                <a:gd name="T30" fmla="*/ 2123 w 1955"/>
                <a:gd name="T31" fmla="*/ 443 h 1265"/>
                <a:gd name="T32" fmla="*/ 2144 w 1955"/>
                <a:gd name="T33" fmla="*/ 539 h 1265"/>
                <a:gd name="T34" fmla="*/ 2094 w 1955"/>
                <a:gd name="T35" fmla="*/ 629 h 1265"/>
                <a:gd name="T36" fmla="*/ 1976 w 1955"/>
                <a:gd name="T37" fmla="*/ 719 h 1265"/>
                <a:gd name="T38" fmla="*/ 1779 w 1955"/>
                <a:gd name="T39" fmla="*/ 809 h 1265"/>
                <a:gd name="T40" fmla="*/ 1529 w 1955"/>
                <a:gd name="T41" fmla="*/ 899 h 1265"/>
                <a:gd name="T42" fmla="*/ 1230 w 1955"/>
                <a:gd name="T43" fmla="*/ 989 h 1265"/>
                <a:gd name="T44" fmla="*/ 860 w 1955"/>
                <a:gd name="T45" fmla="*/ 1073 h 1265"/>
                <a:gd name="T46" fmla="*/ 447 w 1955"/>
                <a:gd name="T47" fmla="*/ 1157 h 1265"/>
                <a:gd name="T48" fmla="*/ 0 w 1955"/>
                <a:gd name="T49" fmla="*/ 1241 h 1265"/>
                <a:gd name="T50" fmla="*/ 255 w 1955"/>
                <a:gd name="T51" fmla="*/ 1223 h 1265"/>
                <a:gd name="T52" fmla="*/ 690 w 1955"/>
                <a:gd name="T53" fmla="*/ 1139 h 1265"/>
                <a:gd name="T54" fmla="*/ 1077 w 1955"/>
                <a:gd name="T55" fmla="*/ 1049 h 1265"/>
                <a:gd name="T56" fmla="*/ 1422 w 1955"/>
                <a:gd name="T57" fmla="*/ 959 h 1265"/>
                <a:gd name="T58" fmla="*/ 1713 w 1955"/>
                <a:gd name="T59" fmla="*/ 863 h 1265"/>
                <a:gd name="T60" fmla="*/ 1940 w 1955"/>
                <a:gd name="T61" fmla="*/ 767 h 1265"/>
                <a:gd name="T62" fmla="*/ 2100 w 1955"/>
                <a:gd name="T63" fmla="*/ 677 h 1265"/>
                <a:gd name="T64" fmla="*/ 2186 w 1955"/>
                <a:gd name="T65" fmla="*/ 581 h 1265"/>
                <a:gd name="T66" fmla="*/ 2207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800">
                <a:solidFill>
                  <a:srgbClr val="000000"/>
                </a:solidFill>
              </a:endParaRPr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5332 w 4694"/>
                <a:gd name="T1" fmla="*/ 797 h 2901"/>
                <a:gd name="T2" fmla="*/ 5298 w 4694"/>
                <a:gd name="T3" fmla="*/ 665 h 2901"/>
                <a:gd name="T4" fmla="*/ 5210 w 4694"/>
                <a:gd name="T5" fmla="*/ 540 h 2901"/>
                <a:gd name="T6" fmla="*/ 5073 w 4694"/>
                <a:gd name="T7" fmla="*/ 426 h 2901"/>
                <a:gd name="T8" fmla="*/ 4883 w 4694"/>
                <a:gd name="T9" fmla="*/ 312 h 2901"/>
                <a:gd name="T10" fmla="*/ 4639 w 4694"/>
                <a:gd name="T11" fmla="*/ 216 h 2901"/>
                <a:gd name="T12" fmla="*/ 4355 w 4694"/>
                <a:gd name="T13" fmla="*/ 120 h 2901"/>
                <a:gd name="T14" fmla="*/ 4022 w 4694"/>
                <a:gd name="T15" fmla="*/ 36 h 2901"/>
                <a:gd name="T16" fmla="*/ 3639 w 4694"/>
                <a:gd name="T17" fmla="*/ 0 h 2901"/>
                <a:gd name="T18" fmla="*/ 4022 w 4694"/>
                <a:gd name="T19" fmla="*/ 78 h 2901"/>
                <a:gd name="T20" fmla="*/ 4355 w 4694"/>
                <a:gd name="T21" fmla="*/ 162 h 2901"/>
                <a:gd name="T22" fmla="*/ 4639 w 4694"/>
                <a:gd name="T23" fmla="*/ 258 h 2901"/>
                <a:gd name="T24" fmla="*/ 4870 w 4694"/>
                <a:gd name="T25" fmla="*/ 366 h 2901"/>
                <a:gd name="T26" fmla="*/ 5048 w 4694"/>
                <a:gd name="T27" fmla="*/ 480 h 2901"/>
                <a:gd name="T28" fmla="*/ 5169 w 4694"/>
                <a:gd name="T29" fmla="*/ 605 h 2901"/>
                <a:gd name="T30" fmla="*/ 5237 w 4694"/>
                <a:gd name="T31" fmla="*/ 737 h 2901"/>
                <a:gd name="T32" fmla="*/ 5237 w 4694"/>
                <a:gd name="T33" fmla="*/ 875 h 2901"/>
                <a:gd name="T34" fmla="*/ 5190 w 4694"/>
                <a:gd name="T35" fmla="*/ 1001 h 2901"/>
                <a:gd name="T36" fmla="*/ 5101 w 4694"/>
                <a:gd name="T37" fmla="*/ 1127 h 2901"/>
                <a:gd name="T38" fmla="*/ 4966 w 4694"/>
                <a:gd name="T39" fmla="*/ 1259 h 2901"/>
                <a:gd name="T40" fmla="*/ 4790 w 4694"/>
                <a:gd name="T41" fmla="*/ 1385 h 2901"/>
                <a:gd name="T42" fmla="*/ 4570 w 4694"/>
                <a:gd name="T43" fmla="*/ 1517 h 2901"/>
                <a:gd name="T44" fmla="*/ 4319 w 4694"/>
                <a:gd name="T45" fmla="*/ 1648 h 2901"/>
                <a:gd name="T46" fmla="*/ 4030 w 4694"/>
                <a:gd name="T47" fmla="*/ 1774 h 2901"/>
                <a:gd name="T48" fmla="*/ 3704 w 4694"/>
                <a:gd name="T49" fmla="*/ 1906 h 2901"/>
                <a:gd name="T50" fmla="*/ 3343 w 4694"/>
                <a:gd name="T51" fmla="*/ 2032 h 2901"/>
                <a:gd name="T52" fmla="*/ 2946 w 4694"/>
                <a:gd name="T53" fmla="*/ 2164 h 2901"/>
                <a:gd name="T54" fmla="*/ 2526 w 4694"/>
                <a:gd name="T55" fmla="*/ 2284 h 2901"/>
                <a:gd name="T56" fmla="*/ 2068 w 4694"/>
                <a:gd name="T57" fmla="*/ 2410 h 2901"/>
                <a:gd name="T58" fmla="*/ 1596 w 4694"/>
                <a:gd name="T59" fmla="*/ 2530 h 2901"/>
                <a:gd name="T60" fmla="*/ 564 w 4694"/>
                <a:gd name="T61" fmla="*/ 2757 h 2901"/>
                <a:gd name="T62" fmla="*/ 0 w 4694"/>
                <a:gd name="T63" fmla="*/ 2901 h 2901"/>
                <a:gd name="T64" fmla="*/ 1089 w 4694"/>
                <a:gd name="T65" fmla="*/ 2674 h 2901"/>
                <a:gd name="T66" fmla="*/ 1861 w 4694"/>
                <a:gd name="T67" fmla="*/ 2494 h 2901"/>
                <a:gd name="T68" fmla="*/ 2337 w 4694"/>
                <a:gd name="T69" fmla="*/ 2374 h 2901"/>
                <a:gd name="T70" fmla="*/ 2784 w 4694"/>
                <a:gd name="T71" fmla="*/ 2248 h 2901"/>
                <a:gd name="T72" fmla="*/ 3198 w 4694"/>
                <a:gd name="T73" fmla="*/ 2116 h 2901"/>
                <a:gd name="T74" fmla="*/ 3577 w 4694"/>
                <a:gd name="T75" fmla="*/ 1984 h 2901"/>
                <a:gd name="T76" fmla="*/ 3930 w 4694"/>
                <a:gd name="T77" fmla="*/ 1858 h 2901"/>
                <a:gd name="T78" fmla="*/ 4243 w 4694"/>
                <a:gd name="T79" fmla="*/ 1720 h 2901"/>
                <a:gd name="T80" fmla="*/ 4523 w 4694"/>
                <a:gd name="T81" fmla="*/ 1589 h 2901"/>
                <a:gd name="T82" fmla="*/ 4763 w 4694"/>
                <a:gd name="T83" fmla="*/ 1457 h 2901"/>
                <a:gd name="T84" fmla="*/ 4966 w 4694"/>
                <a:gd name="T85" fmla="*/ 1325 h 2901"/>
                <a:gd name="T86" fmla="*/ 5121 w 4694"/>
                <a:gd name="T87" fmla="*/ 1193 h 2901"/>
                <a:gd name="T88" fmla="*/ 5237 w 4694"/>
                <a:gd name="T89" fmla="*/ 1061 h 2901"/>
                <a:gd name="T90" fmla="*/ 5305 w 4694"/>
                <a:gd name="T91" fmla="*/ 935 h 2901"/>
                <a:gd name="T92" fmla="*/ 5326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800">
                <a:solidFill>
                  <a:srgbClr val="000000"/>
                </a:solidFill>
              </a:endParaRPr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4269 w 3761"/>
                <a:gd name="T1" fmla="*/ 719 h 2356"/>
                <a:gd name="T2" fmla="*/ 4235 w 3761"/>
                <a:gd name="T3" fmla="*/ 599 h 2356"/>
                <a:gd name="T4" fmla="*/ 4150 w 3761"/>
                <a:gd name="T5" fmla="*/ 486 h 2356"/>
                <a:gd name="T6" fmla="*/ 4000 w 3761"/>
                <a:gd name="T7" fmla="*/ 378 h 2356"/>
                <a:gd name="T8" fmla="*/ 3804 w 3761"/>
                <a:gd name="T9" fmla="*/ 282 h 2356"/>
                <a:gd name="T10" fmla="*/ 3550 w 3761"/>
                <a:gd name="T11" fmla="*/ 192 h 2356"/>
                <a:gd name="T12" fmla="*/ 3251 w 3761"/>
                <a:gd name="T13" fmla="*/ 108 h 2356"/>
                <a:gd name="T14" fmla="*/ 2905 w 3761"/>
                <a:gd name="T15" fmla="*/ 36 h 2356"/>
                <a:gd name="T16" fmla="*/ 2532 w 3761"/>
                <a:gd name="T17" fmla="*/ 0 h 2356"/>
                <a:gd name="T18" fmla="*/ 2926 w 3761"/>
                <a:gd name="T19" fmla="*/ 72 h 2356"/>
                <a:gd name="T20" fmla="*/ 3264 w 3761"/>
                <a:gd name="T21" fmla="*/ 150 h 2356"/>
                <a:gd name="T22" fmla="*/ 3563 w 3761"/>
                <a:gd name="T23" fmla="*/ 234 h 2356"/>
                <a:gd name="T24" fmla="*/ 3804 w 3761"/>
                <a:gd name="T25" fmla="*/ 330 h 2356"/>
                <a:gd name="T26" fmla="*/ 3992 w 3761"/>
                <a:gd name="T27" fmla="*/ 432 h 2356"/>
                <a:gd name="T28" fmla="*/ 4118 w 3761"/>
                <a:gd name="T29" fmla="*/ 545 h 2356"/>
                <a:gd name="T30" fmla="*/ 4183 w 3761"/>
                <a:gd name="T31" fmla="*/ 665 h 2356"/>
                <a:gd name="T32" fmla="*/ 4189 w 3761"/>
                <a:gd name="T33" fmla="*/ 791 h 2356"/>
                <a:gd name="T34" fmla="*/ 4150 w 3761"/>
                <a:gd name="T35" fmla="*/ 887 h 2356"/>
                <a:gd name="T36" fmla="*/ 4083 w 3761"/>
                <a:gd name="T37" fmla="*/ 989 h 2356"/>
                <a:gd name="T38" fmla="*/ 3972 w 3761"/>
                <a:gd name="T39" fmla="*/ 1091 h 2356"/>
                <a:gd name="T40" fmla="*/ 3830 w 3761"/>
                <a:gd name="T41" fmla="*/ 1187 h 2356"/>
                <a:gd name="T42" fmla="*/ 3660 w 3761"/>
                <a:gd name="T43" fmla="*/ 1289 h 2356"/>
                <a:gd name="T44" fmla="*/ 3458 w 3761"/>
                <a:gd name="T45" fmla="*/ 1391 h 2356"/>
                <a:gd name="T46" fmla="*/ 3218 w 3761"/>
                <a:gd name="T47" fmla="*/ 1493 h 2356"/>
                <a:gd name="T48" fmla="*/ 2959 w 3761"/>
                <a:gd name="T49" fmla="*/ 1589 h 2356"/>
                <a:gd name="T50" fmla="*/ 2355 w 3761"/>
                <a:gd name="T51" fmla="*/ 1786 h 2356"/>
                <a:gd name="T52" fmla="*/ 1659 w 3761"/>
                <a:gd name="T53" fmla="*/ 1972 h 2356"/>
                <a:gd name="T54" fmla="*/ 875 w 3761"/>
                <a:gd name="T55" fmla="*/ 2158 h 2356"/>
                <a:gd name="T56" fmla="*/ 0 w 3761"/>
                <a:gd name="T57" fmla="*/ 2326 h 2356"/>
                <a:gd name="T58" fmla="*/ 441 w 3761"/>
                <a:gd name="T59" fmla="*/ 2272 h 2356"/>
                <a:gd name="T60" fmla="*/ 1302 w 3761"/>
                <a:gd name="T61" fmla="*/ 2092 h 2356"/>
                <a:gd name="T62" fmla="*/ 2054 w 3761"/>
                <a:gd name="T63" fmla="*/ 1900 h 2356"/>
                <a:gd name="T64" fmla="*/ 2717 w 3761"/>
                <a:gd name="T65" fmla="*/ 1702 h 2356"/>
                <a:gd name="T66" fmla="*/ 3010 w 3761"/>
                <a:gd name="T67" fmla="*/ 1607 h 2356"/>
                <a:gd name="T68" fmla="*/ 3271 w 3761"/>
                <a:gd name="T69" fmla="*/ 1505 h 2356"/>
                <a:gd name="T70" fmla="*/ 3511 w 3761"/>
                <a:gd name="T71" fmla="*/ 1403 h 2356"/>
                <a:gd name="T72" fmla="*/ 3725 w 3761"/>
                <a:gd name="T73" fmla="*/ 1301 h 2356"/>
                <a:gd name="T74" fmla="*/ 3896 w 3761"/>
                <a:gd name="T75" fmla="*/ 1193 h 2356"/>
                <a:gd name="T76" fmla="*/ 4042 w 3761"/>
                <a:gd name="T77" fmla="*/ 1091 h 2356"/>
                <a:gd name="T78" fmla="*/ 4150 w 3761"/>
                <a:gd name="T79" fmla="*/ 989 h 2356"/>
                <a:gd name="T80" fmla="*/ 4222 w 3761"/>
                <a:gd name="T81" fmla="*/ 887 h 2356"/>
                <a:gd name="T82" fmla="*/ 4263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800">
                <a:solidFill>
                  <a:srgbClr val="000000"/>
                </a:solidFill>
              </a:endParaRPr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3305 w 2924"/>
                <a:gd name="T1" fmla="*/ 647 h 1846"/>
                <a:gd name="T2" fmla="*/ 3252 w 2924"/>
                <a:gd name="T3" fmla="*/ 528 h 1846"/>
                <a:gd name="T4" fmla="*/ 3110 w 2924"/>
                <a:gd name="T5" fmla="*/ 414 h 1846"/>
                <a:gd name="T6" fmla="*/ 2893 w 2924"/>
                <a:gd name="T7" fmla="*/ 318 h 1846"/>
                <a:gd name="T8" fmla="*/ 2602 w 2924"/>
                <a:gd name="T9" fmla="*/ 228 h 1846"/>
                <a:gd name="T10" fmla="*/ 2243 w 2924"/>
                <a:gd name="T11" fmla="*/ 150 h 1846"/>
                <a:gd name="T12" fmla="*/ 1812 w 2924"/>
                <a:gd name="T13" fmla="*/ 78 h 1846"/>
                <a:gd name="T14" fmla="*/ 1338 w 2924"/>
                <a:gd name="T15" fmla="*/ 24 h 1846"/>
                <a:gd name="T16" fmla="*/ 774 w 2924"/>
                <a:gd name="T17" fmla="*/ 0 h 1846"/>
                <a:gd name="T18" fmla="*/ 1350 w 2924"/>
                <a:gd name="T19" fmla="*/ 48 h 1846"/>
                <a:gd name="T20" fmla="*/ 1833 w 2924"/>
                <a:gd name="T21" fmla="*/ 108 h 1846"/>
                <a:gd name="T22" fmla="*/ 2271 w 2924"/>
                <a:gd name="T23" fmla="*/ 180 h 1846"/>
                <a:gd name="T24" fmla="*/ 2630 w 2924"/>
                <a:gd name="T25" fmla="*/ 264 h 1846"/>
                <a:gd name="T26" fmla="*/ 2907 w 2924"/>
                <a:gd name="T27" fmla="*/ 360 h 1846"/>
                <a:gd name="T28" fmla="*/ 3110 w 2924"/>
                <a:gd name="T29" fmla="*/ 468 h 1846"/>
                <a:gd name="T30" fmla="*/ 3219 w 2924"/>
                <a:gd name="T31" fmla="*/ 587 h 1846"/>
                <a:gd name="T32" fmla="*/ 3239 w 2924"/>
                <a:gd name="T33" fmla="*/ 713 h 1846"/>
                <a:gd name="T34" fmla="*/ 3212 w 2924"/>
                <a:gd name="T35" fmla="*/ 785 h 1846"/>
                <a:gd name="T36" fmla="*/ 3159 w 2924"/>
                <a:gd name="T37" fmla="*/ 857 h 1846"/>
                <a:gd name="T38" fmla="*/ 2967 w 2924"/>
                <a:gd name="T39" fmla="*/ 1001 h 1846"/>
                <a:gd name="T40" fmla="*/ 2678 w 2924"/>
                <a:gd name="T41" fmla="*/ 1145 h 1846"/>
                <a:gd name="T42" fmla="*/ 2299 w 2924"/>
                <a:gd name="T43" fmla="*/ 1289 h 1846"/>
                <a:gd name="T44" fmla="*/ 1833 w 2924"/>
                <a:gd name="T45" fmla="*/ 1433 h 1846"/>
                <a:gd name="T46" fmla="*/ 1302 w 2924"/>
                <a:gd name="T47" fmla="*/ 1571 h 1846"/>
                <a:gd name="T48" fmla="*/ 684 w 2924"/>
                <a:gd name="T49" fmla="*/ 1702 h 1846"/>
                <a:gd name="T50" fmla="*/ 0 w 2924"/>
                <a:gd name="T51" fmla="*/ 1828 h 1846"/>
                <a:gd name="T52" fmla="*/ 351 w 2924"/>
                <a:gd name="T53" fmla="*/ 1780 h 1846"/>
                <a:gd name="T54" fmla="*/ 1017 w 2924"/>
                <a:gd name="T55" fmla="*/ 1648 h 1846"/>
                <a:gd name="T56" fmla="*/ 1605 w 2924"/>
                <a:gd name="T57" fmla="*/ 1511 h 1846"/>
                <a:gd name="T58" fmla="*/ 2111 w 2924"/>
                <a:gd name="T59" fmla="*/ 1367 h 1846"/>
                <a:gd name="T60" fmla="*/ 2547 w 2924"/>
                <a:gd name="T61" fmla="*/ 1223 h 1846"/>
                <a:gd name="T62" fmla="*/ 2893 w 2924"/>
                <a:gd name="T63" fmla="*/ 1079 h 1846"/>
                <a:gd name="T64" fmla="*/ 3139 w 2924"/>
                <a:gd name="T65" fmla="*/ 929 h 1846"/>
                <a:gd name="T66" fmla="*/ 3252 w 2924"/>
                <a:gd name="T67" fmla="*/ 815 h 1846"/>
                <a:gd name="T68" fmla="*/ 3292 w 2924"/>
                <a:gd name="T69" fmla="*/ 743 h 1846"/>
                <a:gd name="T70" fmla="*/ 3305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800">
                <a:solidFill>
                  <a:srgbClr val="000000"/>
                </a:solidFill>
              </a:endParaRPr>
            </a:p>
          </p:txBody>
        </p:sp>
        <p:sp>
          <p:nvSpPr>
            <p:cNvPr id="1041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5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698 w 1488"/>
                <a:gd name="T7" fmla="*/ 186 h 204"/>
                <a:gd name="T8" fmla="*/ 1599 w 1488"/>
                <a:gd name="T9" fmla="*/ 204 h 204"/>
                <a:gd name="T10" fmla="*/ 15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 sz="1800">
                <a:solidFill>
                  <a:srgbClr val="000000"/>
                </a:solidFill>
              </a:endParaRPr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z="1800" smtClean="0">
                <a:solidFill>
                  <a:srgbClr val="000000"/>
                </a:solidFill>
              </a:endParaRPr>
            </a:p>
          </p:txBody>
        </p:sp>
        <p:sp>
          <p:nvSpPr>
            <p:cNvPr id="1043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1044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045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46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213 w 323"/>
                  <a:gd name="T13" fmla="*/ 18 h 162"/>
                  <a:gd name="T14" fmla="*/ 279 w 323"/>
                  <a:gd name="T15" fmla="*/ 54 h 162"/>
                  <a:gd name="T16" fmla="*/ 327 w 323"/>
                  <a:gd name="T17" fmla="*/ 90 h 162"/>
                  <a:gd name="T18" fmla="*/ 357 w 323"/>
                  <a:gd name="T19" fmla="*/ 114 h 162"/>
                  <a:gd name="T20" fmla="*/ 363 w 323"/>
                  <a:gd name="T21" fmla="*/ 126 h 162"/>
                  <a:gd name="T22" fmla="*/ 363 w 323"/>
                  <a:gd name="T23" fmla="*/ 126 h 162"/>
                  <a:gd name="T24" fmla="*/ 26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47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326 w 1250"/>
                  <a:gd name="T1" fmla="*/ 641 h 923"/>
                  <a:gd name="T2" fmla="*/ 1326 w 1250"/>
                  <a:gd name="T3" fmla="*/ 473 h 923"/>
                  <a:gd name="T4" fmla="*/ 1296 w 1250"/>
                  <a:gd name="T5" fmla="*/ 384 h 923"/>
                  <a:gd name="T6" fmla="*/ 1272 w 1250"/>
                  <a:gd name="T7" fmla="*/ 288 h 923"/>
                  <a:gd name="T8" fmla="*/ 1199 w 1250"/>
                  <a:gd name="T9" fmla="*/ 174 h 923"/>
                  <a:gd name="T10" fmla="*/ 1103 w 1250"/>
                  <a:gd name="T11" fmla="*/ 96 h 923"/>
                  <a:gd name="T12" fmla="*/ 1083 w 1250"/>
                  <a:gd name="T13" fmla="*/ 72 h 923"/>
                  <a:gd name="T14" fmla="*/ 1011 w 1250"/>
                  <a:gd name="T15" fmla="*/ 18 h 923"/>
                  <a:gd name="T16" fmla="*/ 939 w 1250"/>
                  <a:gd name="T17" fmla="*/ 6 h 923"/>
                  <a:gd name="T18" fmla="*/ 797 w 1250"/>
                  <a:gd name="T19" fmla="*/ 24 h 923"/>
                  <a:gd name="T20" fmla="*/ 744 w 1250"/>
                  <a:gd name="T21" fmla="*/ 42 h 923"/>
                  <a:gd name="T22" fmla="*/ 648 w 1250"/>
                  <a:gd name="T23" fmla="*/ 120 h 923"/>
                  <a:gd name="T24" fmla="*/ 612 w 1250"/>
                  <a:gd name="T25" fmla="*/ 228 h 923"/>
                  <a:gd name="T26" fmla="*/ 589 w 1250"/>
                  <a:gd name="T27" fmla="*/ 348 h 923"/>
                  <a:gd name="T28" fmla="*/ 473 w 1250"/>
                  <a:gd name="T29" fmla="*/ 479 h 923"/>
                  <a:gd name="T30" fmla="*/ 453 w 1250"/>
                  <a:gd name="T31" fmla="*/ 539 h 923"/>
                  <a:gd name="T32" fmla="*/ 393 w 1250"/>
                  <a:gd name="T33" fmla="*/ 599 h 923"/>
                  <a:gd name="T34" fmla="*/ 345 w 1250"/>
                  <a:gd name="T35" fmla="*/ 629 h 923"/>
                  <a:gd name="T36" fmla="*/ 333 w 1250"/>
                  <a:gd name="T37" fmla="*/ 635 h 923"/>
                  <a:gd name="T38" fmla="*/ 29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80 w 1250"/>
                  <a:gd name="T47" fmla="*/ 869 h 923"/>
                  <a:gd name="T48" fmla="*/ 720 w 1250"/>
                  <a:gd name="T49" fmla="*/ 827 h 923"/>
                  <a:gd name="T50" fmla="*/ 780 w 1250"/>
                  <a:gd name="T51" fmla="*/ 725 h 923"/>
                  <a:gd name="T52" fmla="*/ 774 w 1250"/>
                  <a:gd name="T53" fmla="*/ 611 h 923"/>
                  <a:gd name="T54" fmla="*/ 896 w 1250"/>
                  <a:gd name="T55" fmla="*/ 551 h 923"/>
                  <a:gd name="T56" fmla="*/ 999 w 1250"/>
                  <a:gd name="T57" fmla="*/ 449 h 923"/>
                  <a:gd name="T58" fmla="*/ 1029 w 1250"/>
                  <a:gd name="T59" fmla="*/ 414 h 923"/>
                  <a:gd name="T60" fmla="*/ 1095 w 1250"/>
                  <a:gd name="T61" fmla="*/ 318 h 923"/>
                  <a:gd name="T62" fmla="*/ 1159 w 1250"/>
                  <a:gd name="T63" fmla="*/ 336 h 923"/>
                  <a:gd name="T64" fmla="*/ 1278 w 1250"/>
                  <a:gd name="T65" fmla="*/ 617 h 923"/>
                  <a:gd name="T66" fmla="*/ 1272 w 1250"/>
                  <a:gd name="T67" fmla="*/ 689 h 923"/>
                  <a:gd name="T68" fmla="*/ 1308 w 1250"/>
                  <a:gd name="T69" fmla="*/ 749 h 923"/>
                  <a:gd name="T70" fmla="*/ 1362 w 1250"/>
                  <a:gd name="T71" fmla="*/ 713 h 923"/>
                  <a:gd name="T72" fmla="*/ 1398 w 1250"/>
                  <a:gd name="T73" fmla="*/ 749 h 923"/>
                  <a:gd name="T74" fmla="*/ 1410 w 1250"/>
                  <a:gd name="T75" fmla="*/ 743 h 923"/>
                  <a:gd name="T76" fmla="*/ 774 w 1250"/>
                  <a:gd name="T77" fmla="*/ 264 h 923"/>
                  <a:gd name="T78" fmla="*/ 904 w 1250"/>
                  <a:gd name="T79" fmla="*/ 372 h 923"/>
                  <a:gd name="T80" fmla="*/ 878 w 1250"/>
                  <a:gd name="T81" fmla="*/ 443 h 923"/>
                  <a:gd name="T82" fmla="*/ 788 w 1250"/>
                  <a:gd name="T83" fmla="*/ 515 h 923"/>
                  <a:gd name="T84" fmla="*/ 738 w 1250"/>
                  <a:gd name="T85" fmla="*/ 569 h 923"/>
                  <a:gd name="T86" fmla="*/ 696 w 1250"/>
                  <a:gd name="T87" fmla="*/ 593 h 923"/>
                  <a:gd name="T88" fmla="*/ 654 w 1250"/>
                  <a:gd name="T89" fmla="*/ 617 h 923"/>
                  <a:gd name="T90" fmla="*/ 642 w 1250"/>
                  <a:gd name="T91" fmla="*/ 707 h 923"/>
                  <a:gd name="T92" fmla="*/ 393 w 1250"/>
                  <a:gd name="T93" fmla="*/ 755 h 923"/>
                  <a:gd name="T94" fmla="*/ 429 w 1250"/>
                  <a:gd name="T95" fmla="*/ 641 h 923"/>
                  <a:gd name="T96" fmla="*/ 465 w 1250"/>
                  <a:gd name="T97" fmla="*/ 647 h 923"/>
                  <a:gd name="T98" fmla="*/ 497 w 1250"/>
                  <a:gd name="T99" fmla="*/ 617 h 923"/>
                  <a:gd name="T100" fmla="*/ 648 w 1250"/>
                  <a:gd name="T101" fmla="*/ 515 h 923"/>
                  <a:gd name="T102" fmla="*/ 696 w 1250"/>
                  <a:gd name="T103" fmla="*/ 473 h 923"/>
                  <a:gd name="T104" fmla="*/ 720 w 1250"/>
                  <a:gd name="T105" fmla="*/ 396 h 923"/>
                  <a:gd name="T106" fmla="*/ 720 w 1250"/>
                  <a:gd name="T107" fmla="*/ 378 h 923"/>
                  <a:gd name="T108" fmla="*/ 744 w 1250"/>
                  <a:gd name="T109" fmla="*/ 270 h 923"/>
                  <a:gd name="T110" fmla="*/ 762 w 1250"/>
                  <a:gd name="T111" fmla="*/ 192 h 923"/>
                  <a:gd name="T112" fmla="*/ 774 w 1250"/>
                  <a:gd name="T113" fmla="*/ 264 h 923"/>
                  <a:gd name="T114" fmla="*/ 612 w 1250"/>
                  <a:gd name="T115" fmla="*/ 455 h 923"/>
                  <a:gd name="T116" fmla="*/ 71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48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49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0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1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2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3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88 w 72"/>
                  <a:gd name="T3" fmla="*/ 24 h 54"/>
                  <a:gd name="T4" fmla="*/ 100 w 72"/>
                  <a:gd name="T5" fmla="*/ 12 h 54"/>
                  <a:gd name="T6" fmla="*/ 106 w 72"/>
                  <a:gd name="T7" fmla="*/ 6 h 54"/>
                  <a:gd name="T8" fmla="*/ 116 w 72"/>
                  <a:gd name="T9" fmla="*/ 0 h 54"/>
                  <a:gd name="T10" fmla="*/ 8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5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6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7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327 w 287"/>
                  <a:gd name="T1" fmla="*/ 0 h 84"/>
                  <a:gd name="T2" fmla="*/ 0 w 287"/>
                  <a:gd name="T3" fmla="*/ 84 h 84"/>
                  <a:gd name="T4" fmla="*/ 208 w 287"/>
                  <a:gd name="T5" fmla="*/ 36 h 84"/>
                  <a:gd name="T6" fmla="*/ 114 w 287"/>
                  <a:gd name="T7" fmla="*/ 60 h 84"/>
                  <a:gd name="T8" fmla="*/ 316 w 287"/>
                  <a:gd name="T9" fmla="*/ 18 h 84"/>
                  <a:gd name="T10" fmla="*/ 327 w 287"/>
                  <a:gd name="T11" fmla="*/ 0 h 84"/>
                  <a:gd name="T12" fmla="*/ 32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8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59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60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61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62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63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64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65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66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67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68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69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 sz="180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2569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570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571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2572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2573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065FFC-04D5-4FFA-ABFF-C644329472C8}" type="slidenum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96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alphaModFix amt="98000"/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4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B5C0247-B431-451A-BD6A-A25A25BB909C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2BEFDF1-F7F1-438B-9AE0-4CF6C0F111F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9454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alphaModFix amt="98000"/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D6CDBE5-78FA-4777-8726-D3A4267E1917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C8762A-B59E-4A3C-B900-F6BD259CD15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224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alphaModFix amt="98000"/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17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7634CC7-C6BB-4111-8E13-C12ACCE6BB94}" type="datetimeFigureOut">
              <a:rPr lang="ru-RU"/>
              <a:pPr>
                <a:defRPr/>
              </a:pPr>
              <a:t>19.12.2020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5152D12-1B1D-4D57-BF22-A2FF10DD5F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86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767 w 3934"/>
                <a:gd name="T3" fmla="*/ 1331 h 1505"/>
                <a:gd name="T4" fmla="*/ 1373 w 3934"/>
                <a:gd name="T5" fmla="*/ 1157 h 1505"/>
                <a:gd name="T6" fmla="*/ 1952 w 3934"/>
                <a:gd name="T7" fmla="*/ 977 h 1505"/>
                <a:gd name="T8" fmla="*/ 2503 w 3934"/>
                <a:gd name="T9" fmla="*/ 792 h 1505"/>
                <a:gd name="T10" fmla="*/ 2776 w 3934"/>
                <a:gd name="T11" fmla="*/ 696 h 1505"/>
                <a:gd name="T12" fmla="*/ 3037 w 3934"/>
                <a:gd name="T13" fmla="*/ 606 h 1505"/>
                <a:gd name="T14" fmla="*/ 3296 w 3934"/>
                <a:gd name="T15" fmla="*/ 510 h 1505"/>
                <a:gd name="T16" fmla="*/ 3548 w 3934"/>
                <a:gd name="T17" fmla="*/ 420 h 1505"/>
                <a:gd name="T18" fmla="*/ 3778 w 3934"/>
                <a:gd name="T19" fmla="*/ 324 h 1505"/>
                <a:gd name="T20" fmla="*/ 4011 w 3934"/>
                <a:gd name="T21" fmla="*/ 234 h 1505"/>
                <a:gd name="T22" fmla="*/ 4237 w 3934"/>
                <a:gd name="T23" fmla="*/ 138 h 1505"/>
                <a:gd name="T24" fmla="*/ 4441 w 3934"/>
                <a:gd name="T25" fmla="*/ 48 h 1505"/>
                <a:gd name="T26" fmla="*/ 4441 w 3934"/>
                <a:gd name="T27" fmla="*/ 0 h 1505"/>
                <a:gd name="T28" fmla="*/ 4230 w 3934"/>
                <a:gd name="T29" fmla="*/ 96 h 1505"/>
                <a:gd name="T30" fmla="*/ 3997 w 3934"/>
                <a:gd name="T31" fmla="*/ 192 h 1505"/>
                <a:gd name="T32" fmla="*/ 3758 w 3934"/>
                <a:gd name="T33" fmla="*/ 288 h 1505"/>
                <a:gd name="T34" fmla="*/ 3522 w 3934"/>
                <a:gd name="T35" fmla="*/ 384 h 1505"/>
                <a:gd name="T36" fmla="*/ 3262 w 3934"/>
                <a:gd name="T37" fmla="*/ 480 h 1505"/>
                <a:gd name="T38" fmla="*/ 2997 w 3934"/>
                <a:gd name="T39" fmla="*/ 576 h 1505"/>
                <a:gd name="T40" fmla="*/ 2721 w 3934"/>
                <a:gd name="T41" fmla="*/ 672 h 1505"/>
                <a:gd name="T42" fmla="*/ 2444 w 3934"/>
                <a:gd name="T43" fmla="*/ 768 h 1505"/>
                <a:gd name="T44" fmla="*/ 2149 w 3934"/>
                <a:gd name="T45" fmla="*/ 864 h 1505"/>
                <a:gd name="T46" fmla="*/ 1859 w 3934"/>
                <a:gd name="T47" fmla="*/ 960 h 1505"/>
                <a:gd name="T48" fmla="*/ 1260 w 3934"/>
                <a:gd name="T49" fmla="*/ 1145 h 1505"/>
                <a:gd name="T50" fmla="*/ 64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630 w 1728"/>
                <a:gd name="T3" fmla="*/ 527 h 689"/>
                <a:gd name="T4" fmla="*/ 1083 w 1728"/>
                <a:gd name="T5" fmla="*/ 365 h 689"/>
                <a:gd name="T6" fmla="*/ 1303 w 1728"/>
                <a:gd name="T7" fmla="*/ 287 h 689"/>
                <a:gd name="T8" fmla="*/ 1517 w 1728"/>
                <a:gd name="T9" fmla="*/ 203 h 689"/>
                <a:gd name="T10" fmla="*/ 1747 w 1728"/>
                <a:gd name="T11" fmla="*/ 126 h 689"/>
                <a:gd name="T12" fmla="*/ 1933 w 1728"/>
                <a:gd name="T13" fmla="*/ 48 h 689"/>
                <a:gd name="T14" fmla="*/ 1933 w 1728"/>
                <a:gd name="T15" fmla="*/ 0 h 689"/>
                <a:gd name="T16" fmla="*/ 1724 w 1728"/>
                <a:gd name="T17" fmla="*/ 84 h 689"/>
                <a:gd name="T18" fmla="*/ 1487 w 1728"/>
                <a:gd name="T19" fmla="*/ 167 h 689"/>
                <a:gd name="T20" fmla="*/ 1247 w 1728"/>
                <a:gd name="T21" fmla="*/ 257 h 689"/>
                <a:gd name="T22" fmla="*/ 1023 w 1728"/>
                <a:gd name="T23" fmla="*/ 341 h 689"/>
                <a:gd name="T24" fmla="*/ 49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6283 w 5561"/>
                <a:gd name="T1" fmla="*/ 929 h 3447"/>
                <a:gd name="T2" fmla="*/ 6255 w 5561"/>
                <a:gd name="T3" fmla="*/ 773 h 3447"/>
                <a:gd name="T4" fmla="*/ 6162 w 5561"/>
                <a:gd name="T5" fmla="*/ 629 h 3447"/>
                <a:gd name="T6" fmla="*/ 6018 w 5561"/>
                <a:gd name="T7" fmla="*/ 492 h 3447"/>
                <a:gd name="T8" fmla="*/ 5817 w 5561"/>
                <a:gd name="T9" fmla="*/ 366 h 3447"/>
                <a:gd name="T10" fmla="*/ 5560 w 5561"/>
                <a:gd name="T11" fmla="*/ 252 h 3447"/>
                <a:gd name="T12" fmla="*/ 5256 w 5561"/>
                <a:gd name="T13" fmla="*/ 144 h 3447"/>
                <a:gd name="T14" fmla="*/ 4905 w 5561"/>
                <a:gd name="T15" fmla="*/ 48 h 3447"/>
                <a:gd name="T16" fmla="*/ 4519 w 5561"/>
                <a:gd name="T17" fmla="*/ 0 h 3447"/>
                <a:gd name="T18" fmla="*/ 4926 w 5561"/>
                <a:gd name="T19" fmla="*/ 90 h 3447"/>
                <a:gd name="T20" fmla="*/ 5276 w 5561"/>
                <a:gd name="T21" fmla="*/ 192 h 3447"/>
                <a:gd name="T22" fmla="*/ 5573 w 5561"/>
                <a:gd name="T23" fmla="*/ 306 h 3447"/>
                <a:gd name="T24" fmla="*/ 5817 w 5561"/>
                <a:gd name="T25" fmla="*/ 426 h 3447"/>
                <a:gd name="T26" fmla="*/ 6004 w 5561"/>
                <a:gd name="T27" fmla="*/ 557 h 3447"/>
                <a:gd name="T28" fmla="*/ 6135 w 5561"/>
                <a:gd name="T29" fmla="*/ 701 h 3447"/>
                <a:gd name="T30" fmla="*/ 6202 w 5561"/>
                <a:gd name="T31" fmla="*/ 851 h 3447"/>
                <a:gd name="T32" fmla="*/ 6202 w 5561"/>
                <a:gd name="T33" fmla="*/ 1013 h 3447"/>
                <a:gd name="T34" fmla="*/ 6149 w 5561"/>
                <a:gd name="T35" fmla="*/ 1163 h 3447"/>
                <a:gd name="T36" fmla="*/ 6038 w 5561"/>
                <a:gd name="T37" fmla="*/ 1319 h 3447"/>
                <a:gd name="T38" fmla="*/ 5877 w 5561"/>
                <a:gd name="T39" fmla="*/ 1475 h 3447"/>
                <a:gd name="T40" fmla="*/ 5668 w 5561"/>
                <a:gd name="T41" fmla="*/ 1630 h 3447"/>
                <a:gd name="T42" fmla="*/ 5410 w 5561"/>
                <a:gd name="T43" fmla="*/ 1786 h 3447"/>
                <a:gd name="T44" fmla="*/ 5112 w 5561"/>
                <a:gd name="T45" fmla="*/ 1948 h 3447"/>
                <a:gd name="T46" fmla="*/ 4760 w 5561"/>
                <a:gd name="T47" fmla="*/ 2104 h 3447"/>
                <a:gd name="T48" fmla="*/ 4377 w 5561"/>
                <a:gd name="T49" fmla="*/ 2260 h 3447"/>
                <a:gd name="T50" fmla="*/ 3954 w 5561"/>
                <a:gd name="T51" fmla="*/ 2416 h 3447"/>
                <a:gd name="T52" fmla="*/ 3486 w 5561"/>
                <a:gd name="T53" fmla="*/ 2566 h 3447"/>
                <a:gd name="T54" fmla="*/ 2985 w 5561"/>
                <a:gd name="T55" fmla="*/ 2715 h 3447"/>
                <a:gd name="T56" fmla="*/ 2444 w 5561"/>
                <a:gd name="T57" fmla="*/ 2865 h 3447"/>
                <a:gd name="T58" fmla="*/ 1874 w 5561"/>
                <a:gd name="T59" fmla="*/ 3009 h 3447"/>
                <a:gd name="T60" fmla="*/ 1293 w 5561"/>
                <a:gd name="T61" fmla="*/ 3147 h 3447"/>
                <a:gd name="T62" fmla="*/ 660 w 5561"/>
                <a:gd name="T63" fmla="*/ 3279 h 3447"/>
                <a:gd name="T64" fmla="*/ 0 w 5561"/>
                <a:gd name="T65" fmla="*/ 3447 h 3447"/>
                <a:gd name="T66" fmla="*/ 987 w 5561"/>
                <a:gd name="T67" fmla="*/ 3249 h 3447"/>
                <a:gd name="T68" fmla="*/ 1603 w 5561"/>
                <a:gd name="T69" fmla="*/ 3105 h 3447"/>
                <a:gd name="T70" fmla="*/ 2185 w 5561"/>
                <a:gd name="T71" fmla="*/ 2961 h 3447"/>
                <a:gd name="T72" fmla="*/ 2751 w 5561"/>
                <a:gd name="T73" fmla="*/ 2817 h 3447"/>
                <a:gd name="T74" fmla="*/ 3276 w 5561"/>
                <a:gd name="T75" fmla="*/ 2668 h 3447"/>
                <a:gd name="T76" fmla="*/ 3759 w 5561"/>
                <a:gd name="T77" fmla="*/ 2512 h 3447"/>
                <a:gd name="T78" fmla="*/ 4217 w 5561"/>
                <a:gd name="T79" fmla="*/ 2356 h 3447"/>
                <a:gd name="T80" fmla="*/ 4631 w 5561"/>
                <a:gd name="T81" fmla="*/ 2200 h 3447"/>
                <a:gd name="T82" fmla="*/ 5002 w 5561"/>
                <a:gd name="T83" fmla="*/ 2038 h 3447"/>
                <a:gd name="T84" fmla="*/ 5332 w 5561"/>
                <a:gd name="T85" fmla="*/ 1876 h 3447"/>
                <a:gd name="T86" fmla="*/ 5614 w 5561"/>
                <a:gd name="T87" fmla="*/ 1720 h 3447"/>
                <a:gd name="T88" fmla="*/ 5851 w 5561"/>
                <a:gd name="T89" fmla="*/ 1559 h 3447"/>
                <a:gd name="T90" fmla="*/ 6032 w 5561"/>
                <a:gd name="T91" fmla="*/ 1397 h 3447"/>
                <a:gd name="T92" fmla="*/ 6169 w 5561"/>
                <a:gd name="T93" fmla="*/ 1241 h 3447"/>
                <a:gd name="T94" fmla="*/ 6255 w 5561"/>
                <a:gd name="T95" fmla="*/ 1085 h 3447"/>
                <a:gd name="T96" fmla="*/ 6276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2534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6505 w 5740"/>
                <a:gd name="T1" fmla="*/ 0 h 2098"/>
                <a:gd name="T2" fmla="*/ 6391 w 5740"/>
                <a:gd name="T3" fmla="*/ 72 h 2098"/>
                <a:gd name="T4" fmla="*/ 6275 w 5740"/>
                <a:gd name="T5" fmla="*/ 138 h 2098"/>
                <a:gd name="T6" fmla="*/ 6145 w 5740"/>
                <a:gd name="T7" fmla="*/ 210 h 2098"/>
                <a:gd name="T8" fmla="*/ 6012 w 5740"/>
                <a:gd name="T9" fmla="*/ 276 h 2098"/>
                <a:gd name="T10" fmla="*/ 5726 w 5740"/>
                <a:gd name="T11" fmla="*/ 414 h 2098"/>
                <a:gd name="T12" fmla="*/ 5413 w 5740"/>
                <a:gd name="T13" fmla="*/ 552 h 2098"/>
                <a:gd name="T14" fmla="*/ 5075 w 5740"/>
                <a:gd name="T15" fmla="*/ 690 h 2098"/>
                <a:gd name="T16" fmla="*/ 4717 w 5740"/>
                <a:gd name="T17" fmla="*/ 827 h 2098"/>
                <a:gd name="T18" fmla="*/ 4335 w 5740"/>
                <a:gd name="T19" fmla="*/ 959 h 2098"/>
                <a:gd name="T20" fmla="*/ 3929 w 5740"/>
                <a:gd name="T21" fmla="*/ 1091 h 2098"/>
                <a:gd name="T22" fmla="*/ 3505 w 5740"/>
                <a:gd name="T23" fmla="*/ 1223 h 2098"/>
                <a:gd name="T24" fmla="*/ 3057 w 5740"/>
                <a:gd name="T25" fmla="*/ 1355 h 2098"/>
                <a:gd name="T26" fmla="*/ 2588 w 5740"/>
                <a:gd name="T27" fmla="*/ 1481 h 2098"/>
                <a:gd name="T28" fmla="*/ 2104 w 5740"/>
                <a:gd name="T29" fmla="*/ 1601 h 2098"/>
                <a:gd name="T30" fmla="*/ 1612 w 5740"/>
                <a:gd name="T31" fmla="*/ 1721 h 2098"/>
                <a:gd name="T32" fmla="*/ 1077 w 5740"/>
                <a:gd name="T33" fmla="*/ 1834 h 2098"/>
                <a:gd name="T34" fmla="*/ 56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557 w 5740"/>
                <a:gd name="T41" fmla="*/ 1990 h 2098"/>
                <a:gd name="T42" fmla="*/ 1071 w 5740"/>
                <a:gd name="T43" fmla="*/ 1882 h 2098"/>
                <a:gd name="T44" fmla="*/ 1597 w 5740"/>
                <a:gd name="T45" fmla="*/ 1763 h 2098"/>
                <a:gd name="T46" fmla="*/ 2083 w 5740"/>
                <a:gd name="T47" fmla="*/ 1649 h 2098"/>
                <a:gd name="T48" fmla="*/ 2568 w 5740"/>
                <a:gd name="T49" fmla="*/ 1523 h 2098"/>
                <a:gd name="T50" fmla="*/ 3035 w 5740"/>
                <a:gd name="T51" fmla="*/ 1397 h 2098"/>
                <a:gd name="T52" fmla="*/ 3478 w 5740"/>
                <a:gd name="T53" fmla="*/ 1271 h 2098"/>
                <a:gd name="T54" fmla="*/ 3903 w 5740"/>
                <a:gd name="T55" fmla="*/ 1139 h 2098"/>
                <a:gd name="T56" fmla="*/ 4307 w 5740"/>
                <a:gd name="T57" fmla="*/ 1007 h 2098"/>
                <a:gd name="T58" fmla="*/ 4689 w 5740"/>
                <a:gd name="T59" fmla="*/ 875 h 2098"/>
                <a:gd name="T60" fmla="*/ 5055 w 5740"/>
                <a:gd name="T61" fmla="*/ 737 h 2098"/>
                <a:gd name="T62" fmla="*/ 5393 w 5740"/>
                <a:gd name="T63" fmla="*/ 600 h 2098"/>
                <a:gd name="T64" fmla="*/ 5713 w 5740"/>
                <a:gd name="T65" fmla="*/ 462 h 2098"/>
                <a:gd name="T66" fmla="*/ 6000 w 5740"/>
                <a:gd name="T67" fmla="*/ 324 h 2098"/>
                <a:gd name="T68" fmla="*/ 6269 w 5740"/>
                <a:gd name="T69" fmla="*/ 186 h 2098"/>
                <a:gd name="T70" fmla="*/ 6505 w 5740"/>
                <a:gd name="T71" fmla="*/ 48 h 2098"/>
                <a:gd name="T72" fmla="*/ 6505 w 5740"/>
                <a:gd name="T73" fmla="*/ 0 h 2098"/>
                <a:gd name="T74" fmla="*/ 6505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2207 w 1955"/>
                <a:gd name="T1" fmla="*/ 485 h 1265"/>
                <a:gd name="T2" fmla="*/ 2144 w 1955"/>
                <a:gd name="T3" fmla="*/ 390 h 1265"/>
                <a:gd name="T4" fmla="*/ 2005 w 1955"/>
                <a:gd name="T5" fmla="*/ 306 h 1265"/>
                <a:gd name="T6" fmla="*/ 1779 w 1955"/>
                <a:gd name="T7" fmla="*/ 228 h 1265"/>
                <a:gd name="T8" fmla="*/ 1492 w 1955"/>
                <a:gd name="T9" fmla="*/ 162 h 1265"/>
                <a:gd name="T10" fmla="*/ 1130 w 1955"/>
                <a:gd name="T11" fmla="*/ 102 h 1265"/>
                <a:gd name="T12" fmla="*/ 726 w 1955"/>
                <a:gd name="T13" fmla="*/ 54 h 1265"/>
                <a:gd name="T14" fmla="*/ 267 w 1955"/>
                <a:gd name="T15" fmla="*/ 18 h 1265"/>
                <a:gd name="T16" fmla="*/ 0 w 1955"/>
                <a:gd name="T17" fmla="*/ 12 h 1265"/>
                <a:gd name="T18" fmla="*/ 471 w 1955"/>
                <a:gd name="T19" fmla="*/ 48 h 1265"/>
                <a:gd name="T20" fmla="*/ 932 w 1955"/>
                <a:gd name="T21" fmla="*/ 90 h 1265"/>
                <a:gd name="T22" fmla="*/ 1308 w 1955"/>
                <a:gd name="T23" fmla="*/ 144 h 1265"/>
                <a:gd name="T24" fmla="*/ 1612 w 1955"/>
                <a:gd name="T25" fmla="*/ 204 h 1265"/>
                <a:gd name="T26" fmla="*/ 1847 w 1955"/>
                <a:gd name="T27" fmla="*/ 276 h 1265"/>
                <a:gd name="T28" fmla="*/ 2034 w 1955"/>
                <a:gd name="T29" fmla="*/ 360 h 1265"/>
                <a:gd name="T30" fmla="*/ 2123 w 1955"/>
                <a:gd name="T31" fmla="*/ 443 h 1265"/>
                <a:gd name="T32" fmla="*/ 2144 w 1955"/>
                <a:gd name="T33" fmla="*/ 539 h 1265"/>
                <a:gd name="T34" fmla="*/ 2094 w 1955"/>
                <a:gd name="T35" fmla="*/ 629 h 1265"/>
                <a:gd name="T36" fmla="*/ 1976 w 1955"/>
                <a:gd name="T37" fmla="*/ 719 h 1265"/>
                <a:gd name="T38" fmla="*/ 1779 w 1955"/>
                <a:gd name="T39" fmla="*/ 809 h 1265"/>
                <a:gd name="T40" fmla="*/ 1529 w 1955"/>
                <a:gd name="T41" fmla="*/ 899 h 1265"/>
                <a:gd name="T42" fmla="*/ 1230 w 1955"/>
                <a:gd name="T43" fmla="*/ 989 h 1265"/>
                <a:gd name="T44" fmla="*/ 860 w 1955"/>
                <a:gd name="T45" fmla="*/ 1073 h 1265"/>
                <a:gd name="T46" fmla="*/ 447 w 1955"/>
                <a:gd name="T47" fmla="*/ 1157 h 1265"/>
                <a:gd name="T48" fmla="*/ 0 w 1955"/>
                <a:gd name="T49" fmla="*/ 1241 h 1265"/>
                <a:gd name="T50" fmla="*/ 255 w 1955"/>
                <a:gd name="T51" fmla="*/ 1223 h 1265"/>
                <a:gd name="T52" fmla="*/ 690 w 1955"/>
                <a:gd name="T53" fmla="*/ 1139 h 1265"/>
                <a:gd name="T54" fmla="*/ 1077 w 1955"/>
                <a:gd name="T55" fmla="*/ 1049 h 1265"/>
                <a:gd name="T56" fmla="*/ 1422 w 1955"/>
                <a:gd name="T57" fmla="*/ 959 h 1265"/>
                <a:gd name="T58" fmla="*/ 1713 w 1955"/>
                <a:gd name="T59" fmla="*/ 863 h 1265"/>
                <a:gd name="T60" fmla="*/ 1940 w 1955"/>
                <a:gd name="T61" fmla="*/ 767 h 1265"/>
                <a:gd name="T62" fmla="*/ 2100 w 1955"/>
                <a:gd name="T63" fmla="*/ 677 h 1265"/>
                <a:gd name="T64" fmla="*/ 2186 w 1955"/>
                <a:gd name="T65" fmla="*/ 581 h 1265"/>
                <a:gd name="T66" fmla="*/ 2207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5332 w 4694"/>
                <a:gd name="T1" fmla="*/ 797 h 2901"/>
                <a:gd name="T2" fmla="*/ 5298 w 4694"/>
                <a:gd name="T3" fmla="*/ 665 h 2901"/>
                <a:gd name="T4" fmla="*/ 5210 w 4694"/>
                <a:gd name="T5" fmla="*/ 540 h 2901"/>
                <a:gd name="T6" fmla="*/ 5073 w 4694"/>
                <a:gd name="T7" fmla="*/ 426 h 2901"/>
                <a:gd name="T8" fmla="*/ 4883 w 4694"/>
                <a:gd name="T9" fmla="*/ 312 h 2901"/>
                <a:gd name="T10" fmla="*/ 4639 w 4694"/>
                <a:gd name="T11" fmla="*/ 216 h 2901"/>
                <a:gd name="T12" fmla="*/ 4355 w 4694"/>
                <a:gd name="T13" fmla="*/ 120 h 2901"/>
                <a:gd name="T14" fmla="*/ 4022 w 4694"/>
                <a:gd name="T15" fmla="*/ 36 h 2901"/>
                <a:gd name="T16" fmla="*/ 3639 w 4694"/>
                <a:gd name="T17" fmla="*/ 0 h 2901"/>
                <a:gd name="T18" fmla="*/ 4022 w 4694"/>
                <a:gd name="T19" fmla="*/ 78 h 2901"/>
                <a:gd name="T20" fmla="*/ 4355 w 4694"/>
                <a:gd name="T21" fmla="*/ 162 h 2901"/>
                <a:gd name="T22" fmla="*/ 4639 w 4694"/>
                <a:gd name="T23" fmla="*/ 258 h 2901"/>
                <a:gd name="T24" fmla="*/ 4870 w 4694"/>
                <a:gd name="T25" fmla="*/ 366 h 2901"/>
                <a:gd name="T26" fmla="*/ 5048 w 4694"/>
                <a:gd name="T27" fmla="*/ 480 h 2901"/>
                <a:gd name="T28" fmla="*/ 5169 w 4694"/>
                <a:gd name="T29" fmla="*/ 605 h 2901"/>
                <a:gd name="T30" fmla="*/ 5237 w 4694"/>
                <a:gd name="T31" fmla="*/ 737 h 2901"/>
                <a:gd name="T32" fmla="*/ 5237 w 4694"/>
                <a:gd name="T33" fmla="*/ 875 h 2901"/>
                <a:gd name="T34" fmla="*/ 5190 w 4694"/>
                <a:gd name="T35" fmla="*/ 1001 h 2901"/>
                <a:gd name="T36" fmla="*/ 5101 w 4694"/>
                <a:gd name="T37" fmla="*/ 1127 h 2901"/>
                <a:gd name="T38" fmla="*/ 4966 w 4694"/>
                <a:gd name="T39" fmla="*/ 1259 h 2901"/>
                <a:gd name="T40" fmla="*/ 4790 w 4694"/>
                <a:gd name="T41" fmla="*/ 1385 h 2901"/>
                <a:gd name="T42" fmla="*/ 4570 w 4694"/>
                <a:gd name="T43" fmla="*/ 1517 h 2901"/>
                <a:gd name="T44" fmla="*/ 4319 w 4694"/>
                <a:gd name="T45" fmla="*/ 1648 h 2901"/>
                <a:gd name="T46" fmla="*/ 4030 w 4694"/>
                <a:gd name="T47" fmla="*/ 1774 h 2901"/>
                <a:gd name="T48" fmla="*/ 3704 w 4694"/>
                <a:gd name="T49" fmla="*/ 1906 h 2901"/>
                <a:gd name="T50" fmla="*/ 3343 w 4694"/>
                <a:gd name="T51" fmla="*/ 2032 h 2901"/>
                <a:gd name="T52" fmla="*/ 2946 w 4694"/>
                <a:gd name="T53" fmla="*/ 2164 h 2901"/>
                <a:gd name="T54" fmla="*/ 2526 w 4694"/>
                <a:gd name="T55" fmla="*/ 2284 h 2901"/>
                <a:gd name="T56" fmla="*/ 2068 w 4694"/>
                <a:gd name="T57" fmla="*/ 2410 h 2901"/>
                <a:gd name="T58" fmla="*/ 1596 w 4694"/>
                <a:gd name="T59" fmla="*/ 2530 h 2901"/>
                <a:gd name="T60" fmla="*/ 564 w 4694"/>
                <a:gd name="T61" fmla="*/ 2757 h 2901"/>
                <a:gd name="T62" fmla="*/ 0 w 4694"/>
                <a:gd name="T63" fmla="*/ 2901 h 2901"/>
                <a:gd name="T64" fmla="*/ 1089 w 4694"/>
                <a:gd name="T65" fmla="*/ 2674 h 2901"/>
                <a:gd name="T66" fmla="*/ 1861 w 4694"/>
                <a:gd name="T67" fmla="*/ 2494 h 2901"/>
                <a:gd name="T68" fmla="*/ 2337 w 4694"/>
                <a:gd name="T69" fmla="*/ 2374 h 2901"/>
                <a:gd name="T70" fmla="*/ 2784 w 4694"/>
                <a:gd name="T71" fmla="*/ 2248 h 2901"/>
                <a:gd name="T72" fmla="*/ 3198 w 4694"/>
                <a:gd name="T73" fmla="*/ 2116 h 2901"/>
                <a:gd name="T74" fmla="*/ 3577 w 4694"/>
                <a:gd name="T75" fmla="*/ 1984 h 2901"/>
                <a:gd name="T76" fmla="*/ 3930 w 4694"/>
                <a:gd name="T77" fmla="*/ 1858 h 2901"/>
                <a:gd name="T78" fmla="*/ 4243 w 4694"/>
                <a:gd name="T79" fmla="*/ 1720 h 2901"/>
                <a:gd name="T80" fmla="*/ 4523 w 4694"/>
                <a:gd name="T81" fmla="*/ 1589 h 2901"/>
                <a:gd name="T82" fmla="*/ 4763 w 4694"/>
                <a:gd name="T83" fmla="*/ 1457 h 2901"/>
                <a:gd name="T84" fmla="*/ 4966 w 4694"/>
                <a:gd name="T85" fmla="*/ 1325 h 2901"/>
                <a:gd name="T86" fmla="*/ 5121 w 4694"/>
                <a:gd name="T87" fmla="*/ 1193 h 2901"/>
                <a:gd name="T88" fmla="*/ 5237 w 4694"/>
                <a:gd name="T89" fmla="*/ 1061 h 2901"/>
                <a:gd name="T90" fmla="*/ 5305 w 4694"/>
                <a:gd name="T91" fmla="*/ 935 h 2901"/>
                <a:gd name="T92" fmla="*/ 5326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4269 w 3761"/>
                <a:gd name="T1" fmla="*/ 719 h 2356"/>
                <a:gd name="T2" fmla="*/ 4235 w 3761"/>
                <a:gd name="T3" fmla="*/ 599 h 2356"/>
                <a:gd name="T4" fmla="*/ 4150 w 3761"/>
                <a:gd name="T5" fmla="*/ 486 h 2356"/>
                <a:gd name="T6" fmla="*/ 4000 w 3761"/>
                <a:gd name="T7" fmla="*/ 378 h 2356"/>
                <a:gd name="T8" fmla="*/ 3804 w 3761"/>
                <a:gd name="T9" fmla="*/ 282 h 2356"/>
                <a:gd name="T10" fmla="*/ 3550 w 3761"/>
                <a:gd name="T11" fmla="*/ 192 h 2356"/>
                <a:gd name="T12" fmla="*/ 3251 w 3761"/>
                <a:gd name="T13" fmla="*/ 108 h 2356"/>
                <a:gd name="T14" fmla="*/ 2905 w 3761"/>
                <a:gd name="T15" fmla="*/ 36 h 2356"/>
                <a:gd name="T16" fmla="*/ 2532 w 3761"/>
                <a:gd name="T17" fmla="*/ 0 h 2356"/>
                <a:gd name="T18" fmla="*/ 2926 w 3761"/>
                <a:gd name="T19" fmla="*/ 72 h 2356"/>
                <a:gd name="T20" fmla="*/ 3264 w 3761"/>
                <a:gd name="T21" fmla="*/ 150 h 2356"/>
                <a:gd name="T22" fmla="*/ 3563 w 3761"/>
                <a:gd name="T23" fmla="*/ 234 h 2356"/>
                <a:gd name="T24" fmla="*/ 3804 w 3761"/>
                <a:gd name="T25" fmla="*/ 330 h 2356"/>
                <a:gd name="T26" fmla="*/ 3992 w 3761"/>
                <a:gd name="T27" fmla="*/ 432 h 2356"/>
                <a:gd name="T28" fmla="*/ 4118 w 3761"/>
                <a:gd name="T29" fmla="*/ 545 h 2356"/>
                <a:gd name="T30" fmla="*/ 4183 w 3761"/>
                <a:gd name="T31" fmla="*/ 665 h 2356"/>
                <a:gd name="T32" fmla="*/ 4189 w 3761"/>
                <a:gd name="T33" fmla="*/ 791 h 2356"/>
                <a:gd name="T34" fmla="*/ 4150 w 3761"/>
                <a:gd name="T35" fmla="*/ 887 h 2356"/>
                <a:gd name="T36" fmla="*/ 4083 w 3761"/>
                <a:gd name="T37" fmla="*/ 989 h 2356"/>
                <a:gd name="T38" fmla="*/ 3972 w 3761"/>
                <a:gd name="T39" fmla="*/ 1091 h 2356"/>
                <a:gd name="T40" fmla="*/ 3830 w 3761"/>
                <a:gd name="T41" fmla="*/ 1187 h 2356"/>
                <a:gd name="T42" fmla="*/ 3660 w 3761"/>
                <a:gd name="T43" fmla="*/ 1289 h 2356"/>
                <a:gd name="T44" fmla="*/ 3458 w 3761"/>
                <a:gd name="T45" fmla="*/ 1391 h 2356"/>
                <a:gd name="T46" fmla="*/ 3218 w 3761"/>
                <a:gd name="T47" fmla="*/ 1493 h 2356"/>
                <a:gd name="T48" fmla="*/ 2959 w 3761"/>
                <a:gd name="T49" fmla="*/ 1589 h 2356"/>
                <a:gd name="T50" fmla="*/ 2355 w 3761"/>
                <a:gd name="T51" fmla="*/ 1786 h 2356"/>
                <a:gd name="T52" fmla="*/ 1659 w 3761"/>
                <a:gd name="T53" fmla="*/ 1972 h 2356"/>
                <a:gd name="T54" fmla="*/ 875 w 3761"/>
                <a:gd name="T55" fmla="*/ 2158 h 2356"/>
                <a:gd name="T56" fmla="*/ 0 w 3761"/>
                <a:gd name="T57" fmla="*/ 2326 h 2356"/>
                <a:gd name="T58" fmla="*/ 441 w 3761"/>
                <a:gd name="T59" fmla="*/ 2272 h 2356"/>
                <a:gd name="T60" fmla="*/ 1302 w 3761"/>
                <a:gd name="T61" fmla="*/ 2092 h 2356"/>
                <a:gd name="T62" fmla="*/ 2054 w 3761"/>
                <a:gd name="T63" fmla="*/ 1900 h 2356"/>
                <a:gd name="T64" fmla="*/ 2717 w 3761"/>
                <a:gd name="T65" fmla="*/ 1702 h 2356"/>
                <a:gd name="T66" fmla="*/ 3010 w 3761"/>
                <a:gd name="T67" fmla="*/ 1607 h 2356"/>
                <a:gd name="T68" fmla="*/ 3271 w 3761"/>
                <a:gd name="T69" fmla="*/ 1505 h 2356"/>
                <a:gd name="T70" fmla="*/ 3511 w 3761"/>
                <a:gd name="T71" fmla="*/ 1403 h 2356"/>
                <a:gd name="T72" fmla="*/ 3725 w 3761"/>
                <a:gd name="T73" fmla="*/ 1301 h 2356"/>
                <a:gd name="T74" fmla="*/ 3896 w 3761"/>
                <a:gd name="T75" fmla="*/ 1193 h 2356"/>
                <a:gd name="T76" fmla="*/ 4042 w 3761"/>
                <a:gd name="T77" fmla="*/ 1091 h 2356"/>
                <a:gd name="T78" fmla="*/ 4150 w 3761"/>
                <a:gd name="T79" fmla="*/ 989 h 2356"/>
                <a:gd name="T80" fmla="*/ 4222 w 3761"/>
                <a:gd name="T81" fmla="*/ 887 h 2356"/>
                <a:gd name="T82" fmla="*/ 4263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3305 w 2924"/>
                <a:gd name="T1" fmla="*/ 647 h 1846"/>
                <a:gd name="T2" fmla="*/ 3252 w 2924"/>
                <a:gd name="T3" fmla="*/ 528 h 1846"/>
                <a:gd name="T4" fmla="*/ 3110 w 2924"/>
                <a:gd name="T5" fmla="*/ 414 h 1846"/>
                <a:gd name="T6" fmla="*/ 2893 w 2924"/>
                <a:gd name="T7" fmla="*/ 318 h 1846"/>
                <a:gd name="T8" fmla="*/ 2602 w 2924"/>
                <a:gd name="T9" fmla="*/ 228 h 1846"/>
                <a:gd name="T10" fmla="*/ 2243 w 2924"/>
                <a:gd name="T11" fmla="*/ 150 h 1846"/>
                <a:gd name="T12" fmla="*/ 1812 w 2924"/>
                <a:gd name="T13" fmla="*/ 78 h 1846"/>
                <a:gd name="T14" fmla="*/ 1338 w 2924"/>
                <a:gd name="T15" fmla="*/ 24 h 1846"/>
                <a:gd name="T16" fmla="*/ 774 w 2924"/>
                <a:gd name="T17" fmla="*/ 0 h 1846"/>
                <a:gd name="T18" fmla="*/ 1350 w 2924"/>
                <a:gd name="T19" fmla="*/ 48 h 1846"/>
                <a:gd name="T20" fmla="*/ 1833 w 2924"/>
                <a:gd name="T21" fmla="*/ 108 h 1846"/>
                <a:gd name="T22" fmla="*/ 2271 w 2924"/>
                <a:gd name="T23" fmla="*/ 180 h 1846"/>
                <a:gd name="T24" fmla="*/ 2630 w 2924"/>
                <a:gd name="T25" fmla="*/ 264 h 1846"/>
                <a:gd name="T26" fmla="*/ 2907 w 2924"/>
                <a:gd name="T27" fmla="*/ 360 h 1846"/>
                <a:gd name="T28" fmla="*/ 3110 w 2924"/>
                <a:gd name="T29" fmla="*/ 468 h 1846"/>
                <a:gd name="T30" fmla="*/ 3219 w 2924"/>
                <a:gd name="T31" fmla="*/ 587 h 1846"/>
                <a:gd name="T32" fmla="*/ 3239 w 2924"/>
                <a:gd name="T33" fmla="*/ 713 h 1846"/>
                <a:gd name="T34" fmla="*/ 3212 w 2924"/>
                <a:gd name="T35" fmla="*/ 785 h 1846"/>
                <a:gd name="T36" fmla="*/ 3159 w 2924"/>
                <a:gd name="T37" fmla="*/ 857 h 1846"/>
                <a:gd name="T38" fmla="*/ 2967 w 2924"/>
                <a:gd name="T39" fmla="*/ 1001 h 1846"/>
                <a:gd name="T40" fmla="*/ 2678 w 2924"/>
                <a:gd name="T41" fmla="*/ 1145 h 1846"/>
                <a:gd name="T42" fmla="*/ 2299 w 2924"/>
                <a:gd name="T43" fmla="*/ 1289 h 1846"/>
                <a:gd name="T44" fmla="*/ 1833 w 2924"/>
                <a:gd name="T45" fmla="*/ 1433 h 1846"/>
                <a:gd name="T46" fmla="*/ 1302 w 2924"/>
                <a:gd name="T47" fmla="*/ 1571 h 1846"/>
                <a:gd name="T48" fmla="*/ 684 w 2924"/>
                <a:gd name="T49" fmla="*/ 1702 h 1846"/>
                <a:gd name="T50" fmla="*/ 0 w 2924"/>
                <a:gd name="T51" fmla="*/ 1828 h 1846"/>
                <a:gd name="T52" fmla="*/ 351 w 2924"/>
                <a:gd name="T53" fmla="*/ 1780 h 1846"/>
                <a:gd name="T54" fmla="*/ 1017 w 2924"/>
                <a:gd name="T55" fmla="*/ 1648 h 1846"/>
                <a:gd name="T56" fmla="*/ 1605 w 2924"/>
                <a:gd name="T57" fmla="*/ 1511 h 1846"/>
                <a:gd name="T58" fmla="*/ 2111 w 2924"/>
                <a:gd name="T59" fmla="*/ 1367 h 1846"/>
                <a:gd name="T60" fmla="*/ 2547 w 2924"/>
                <a:gd name="T61" fmla="*/ 1223 h 1846"/>
                <a:gd name="T62" fmla="*/ 2893 w 2924"/>
                <a:gd name="T63" fmla="*/ 1079 h 1846"/>
                <a:gd name="T64" fmla="*/ 3139 w 2924"/>
                <a:gd name="T65" fmla="*/ 929 h 1846"/>
                <a:gd name="T66" fmla="*/ 3252 w 2924"/>
                <a:gd name="T67" fmla="*/ 815 h 1846"/>
                <a:gd name="T68" fmla="*/ 3292 w 2924"/>
                <a:gd name="T69" fmla="*/ 743 h 1846"/>
                <a:gd name="T70" fmla="*/ 3305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041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5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698 w 1488"/>
                <a:gd name="T7" fmla="*/ 186 h 204"/>
                <a:gd name="T8" fmla="*/ 1599 w 1488"/>
                <a:gd name="T9" fmla="*/ 204 h 204"/>
                <a:gd name="T10" fmla="*/ 15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0000"/>
                </a:solidFill>
              </a:endParaRPr>
            </a:p>
          </p:txBody>
        </p:sp>
        <p:sp>
          <p:nvSpPr>
            <p:cNvPr id="1043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altLang="ru-RU" smtClean="0">
                <a:solidFill>
                  <a:srgbClr val="000000"/>
                </a:solidFill>
              </a:endParaRPr>
            </a:p>
          </p:txBody>
        </p:sp>
        <p:grpSp>
          <p:nvGrpSpPr>
            <p:cNvPr id="1044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045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46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213 w 323"/>
                  <a:gd name="T13" fmla="*/ 18 h 162"/>
                  <a:gd name="T14" fmla="*/ 279 w 323"/>
                  <a:gd name="T15" fmla="*/ 54 h 162"/>
                  <a:gd name="T16" fmla="*/ 327 w 323"/>
                  <a:gd name="T17" fmla="*/ 90 h 162"/>
                  <a:gd name="T18" fmla="*/ 357 w 323"/>
                  <a:gd name="T19" fmla="*/ 114 h 162"/>
                  <a:gd name="T20" fmla="*/ 363 w 323"/>
                  <a:gd name="T21" fmla="*/ 126 h 162"/>
                  <a:gd name="T22" fmla="*/ 363 w 323"/>
                  <a:gd name="T23" fmla="*/ 126 h 162"/>
                  <a:gd name="T24" fmla="*/ 26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47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326 w 1250"/>
                  <a:gd name="T1" fmla="*/ 641 h 923"/>
                  <a:gd name="T2" fmla="*/ 1326 w 1250"/>
                  <a:gd name="T3" fmla="*/ 473 h 923"/>
                  <a:gd name="T4" fmla="*/ 1296 w 1250"/>
                  <a:gd name="T5" fmla="*/ 384 h 923"/>
                  <a:gd name="T6" fmla="*/ 1272 w 1250"/>
                  <a:gd name="T7" fmla="*/ 288 h 923"/>
                  <a:gd name="T8" fmla="*/ 1199 w 1250"/>
                  <a:gd name="T9" fmla="*/ 174 h 923"/>
                  <a:gd name="T10" fmla="*/ 1103 w 1250"/>
                  <a:gd name="T11" fmla="*/ 96 h 923"/>
                  <a:gd name="T12" fmla="*/ 1083 w 1250"/>
                  <a:gd name="T13" fmla="*/ 72 h 923"/>
                  <a:gd name="T14" fmla="*/ 1011 w 1250"/>
                  <a:gd name="T15" fmla="*/ 18 h 923"/>
                  <a:gd name="T16" fmla="*/ 939 w 1250"/>
                  <a:gd name="T17" fmla="*/ 6 h 923"/>
                  <a:gd name="T18" fmla="*/ 797 w 1250"/>
                  <a:gd name="T19" fmla="*/ 24 h 923"/>
                  <a:gd name="T20" fmla="*/ 744 w 1250"/>
                  <a:gd name="T21" fmla="*/ 42 h 923"/>
                  <a:gd name="T22" fmla="*/ 648 w 1250"/>
                  <a:gd name="T23" fmla="*/ 120 h 923"/>
                  <a:gd name="T24" fmla="*/ 612 w 1250"/>
                  <a:gd name="T25" fmla="*/ 228 h 923"/>
                  <a:gd name="T26" fmla="*/ 589 w 1250"/>
                  <a:gd name="T27" fmla="*/ 348 h 923"/>
                  <a:gd name="T28" fmla="*/ 473 w 1250"/>
                  <a:gd name="T29" fmla="*/ 479 h 923"/>
                  <a:gd name="T30" fmla="*/ 453 w 1250"/>
                  <a:gd name="T31" fmla="*/ 539 h 923"/>
                  <a:gd name="T32" fmla="*/ 393 w 1250"/>
                  <a:gd name="T33" fmla="*/ 599 h 923"/>
                  <a:gd name="T34" fmla="*/ 345 w 1250"/>
                  <a:gd name="T35" fmla="*/ 629 h 923"/>
                  <a:gd name="T36" fmla="*/ 333 w 1250"/>
                  <a:gd name="T37" fmla="*/ 635 h 923"/>
                  <a:gd name="T38" fmla="*/ 29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80 w 1250"/>
                  <a:gd name="T47" fmla="*/ 869 h 923"/>
                  <a:gd name="T48" fmla="*/ 720 w 1250"/>
                  <a:gd name="T49" fmla="*/ 827 h 923"/>
                  <a:gd name="T50" fmla="*/ 780 w 1250"/>
                  <a:gd name="T51" fmla="*/ 725 h 923"/>
                  <a:gd name="T52" fmla="*/ 774 w 1250"/>
                  <a:gd name="T53" fmla="*/ 611 h 923"/>
                  <a:gd name="T54" fmla="*/ 896 w 1250"/>
                  <a:gd name="T55" fmla="*/ 551 h 923"/>
                  <a:gd name="T56" fmla="*/ 999 w 1250"/>
                  <a:gd name="T57" fmla="*/ 449 h 923"/>
                  <a:gd name="T58" fmla="*/ 1029 w 1250"/>
                  <a:gd name="T59" fmla="*/ 414 h 923"/>
                  <a:gd name="T60" fmla="*/ 1095 w 1250"/>
                  <a:gd name="T61" fmla="*/ 318 h 923"/>
                  <a:gd name="T62" fmla="*/ 1159 w 1250"/>
                  <a:gd name="T63" fmla="*/ 336 h 923"/>
                  <a:gd name="T64" fmla="*/ 1278 w 1250"/>
                  <a:gd name="T65" fmla="*/ 617 h 923"/>
                  <a:gd name="T66" fmla="*/ 1272 w 1250"/>
                  <a:gd name="T67" fmla="*/ 689 h 923"/>
                  <a:gd name="T68" fmla="*/ 1308 w 1250"/>
                  <a:gd name="T69" fmla="*/ 749 h 923"/>
                  <a:gd name="T70" fmla="*/ 1362 w 1250"/>
                  <a:gd name="T71" fmla="*/ 713 h 923"/>
                  <a:gd name="T72" fmla="*/ 1398 w 1250"/>
                  <a:gd name="T73" fmla="*/ 749 h 923"/>
                  <a:gd name="T74" fmla="*/ 1410 w 1250"/>
                  <a:gd name="T75" fmla="*/ 743 h 923"/>
                  <a:gd name="T76" fmla="*/ 774 w 1250"/>
                  <a:gd name="T77" fmla="*/ 264 h 923"/>
                  <a:gd name="T78" fmla="*/ 904 w 1250"/>
                  <a:gd name="T79" fmla="*/ 372 h 923"/>
                  <a:gd name="T80" fmla="*/ 878 w 1250"/>
                  <a:gd name="T81" fmla="*/ 443 h 923"/>
                  <a:gd name="T82" fmla="*/ 788 w 1250"/>
                  <a:gd name="T83" fmla="*/ 515 h 923"/>
                  <a:gd name="T84" fmla="*/ 738 w 1250"/>
                  <a:gd name="T85" fmla="*/ 569 h 923"/>
                  <a:gd name="T86" fmla="*/ 696 w 1250"/>
                  <a:gd name="T87" fmla="*/ 593 h 923"/>
                  <a:gd name="T88" fmla="*/ 654 w 1250"/>
                  <a:gd name="T89" fmla="*/ 617 h 923"/>
                  <a:gd name="T90" fmla="*/ 642 w 1250"/>
                  <a:gd name="T91" fmla="*/ 707 h 923"/>
                  <a:gd name="T92" fmla="*/ 393 w 1250"/>
                  <a:gd name="T93" fmla="*/ 755 h 923"/>
                  <a:gd name="T94" fmla="*/ 429 w 1250"/>
                  <a:gd name="T95" fmla="*/ 641 h 923"/>
                  <a:gd name="T96" fmla="*/ 465 w 1250"/>
                  <a:gd name="T97" fmla="*/ 647 h 923"/>
                  <a:gd name="T98" fmla="*/ 497 w 1250"/>
                  <a:gd name="T99" fmla="*/ 617 h 923"/>
                  <a:gd name="T100" fmla="*/ 648 w 1250"/>
                  <a:gd name="T101" fmla="*/ 515 h 923"/>
                  <a:gd name="T102" fmla="*/ 696 w 1250"/>
                  <a:gd name="T103" fmla="*/ 473 h 923"/>
                  <a:gd name="T104" fmla="*/ 720 w 1250"/>
                  <a:gd name="T105" fmla="*/ 396 h 923"/>
                  <a:gd name="T106" fmla="*/ 720 w 1250"/>
                  <a:gd name="T107" fmla="*/ 378 h 923"/>
                  <a:gd name="T108" fmla="*/ 744 w 1250"/>
                  <a:gd name="T109" fmla="*/ 270 h 923"/>
                  <a:gd name="T110" fmla="*/ 762 w 1250"/>
                  <a:gd name="T111" fmla="*/ 192 h 923"/>
                  <a:gd name="T112" fmla="*/ 774 w 1250"/>
                  <a:gd name="T113" fmla="*/ 264 h 923"/>
                  <a:gd name="T114" fmla="*/ 612 w 1250"/>
                  <a:gd name="T115" fmla="*/ 455 h 923"/>
                  <a:gd name="T116" fmla="*/ 71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48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49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50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51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52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53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54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88 w 72"/>
                  <a:gd name="T3" fmla="*/ 24 h 54"/>
                  <a:gd name="T4" fmla="*/ 100 w 72"/>
                  <a:gd name="T5" fmla="*/ 12 h 54"/>
                  <a:gd name="T6" fmla="*/ 106 w 72"/>
                  <a:gd name="T7" fmla="*/ 6 h 54"/>
                  <a:gd name="T8" fmla="*/ 116 w 72"/>
                  <a:gd name="T9" fmla="*/ 0 h 54"/>
                  <a:gd name="T10" fmla="*/ 8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55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56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57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327 w 287"/>
                  <a:gd name="T1" fmla="*/ 0 h 84"/>
                  <a:gd name="T2" fmla="*/ 0 w 287"/>
                  <a:gd name="T3" fmla="*/ 84 h 84"/>
                  <a:gd name="T4" fmla="*/ 208 w 287"/>
                  <a:gd name="T5" fmla="*/ 36 h 84"/>
                  <a:gd name="T6" fmla="*/ 114 w 287"/>
                  <a:gd name="T7" fmla="*/ 60 h 84"/>
                  <a:gd name="T8" fmla="*/ 316 w 287"/>
                  <a:gd name="T9" fmla="*/ 18 h 84"/>
                  <a:gd name="T10" fmla="*/ 327 w 287"/>
                  <a:gd name="T11" fmla="*/ 0 h 84"/>
                  <a:gd name="T12" fmla="*/ 32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58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59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60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61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62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63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64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65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66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67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68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1069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2569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570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571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2572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2573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065FFC-04D5-4FFA-ABFF-C644329472C8}" type="slidenum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1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image" Target="../media/image5.jpeg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1.wmf"/><Relationship Id="rId18" Type="http://schemas.openxmlformats.org/officeDocument/2006/relationships/image" Target="../media/image12.wmf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8.wmf"/><Relationship Id="rId12" Type="http://schemas.openxmlformats.org/officeDocument/2006/relationships/oleObject" Target="../embeddings/oleObject5.bin"/><Relationship Id="rId17" Type="http://schemas.openxmlformats.org/officeDocument/2006/relationships/oleObject" Target="../embeddings/oleObject7.bin"/><Relationship Id="rId2" Type="http://schemas.openxmlformats.org/officeDocument/2006/relationships/vmlDrawing" Target="../drawings/vmlDrawing2.vml"/><Relationship Id="rId16" Type="http://schemas.openxmlformats.org/officeDocument/2006/relationships/image" Target="../media/image13.png"/><Relationship Id="rId1" Type="http://schemas.openxmlformats.org/officeDocument/2006/relationships/themeOverride" Target="../theme/themeOverride1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0.wmf"/><Relationship Id="rId5" Type="http://schemas.openxmlformats.org/officeDocument/2006/relationships/image" Target="../media/image2.png"/><Relationship Id="rId15" Type="http://schemas.openxmlformats.org/officeDocument/2006/relationships/image" Target="../media/image4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4.pn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9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image" Target="../media/image21.png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20.png"/><Relationship Id="rId2" Type="http://schemas.openxmlformats.org/officeDocument/2006/relationships/slideLayout" Target="../slideLayouts/slideLayout3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11" Type="http://schemas.openxmlformats.org/officeDocument/2006/relationships/image" Target="../media/image19.png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4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120836" name="Picture 2" descr="http://www.metod-kopilka.ru/pics/fizika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-9525"/>
            <a:ext cx="9144000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4213" y="333375"/>
            <a:ext cx="8064500" cy="17541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</a:t>
            </a:r>
            <a:r>
              <a:rPr lang="en-US" sz="3600" b="1" dirty="0">
                <a:solidFill>
                  <a:srgbClr val="0033CC"/>
                </a:solidFill>
                <a:latin typeface="Calibri" pitchFamily="34" charset="0"/>
              </a:rPr>
              <a:t> 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Дж) 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физическая величина, определяющая способность тел совершать работу.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27090" y="5084763"/>
            <a:ext cx="7921625" cy="1223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4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pic>
        <p:nvPicPr>
          <p:cNvPr id="121859" name="Picture 4" descr="http://www.prosv.ru/ebooks/martynova7-9/images/1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88900"/>
            <a:ext cx="838835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1860" name="TextBox 7"/>
          <p:cNvSpPr txBox="1">
            <a:spLocks noChangeArrowheads="1"/>
          </p:cNvSpPr>
          <p:nvPr/>
        </p:nvSpPr>
        <p:spPr bwMode="auto">
          <a:xfrm>
            <a:off x="250825" y="841375"/>
            <a:ext cx="6492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ru-RU" altLang="ru-RU" sz="36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altLang="ru-RU" sz="24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</a:p>
        </p:txBody>
      </p:sp>
      <p:sp>
        <p:nvSpPr>
          <p:cNvPr id="121861" name="TextBox 8"/>
          <p:cNvSpPr txBox="1">
            <a:spLocks noChangeArrowheads="1"/>
          </p:cNvSpPr>
          <p:nvPr/>
        </p:nvSpPr>
        <p:spPr bwMode="auto">
          <a:xfrm>
            <a:off x="7308850" y="841375"/>
            <a:ext cx="6635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ru-RU" altLang="ru-RU" sz="36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altLang="ru-RU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</a:p>
        </p:txBody>
      </p:sp>
      <p:sp>
        <p:nvSpPr>
          <p:cNvPr id="121862" name="TextBox 9"/>
          <p:cNvSpPr txBox="1">
            <a:spLocks noChangeArrowheads="1"/>
          </p:cNvSpPr>
          <p:nvPr/>
        </p:nvSpPr>
        <p:spPr bwMode="auto">
          <a:xfrm>
            <a:off x="5903913" y="80963"/>
            <a:ext cx="5270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ru-RU" altLang="ru-RU" sz="40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811213" y="4621213"/>
            <a:ext cx="252095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ru-RU" altLang="ru-RU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Потенциальная энергия тела,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ru-RU" altLang="ru-RU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поднятого над землей на высоту </a:t>
            </a:r>
            <a:r>
              <a:rPr lang="en-US" altLang="ru-RU" sz="20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altLang="ru-RU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7" name="Прямоугольник 1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904148" y="2887841"/>
            <a:ext cx="1864357" cy="1049262"/>
          </a:xfrm>
          <a:prstGeom prst="rect">
            <a:avLst/>
          </a:prstGeom>
          <a:blipFill rotWithShape="0">
            <a:blip r:embed="rId5"/>
            <a:stretch>
              <a:fillRect b="-10920"/>
            </a:stretch>
          </a:blipFill>
          <a:ln>
            <a:solidFill>
              <a:srgbClr val="0070C0"/>
            </a:solidFill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9" name="TextBox 1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15616" y="3912751"/>
            <a:ext cx="2052228" cy="646331"/>
          </a:xfrm>
          <a:prstGeom prst="rect">
            <a:avLst/>
          </a:prstGeom>
          <a:blipFill rotWithShape="0">
            <a:blip r:embed="rId6"/>
            <a:stretch>
              <a:fillRect t="-14815" r="-2950" b="-32407"/>
            </a:stretch>
          </a:blipFill>
          <a:ln>
            <a:solidFill>
              <a:srgbClr val="0070C0"/>
            </a:solidFill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>
                <a:noFill/>
              </a:rPr>
              <a:t> </a:t>
            </a:r>
          </a:p>
        </p:txBody>
      </p:sp>
      <p:graphicFrame>
        <p:nvGraphicFramePr>
          <p:cNvPr id="20" name="Object 9"/>
          <p:cNvGraphicFramePr>
            <a:graphicFrameLocks noChangeAspect="1"/>
          </p:cNvGraphicFramePr>
          <p:nvPr/>
        </p:nvGraphicFramePr>
        <p:xfrm>
          <a:off x="250825" y="2359025"/>
          <a:ext cx="2089150" cy="120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7" imgW="723586" imgH="418918" progId="">
                  <p:embed/>
                </p:oleObj>
              </mc:Choice>
              <mc:Fallback>
                <p:oleObj name="Equation" r:id="rId7" imgW="723586" imgH="41891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2359025"/>
                        <a:ext cx="2089150" cy="12096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12700">
                        <a:solidFill>
                          <a:srgbClr val="4F81BD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Прямая со стрелкой 3"/>
          <p:cNvCxnSpPr/>
          <p:nvPr/>
        </p:nvCxnSpPr>
        <p:spPr>
          <a:xfrm flipH="1">
            <a:off x="2667000" y="2389188"/>
            <a:ext cx="2784475" cy="1524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6443663" y="2336800"/>
            <a:ext cx="692150" cy="4921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4076700" y="3902075"/>
            <a:ext cx="49593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ru-RU" altLang="ru-RU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Потенциальная энергия упругодеформированного тела (пружины).</a:t>
            </a:r>
          </a:p>
        </p:txBody>
      </p:sp>
      <p:sp>
        <p:nvSpPr>
          <p:cNvPr id="105486" name="TextBox 21"/>
          <p:cNvSpPr txBox="1">
            <a:spLocks noChangeArrowheads="1"/>
          </p:cNvSpPr>
          <p:nvPr/>
        </p:nvSpPr>
        <p:spPr bwMode="auto">
          <a:xfrm>
            <a:off x="576263" y="2941638"/>
            <a:ext cx="471487" cy="4619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ru-RU" sz="2400" i="1">
                <a:solidFill>
                  <a:srgbClr val="000000"/>
                </a:solidFill>
              </a:rPr>
              <a:t>к</a:t>
            </a:r>
          </a:p>
        </p:txBody>
      </p:sp>
      <p:sp>
        <p:nvSpPr>
          <p:cNvPr id="105487" name="TextBox 23"/>
          <p:cNvSpPr txBox="1">
            <a:spLocks noChangeArrowheads="1"/>
          </p:cNvSpPr>
          <p:nvPr/>
        </p:nvSpPr>
        <p:spPr bwMode="auto">
          <a:xfrm>
            <a:off x="3851275" y="4621213"/>
            <a:ext cx="5184775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sz="28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sz="28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жёсткость пружины, Н/м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ru-RU" sz="28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28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удлинение пружины (м)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ru-RU" sz="28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= ∆ℓ = ℓ - ℓ₀</a:t>
            </a:r>
          </a:p>
        </p:txBody>
      </p:sp>
    </p:spTree>
    <p:extLst>
      <p:ext uri="{BB962C8B-B14F-4D97-AF65-F5344CB8AC3E}">
        <p14:creationId xmlns:p14="http://schemas.microsoft.com/office/powerpoint/2010/main" val="2732442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3" grpId="0"/>
      <p:bldP spid="105486" grpId="0" animBg="1"/>
      <p:bldP spid="10548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alphaModFix amt="98000"/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539750" y="3963988"/>
          <a:ext cx="1712913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6" imgW="634725" imgH="203112" progId="">
                  <p:embed/>
                </p:oleObj>
              </mc:Choice>
              <mc:Fallback>
                <p:oleObj name="Equation" r:id="rId6" imgW="634725" imgH="203112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963988"/>
                        <a:ext cx="1712913" cy="5476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587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8" name="Object 4"/>
          <p:cNvGraphicFramePr>
            <a:graphicFrameLocks noChangeAspect="1"/>
          </p:cNvGraphicFramePr>
          <p:nvPr/>
        </p:nvGraphicFramePr>
        <p:xfrm>
          <a:off x="539750" y="4683125"/>
          <a:ext cx="2232025" cy="108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8" imgW="863225" imgH="418918" progId="">
                  <p:embed/>
                </p:oleObj>
              </mc:Choice>
              <mc:Fallback>
                <p:oleObj name="Equation" r:id="rId8" imgW="863225" imgH="41891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683125"/>
                        <a:ext cx="2232025" cy="10842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587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/>
        </p:nvGraphicFramePr>
        <p:xfrm>
          <a:off x="3457575" y="1566863"/>
          <a:ext cx="462597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10" imgW="1981200" imgH="431800" progId="">
                  <p:embed/>
                </p:oleObj>
              </mc:Choice>
              <mc:Fallback>
                <p:oleObj name="Equation" r:id="rId10" imgW="1981200" imgH="4318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7575" y="1566863"/>
                        <a:ext cx="4625975" cy="1025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587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2" name="Object 8"/>
          <p:cNvGraphicFramePr>
            <a:graphicFrameLocks noChangeAspect="1"/>
          </p:cNvGraphicFramePr>
          <p:nvPr/>
        </p:nvGraphicFramePr>
        <p:xfrm>
          <a:off x="3489325" y="2749550"/>
          <a:ext cx="2379663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2" imgW="1002865" imgH="418918" progId="">
                  <p:embed/>
                </p:oleObj>
              </mc:Choice>
              <mc:Fallback>
                <p:oleObj name="Equation" r:id="rId12" imgW="1002865" imgH="41891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9325" y="2749550"/>
                        <a:ext cx="2379663" cy="9953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587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3502025" y="3890963"/>
          <a:ext cx="1717675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4" imgW="723586" imgH="418918" progId="">
                  <p:embed/>
                </p:oleObj>
              </mc:Choice>
              <mc:Fallback>
                <p:oleObj name="Equation" r:id="rId14" imgW="723586" imgH="41891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2025" y="3890963"/>
                        <a:ext cx="1717675" cy="9953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587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34" name="Picture 14" descr="Похожее изображение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63" y="1341438"/>
            <a:ext cx="2879725" cy="209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>
          <a:xfrm>
            <a:off x="217488" y="1731963"/>
            <a:ext cx="4318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34950" y="1309688"/>
            <a:ext cx="4238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l-GR" sz="24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n-US" sz="24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ₒ</a:t>
            </a:r>
            <a:endParaRPr lang="ru-RU" sz="2400" b="1" i="1">
              <a:solidFill>
                <a:srgbClr val="000000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327025" y="1443038"/>
            <a:ext cx="212725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207963" y="2997200"/>
            <a:ext cx="2879725" cy="4381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39750" y="3190875"/>
          <a:ext cx="1857375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7" imgW="685800" imgH="203200" progId="">
                  <p:embed/>
                </p:oleObj>
              </mc:Choice>
              <mc:Fallback>
                <p:oleObj name="Equation" r:id="rId17" imgW="685800" imgH="2032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190875"/>
                        <a:ext cx="1857375" cy="5508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587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13593" y="5115791"/>
            <a:ext cx="3480183" cy="523220"/>
          </a:xfrm>
          <a:prstGeom prst="rect">
            <a:avLst/>
          </a:prstGeom>
          <a:blipFill rotWithShape="0">
            <a:blip r:embed="rId19"/>
            <a:stretch>
              <a:fillRect t="-11236" b="-29213"/>
            </a:stretch>
          </a:blipFill>
          <a:ln w="19050">
            <a:solidFill>
              <a:srgbClr val="C00000"/>
            </a:solidFill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>
                <a:noFill/>
                <a:latin typeface="Verdana" panose="020B0604030504040204" pitchFamily="34" charset="0"/>
              </a:rPr>
              <a:t> 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489325" y="1797050"/>
            <a:ext cx="328613" cy="511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 bwMode="auto">
          <a:xfrm>
            <a:off x="142875" y="136525"/>
            <a:ext cx="8964613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algn="l">
              <a:defRPr/>
            </a:pPr>
            <a:r>
              <a:rPr lang="ru-RU" altLang="ru-RU" sz="3200" b="1" kern="0" dirty="0" smtClean="0">
                <a:solidFill>
                  <a:srgbClr val="1F49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Связь работы </a:t>
            </a:r>
            <a:r>
              <a:rPr lang="ru-RU" altLang="ru-RU" sz="3200" b="1" i="1" kern="0" dirty="0" smtClean="0">
                <a:solidFill>
                  <a:srgbClr val="1F49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altLang="ru-RU" sz="3200" b="1" kern="0" dirty="0" smtClean="0">
                <a:solidFill>
                  <a:srgbClr val="1F49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энергии </a:t>
            </a:r>
            <a:r>
              <a:rPr lang="ru-RU" altLang="ru-RU" sz="3200" b="1" i="1" kern="0" dirty="0" smtClean="0">
                <a:solidFill>
                  <a:srgbClr val="1F49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altLang="ru-RU" sz="3200" b="1" kern="0" dirty="0" smtClean="0">
                <a:solidFill>
                  <a:srgbClr val="1F497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22896" name="TextBox 17"/>
          <p:cNvSpPr txBox="1">
            <a:spLocks noChangeArrowheads="1"/>
          </p:cNvSpPr>
          <p:nvPr/>
        </p:nvSpPr>
        <p:spPr bwMode="auto">
          <a:xfrm>
            <a:off x="185738" y="665163"/>
            <a:ext cx="5097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Теорема о кинетической энергии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174875" y="1217613"/>
            <a:ext cx="334963" cy="4603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l-GR" sz="24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endParaRPr lang="ru-RU" sz="2400" b="1" i="1">
              <a:solidFill>
                <a:srgbClr val="000000"/>
              </a:solidFill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2252663" y="1341438"/>
            <a:ext cx="212725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75090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animBg="1"/>
      <p:bldP spid="2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Заголовок 1"/>
          <p:cNvSpPr>
            <a:spLocks noGrp="1"/>
          </p:cNvSpPr>
          <p:nvPr>
            <p:ph type="title"/>
          </p:nvPr>
        </p:nvSpPr>
        <p:spPr>
          <a:xfrm>
            <a:off x="255588" y="130175"/>
            <a:ext cx="8229600" cy="635000"/>
          </a:xfrm>
        </p:spPr>
        <p:txBody>
          <a:bodyPr/>
          <a:lstStyle/>
          <a:p>
            <a:pPr algn="l" eaLnBrk="1" hangingPunct="1"/>
            <a:r>
              <a:rPr lang="ru-RU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Связь </a:t>
            </a:r>
            <a:r>
              <a:rPr lang="ru-RU" sz="32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</a:p>
        </p:txBody>
      </p:sp>
      <p:grpSp>
        <p:nvGrpSpPr>
          <p:cNvPr id="4" name="Группа 39"/>
          <p:cNvGrpSpPr>
            <a:grpSpLocks/>
          </p:cNvGrpSpPr>
          <p:nvPr/>
        </p:nvGrpSpPr>
        <p:grpSpPr bwMode="auto">
          <a:xfrm>
            <a:off x="395288" y="877888"/>
            <a:ext cx="2463800" cy="1836737"/>
            <a:chOff x="571472" y="2571744"/>
            <a:chExt cx="3429024" cy="2643201"/>
          </a:xfrm>
        </p:grpSpPr>
        <p:grpSp>
          <p:nvGrpSpPr>
            <p:cNvPr id="124937" name="Группа 62"/>
            <p:cNvGrpSpPr>
              <a:grpSpLocks/>
            </p:cNvGrpSpPr>
            <p:nvPr/>
          </p:nvGrpSpPr>
          <p:grpSpPr bwMode="auto">
            <a:xfrm>
              <a:off x="785786" y="5000636"/>
              <a:ext cx="3214710" cy="214309"/>
              <a:chOff x="1214414" y="4857759"/>
              <a:chExt cx="3214732" cy="214315"/>
            </a:xfrm>
          </p:grpSpPr>
          <p:cxnSp>
            <p:nvCxnSpPr>
              <p:cNvPr id="15" name="Прямая соединительная линия 14"/>
              <p:cNvCxnSpPr/>
              <p:nvPr/>
            </p:nvCxnSpPr>
            <p:spPr>
              <a:xfrm flipV="1">
                <a:off x="1214414" y="4857322"/>
                <a:ext cx="321473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4947" name="Группа 29"/>
              <p:cNvGrpSpPr>
                <a:grpSpLocks/>
              </p:cNvGrpSpPr>
              <p:nvPr/>
            </p:nvGrpSpPr>
            <p:grpSpPr bwMode="auto">
              <a:xfrm>
                <a:off x="1500166" y="4857760"/>
                <a:ext cx="2714644" cy="214314"/>
                <a:chOff x="1500166" y="4857760"/>
                <a:chExt cx="2714644" cy="214314"/>
              </a:xfrm>
            </p:grpSpPr>
            <p:cxnSp>
              <p:nvCxnSpPr>
                <p:cNvPr id="17" name="Прямая соединительная линия 16"/>
                <p:cNvCxnSpPr/>
                <p:nvPr/>
              </p:nvCxnSpPr>
              <p:spPr>
                <a:xfrm rot="10800000" flipV="1">
                  <a:off x="1499433" y="4857321"/>
                  <a:ext cx="285017" cy="21475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Прямая соединительная линия 17"/>
                <p:cNvCxnSpPr/>
                <p:nvPr/>
              </p:nvCxnSpPr>
              <p:spPr>
                <a:xfrm rot="10800000" flipV="1">
                  <a:off x="1857361" y="4857321"/>
                  <a:ext cx="285017" cy="21475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Прямая соединительная линия 18"/>
                <p:cNvCxnSpPr/>
                <p:nvPr/>
              </p:nvCxnSpPr>
              <p:spPr>
                <a:xfrm rot="10800000" flipV="1">
                  <a:off x="2213080" y="4857321"/>
                  <a:ext cx="287227" cy="21475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Прямая соединительная линия 19"/>
                <p:cNvCxnSpPr/>
                <p:nvPr/>
              </p:nvCxnSpPr>
              <p:spPr>
                <a:xfrm rot="10800000" flipV="1">
                  <a:off x="2500307" y="4857321"/>
                  <a:ext cx="285018" cy="21475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Прямая соединительная линия 20"/>
                <p:cNvCxnSpPr/>
                <p:nvPr/>
              </p:nvCxnSpPr>
              <p:spPr>
                <a:xfrm rot="10800000" flipV="1">
                  <a:off x="2858236" y="4857321"/>
                  <a:ext cx="285018" cy="21475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Прямая соединительная линия 21"/>
                <p:cNvCxnSpPr/>
                <p:nvPr/>
              </p:nvCxnSpPr>
              <p:spPr>
                <a:xfrm rot="10800000" flipV="1">
                  <a:off x="3213956" y="4857321"/>
                  <a:ext cx="287227" cy="21475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Прямая соединительная линия 22"/>
                <p:cNvCxnSpPr/>
                <p:nvPr/>
              </p:nvCxnSpPr>
              <p:spPr>
                <a:xfrm rot="10800000" flipV="1">
                  <a:off x="3571885" y="4857321"/>
                  <a:ext cx="285017" cy="21475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Прямая соединительная линия 23"/>
                <p:cNvCxnSpPr/>
                <p:nvPr/>
              </p:nvCxnSpPr>
              <p:spPr>
                <a:xfrm rot="10800000" flipV="1">
                  <a:off x="3929814" y="4857321"/>
                  <a:ext cx="285017" cy="21475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" name="Улыбающееся лицо 6"/>
            <p:cNvSpPr/>
            <p:nvPr/>
          </p:nvSpPr>
          <p:spPr>
            <a:xfrm>
              <a:off x="1428728" y="2571744"/>
              <a:ext cx="357926" cy="356387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prstClr val="white"/>
                </a:solidFill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 rot="10800000">
              <a:off x="929398" y="2928131"/>
              <a:ext cx="713643" cy="22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 rot="5400000">
              <a:off x="107678" y="3964165"/>
              <a:ext cx="2072068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Улыбающееся лицо 9"/>
            <p:cNvSpPr/>
            <p:nvPr/>
          </p:nvSpPr>
          <p:spPr>
            <a:xfrm>
              <a:off x="1428728" y="3501547"/>
              <a:ext cx="357926" cy="356387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prstClr val="white"/>
                </a:solidFill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 rot="10800000">
              <a:off x="1572340" y="3857934"/>
              <a:ext cx="713644" cy="2285"/>
            </a:xfrm>
            <a:prstGeom prst="line">
              <a:avLst/>
            </a:prstGeom>
            <a:ln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rot="5400000">
              <a:off x="1501642" y="4427961"/>
              <a:ext cx="1142265" cy="221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24944" name="Объект 12"/>
            <p:cNvGraphicFramePr>
              <a:graphicFrameLocks noChangeAspect="1"/>
            </p:cNvGraphicFramePr>
            <p:nvPr/>
          </p:nvGraphicFramePr>
          <p:xfrm>
            <a:off x="571472" y="3357562"/>
            <a:ext cx="439742" cy="659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4" name="Equation" r:id="rId3" imgW="152334" imgH="228501" progId="">
                    <p:embed/>
                  </p:oleObj>
                </mc:Choice>
                <mc:Fallback>
                  <p:oleObj name="Equation" r:id="rId3" imgW="152334" imgH="228501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1472" y="3357562"/>
                          <a:ext cx="439742" cy="6596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4945" name="Object 4"/>
            <p:cNvGraphicFramePr>
              <a:graphicFrameLocks noChangeAspect="1"/>
            </p:cNvGraphicFramePr>
            <p:nvPr/>
          </p:nvGraphicFramePr>
          <p:xfrm>
            <a:off x="2143108" y="4143380"/>
            <a:ext cx="476250" cy="660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" name="Equation" r:id="rId5" imgW="165028" imgH="228501" progId="">
                    <p:embed/>
                  </p:oleObj>
                </mc:Choice>
                <mc:Fallback>
                  <p:oleObj name="Equation" r:id="rId5" imgW="165028" imgH="228501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43108" y="4143380"/>
                          <a:ext cx="476250" cy="660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3060700" y="765175"/>
          <a:ext cx="2279650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7" imgW="977900" imgH="228600" progId="">
                  <p:embed/>
                </p:oleObj>
              </mc:Choice>
              <mc:Fallback>
                <p:oleObj name="Equation" r:id="rId7" imgW="977900" imgH="2286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765175"/>
                        <a:ext cx="2279650" cy="5318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587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3060700" y="1368425"/>
          <a:ext cx="5662613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9" imgW="2146300" imgH="228600" progId="">
                  <p:embed/>
                </p:oleObj>
              </mc:Choice>
              <mc:Fallback>
                <p:oleObj name="Equation" r:id="rId9" imgW="2146300" imgH="2286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1368425"/>
                        <a:ext cx="5662613" cy="6016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587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53922" y="2041399"/>
            <a:ext cx="2232248" cy="646331"/>
          </a:xfrm>
          <a:prstGeom prst="rect">
            <a:avLst/>
          </a:prstGeom>
          <a:blipFill rotWithShape="0">
            <a:blip r:embed="rId11"/>
            <a:stretch>
              <a:fillRect t="-14815" b="-32407"/>
            </a:stretch>
          </a:blipFill>
          <a:ln>
            <a:solidFill>
              <a:srgbClr val="0070C0"/>
            </a:solidFill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>
                <a:noFill/>
                <a:latin typeface="Verdana" panose="020B0604030504040204" pitchFamily="34" charset="0"/>
              </a:rPr>
              <a:t> </a:t>
            </a:r>
          </a:p>
        </p:txBody>
      </p:sp>
      <p:sp>
        <p:nvSpPr>
          <p:cNvPr id="29" name="TextBox 2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13609" y="2861294"/>
            <a:ext cx="4425955" cy="523220"/>
          </a:xfrm>
          <a:prstGeom prst="rect">
            <a:avLst/>
          </a:prstGeom>
          <a:blipFill rotWithShape="0">
            <a:blip r:embed="rId12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>
                <a:noFill/>
                <a:latin typeface="Verdana" panose="020B0604030504040204" pitchFamily="34" charset="0"/>
              </a:rPr>
              <a:t> </a:t>
            </a:r>
          </a:p>
        </p:txBody>
      </p:sp>
      <p:sp>
        <p:nvSpPr>
          <p:cNvPr id="30" name="TextBox 2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35921" y="3717032"/>
            <a:ext cx="2579488" cy="707886"/>
          </a:xfrm>
          <a:prstGeom prst="rect">
            <a:avLst/>
          </a:prstGeom>
          <a:blipFill rotWithShape="0">
            <a:blip r:embed="rId13"/>
            <a:stretch>
              <a:fillRect/>
            </a:stretch>
          </a:blipFill>
          <a:ln>
            <a:solidFill>
              <a:srgbClr val="0000FF"/>
            </a:solidFill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>
                <a:noFill/>
                <a:latin typeface="Verdana" panose="020B060403050404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55168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Заголовок 1"/>
          <p:cNvSpPr>
            <a:spLocks noGrp="1"/>
          </p:cNvSpPr>
          <p:nvPr>
            <p:ph type="title"/>
          </p:nvPr>
        </p:nvSpPr>
        <p:spPr>
          <a:xfrm>
            <a:off x="366713" y="115888"/>
            <a:ext cx="8229600" cy="419100"/>
          </a:xfrm>
        </p:spPr>
        <p:txBody>
          <a:bodyPr/>
          <a:lstStyle/>
          <a:p>
            <a:pPr eaLnBrk="1" hangingPunct="1"/>
            <a:r>
              <a:rPr lang="ru-RU" sz="3200" b="1" smtClean="0"/>
              <a:t>Закон сохранения механической энергии</a:t>
            </a:r>
          </a:p>
        </p:txBody>
      </p:sp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962" y="636666"/>
            <a:ext cx="1400576" cy="523220"/>
          </a:xfrm>
          <a:prstGeom prst="rect">
            <a:avLst/>
          </a:prstGeom>
          <a:blipFill rotWithShape="0">
            <a:blip r:embed="rId2"/>
            <a:stretch>
              <a:fillRect t="-12791" b="-30233"/>
            </a:stretch>
          </a:blipFill>
          <a:ln w="19050"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>
                <a:noFill/>
                <a:latin typeface="Verdana" panose="020B0604030504040204" pitchFamily="34" charset="0"/>
              </a:rPr>
              <a:t> </a:t>
            </a:r>
          </a:p>
        </p:txBody>
      </p:sp>
      <p:sp>
        <p:nvSpPr>
          <p:cNvPr id="5" name="Text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0561" y="1120261"/>
            <a:ext cx="1851404" cy="523220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>
                <a:noFill/>
                <a:latin typeface="Verdana" panose="020B0604030504040204" pitchFamily="34" charset="0"/>
              </a:rPr>
              <a:t> </a:t>
            </a:r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2087563" y="636588"/>
            <a:ext cx="225425" cy="1006475"/>
          </a:xfrm>
          <a:prstGeom prst="rightBrace">
            <a:avLst>
              <a:gd name="adj1" fmla="val 67477"/>
              <a:gd name="adj2" fmla="val 4907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2389188" y="985838"/>
            <a:ext cx="360362" cy="268287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834723" y="800965"/>
            <a:ext cx="2097947" cy="523220"/>
          </a:xfrm>
          <a:prstGeom prst="rect">
            <a:avLst/>
          </a:prstGeom>
          <a:blipFill rotWithShape="0">
            <a:blip r:embed="rId4"/>
            <a:stretch>
              <a:fillRect l="-5814" t="-13953" b="-30233"/>
            </a:stretch>
          </a:blipFill>
          <a:ln w="19050"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>
                <a:noFill/>
                <a:latin typeface="Verdana" panose="020B0604030504040204" pitchFamily="34" charset="0"/>
              </a:rPr>
              <a:t> 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852738" y="4214813"/>
            <a:ext cx="4678362" cy="4603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полная механическая энергия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891088" y="4752975"/>
            <a:ext cx="4073525" cy="1200150"/>
          </a:xfrm>
          <a:prstGeom prst="rect">
            <a:avLst/>
          </a:prstGeom>
          <a:solidFill>
            <a:schemeClr val="bg1"/>
          </a:solidFill>
          <a:ln w="222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>
                <a:solidFill>
                  <a:srgbClr val="000000"/>
                </a:solidFill>
                <a:latin typeface="Calibri" panose="020F0502020204030204" pitchFamily="34" charset="0"/>
              </a:rPr>
              <a:t>В замкнутой системе тел </a:t>
            </a:r>
            <a:r>
              <a:rPr lang="ru-RU" sz="2400" u="sng">
                <a:solidFill>
                  <a:srgbClr val="000000"/>
                </a:solidFill>
                <a:latin typeface="Calibri" panose="020F0502020204030204" pitchFamily="34" charset="0"/>
              </a:rPr>
              <a:t>полная механическая энергия </a:t>
            </a:r>
            <a:r>
              <a:rPr lang="ru-RU" sz="2400">
                <a:solidFill>
                  <a:srgbClr val="000000"/>
                </a:solidFill>
                <a:latin typeface="Calibri" panose="020F0502020204030204" pitchFamily="34" charset="0"/>
              </a:rPr>
              <a:t>сохраняется.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900363" y="4735513"/>
            <a:ext cx="1662112" cy="6461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i="1" dirty="0">
                <a:solidFill>
                  <a:prstClr val="black"/>
                </a:solidFill>
                <a:latin typeface="Times New Roman"/>
                <a:cs typeface="Times New Roman"/>
              </a:rPr>
              <a:t>Е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₁ </a:t>
            </a:r>
            <a:r>
              <a:rPr lang="ru-RU" sz="3600" b="1" i="1" dirty="0">
                <a:solidFill>
                  <a:prstClr val="black"/>
                </a:solidFill>
                <a:latin typeface="Times New Roman"/>
                <a:cs typeface="Times New Roman"/>
              </a:rPr>
              <a:t>= Е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₂</a:t>
            </a:r>
          </a:p>
        </p:txBody>
      </p:sp>
      <p:sp>
        <p:nvSpPr>
          <p:cNvPr id="20" name="TextBox 1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841955" y="2536511"/>
            <a:ext cx="3766416" cy="523220"/>
          </a:xfrm>
          <a:prstGeom prst="rect">
            <a:avLst/>
          </a:prstGeom>
          <a:blipFill rotWithShape="0">
            <a:blip r:embed="rId5"/>
            <a:stretch>
              <a:fillRect t="-13953" b="-29070"/>
            </a:stretch>
          </a:blipFill>
          <a:ln w="19050"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>
                <a:noFill/>
                <a:latin typeface="Verdana" panose="020B0604030504040204" pitchFamily="34" charset="0"/>
              </a:rPr>
              <a:t> </a:t>
            </a:r>
          </a:p>
        </p:txBody>
      </p:sp>
      <p:sp>
        <p:nvSpPr>
          <p:cNvPr id="19" name="TextBox 1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832624" y="1369191"/>
            <a:ext cx="4332276" cy="523220"/>
          </a:xfrm>
          <a:prstGeom prst="rect">
            <a:avLst/>
          </a:prstGeom>
          <a:blipFill rotWithShape="0">
            <a:blip r:embed="rId6"/>
            <a:stretch>
              <a:fillRect t="-15294" r="-1972" b="-30588"/>
            </a:stretch>
          </a:blipFill>
          <a:ln w="19050"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>
                <a:noFill/>
                <a:latin typeface="Verdana" panose="020B0604030504040204" pitchFamily="34" charset="0"/>
              </a:rPr>
              <a:t> </a:t>
            </a:r>
          </a:p>
        </p:txBody>
      </p:sp>
      <p:sp>
        <p:nvSpPr>
          <p:cNvPr id="21" name="TextBox 2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841955" y="1945137"/>
            <a:ext cx="4099840" cy="523220"/>
          </a:xfrm>
          <a:prstGeom prst="rect">
            <a:avLst/>
          </a:prstGeom>
          <a:blipFill rotWithShape="0">
            <a:blip r:embed="rId7"/>
            <a:stretch>
              <a:fillRect t="-13953" b="-29070"/>
            </a:stretch>
          </a:blipFill>
          <a:ln w="19050"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>
                <a:noFill/>
                <a:latin typeface="Verdana" panose="020B0604030504040204" pitchFamily="34" charset="0"/>
              </a:rPr>
              <a:t> </a:t>
            </a:r>
          </a:p>
        </p:txBody>
      </p:sp>
      <p:sp>
        <p:nvSpPr>
          <p:cNvPr id="24" name="TextBox 2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883633" y="3149932"/>
            <a:ext cx="3683060" cy="523220"/>
          </a:xfrm>
          <a:prstGeom prst="rect">
            <a:avLst/>
          </a:prstGeom>
          <a:blipFill rotWithShape="0">
            <a:blip r:embed="rId8"/>
            <a:stretch>
              <a:fillRect t="-10112" b="-29213"/>
            </a:stretch>
          </a:blipFill>
          <a:ln w="19050">
            <a:solidFill>
              <a:srgbClr val="C00000"/>
            </a:solidFill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>
                <a:noFill/>
                <a:latin typeface="Verdana" panose="020B0604030504040204" pitchFamily="34" charset="0"/>
              </a:rPr>
              <a:t> </a:t>
            </a:r>
          </a:p>
        </p:txBody>
      </p:sp>
      <p:sp>
        <p:nvSpPr>
          <p:cNvPr id="25" name="Полилиния 24"/>
          <p:cNvSpPr/>
          <p:nvPr/>
        </p:nvSpPr>
        <p:spPr>
          <a:xfrm>
            <a:off x="2930525" y="3602038"/>
            <a:ext cx="1547813" cy="176212"/>
          </a:xfrm>
          <a:custGeom>
            <a:avLst/>
            <a:gdLst>
              <a:gd name="connsiteX0" fmla="*/ 0 w 1548882"/>
              <a:gd name="connsiteY0" fmla="*/ 0 h 177368"/>
              <a:gd name="connsiteX1" fmla="*/ 793102 w 1548882"/>
              <a:gd name="connsiteY1" fmla="*/ 177282 h 177368"/>
              <a:gd name="connsiteX2" fmla="*/ 1548882 w 1548882"/>
              <a:gd name="connsiteY2" fmla="*/ 18662 h 17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48882" h="177368">
                <a:moveTo>
                  <a:pt x="0" y="0"/>
                </a:moveTo>
                <a:cubicBezTo>
                  <a:pt x="267477" y="87086"/>
                  <a:pt x="534955" y="174172"/>
                  <a:pt x="793102" y="177282"/>
                </a:cubicBezTo>
                <a:cubicBezTo>
                  <a:pt x="1051249" y="180392"/>
                  <a:pt x="1300065" y="99527"/>
                  <a:pt x="1548882" y="18662"/>
                </a:cubicBezTo>
              </a:path>
            </a:pathLst>
          </a:cu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6" name="Полилиния 25"/>
          <p:cNvSpPr/>
          <p:nvPr/>
        </p:nvSpPr>
        <p:spPr>
          <a:xfrm>
            <a:off x="4762500" y="3602038"/>
            <a:ext cx="1549400" cy="176212"/>
          </a:xfrm>
          <a:custGeom>
            <a:avLst/>
            <a:gdLst>
              <a:gd name="connsiteX0" fmla="*/ 0 w 1548882"/>
              <a:gd name="connsiteY0" fmla="*/ 0 h 177368"/>
              <a:gd name="connsiteX1" fmla="*/ 793102 w 1548882"/>
              <a:gd name="connsiteY1" fmla="*/ 177282 h 177368"/>
              <a:gd name="connsiteX2" fmla="*/ 1548882 w 1548882"/>
              <a:gd name="connsiteY2" fmla="*/ 18662 h 17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48882" h="177368">
                <a:moveTo>
                  <a:pt x="0" y="0"/>
                </a:moveTo>
                <a:cubicBezTo>
                  <a:pt x="267477" y="87086"/>
                  <a:pt x="534955" y="174172"/>
                  <a:pt x="793102" y="177282"/>
                </a:cubicBezTo>
                <a:cubicBezTo>
                  <a:pt x="1051249" y="180392"/>
                  <a:pt x="1300065" y="99527"/>
                  <a:pt x="1548882" y="18662"/>
                </a:cubicBezTo>
              </a:path>
            </a:pathLst>
          </a:cu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7" name="Прямоугольник 26"/>
          <p:cNvSpPr>
            <a:spLocks noChangeArrowheads="1"/>
          </p:cNvSpPr>
          <p:nvPr/>
        </p:nvSpPr>
        <p:spPr bwMode="auto">
          <a:xfrm>
            <a:off x="3416300" y="3752850"/>
            <a:ext cx="590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₁</a:t>
            </a:r>
            <a:r>
              <a:rPr lang="ru-RU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5364163" y="3752850"/>
            <a:ext cx="590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₂</a:t>
            </a:r>
            <a:r>
              <a:rPr lang="ru-RU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682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4" grpId="0" animBg="1"/>
      <p:bldP spid="17" grpId="0" animBg="1"/>
      <p:bldP spid="18" grpId="0" animBg="1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75"/>
          </a:xfrm>
        </p:spPr>
        <p:txBody>
          <a:bodyPr/>
          <a:lstStyle/>
          <a:p>
            <a:pPr eaLnBrk="1" hangingPunct="1"/>
            <a:r>
              <a:rPr lang="ru-RU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решения задачи на ЗСЭ</a:t>
            </a:r>
          </a:p>
        </p:txBody>
      </p:sp>
      <p:sp>
        <p:nvSpPr>
          <p:cNvPr id="126979" name="TextBox 2"/>
          <p:cNvSpPr txBox="1">
            <a:spLocks noChangeArrowheads="1"/>
          </p:cNvSpPr>
          <p:nvPr/>
        </p:nvSpPr>
        <p:spPr bwMode="auto">
          <a:xfrm>
            <a:off x="261938" y="765175"/>
            <a:ext cx="8424862" cy="830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Мяч скатывается из состояния покоя с горки высотой </a:t>
            </a:r>
            <a:r>
              <a:rPr lang="en-US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h₁ = 2 </a:t>
            </a:r>
            <a:r>
              <a:rPr lang="ru-RU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 Чему будет равна скорость мяча на высоте </a:t>
            </a:r>
            <a:r>
              <a:rPr lang="en-US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h₂ = 0</a:t>
            </a:r>
            <a:r>
              <a:rPr lang="ru-RU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,5 м?</a:t>
            </a:r>
          </a:p>
        </p:txBody>
      </p:sp>
      <p:sp>
        <p:nvSpPr>
          <p:cNvPr id="4" name="Прямоугольный треугольник 3"/>
          <p:cNvSpPr/>
          <p:nvPr/>
        </p:nvSpPr>
        <p:spPr>
          <a:xfrm>
            <a:off x="611188" y="1989138"/>
            <a:ext cx="2746375" cy="1727200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84150" y="2622550"/>
            <a:ext cx="463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h₁</a:t>
            </a: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908175" y="3084513"/>
            <a:ext cx="4635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h₂</a:t>
            </a:r>
            <a:endParaRPr lang="ru-RU">
              <a:solidFill>
                <a:prstClr val="black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2339975" y="3084513"/>
            <a:ext cx="0" cy="631825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>
            <a:off x="577850" y="1608138"/>
            <a:ext cx="431800" cy="431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216150" y="2651125"/>
            <a:ext cx="431800" cy="43338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27063" y="1646238"/>
            <a:ext cx="3317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prstClr val="black"/>
                </a:solidFill>
              </a:rPr>
              <a:t>1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266950" y="2690813"/>
            <a:ext cx="331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027113" y="1543050"/>
            <a:ext cx="942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υ₀</a:t>
            </a:r>
            <a:r>
              <a:rPr lang="ru-RU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2598738" y="2997200"/>
            <a:ext cx="604837" cy="40322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030538" y="2828925"/>
            <a:ext cx="3857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endParaRPr lang="ru-RU" sz="32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3132138" y="2997200"/>
            <a:ext cx="22542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490762" y="1655282"/>
            <a:ext cx="3683060" cy="523220"/>
          </a:xfrm>
          <a:prstGeom prst="rect">
            <a:avLst/>
          </a:prstGeom>
          <a:blipFill rotWithShape="0">
            <a:blip r:embed="rId2"/>
            <a:stretch>
              <a:fillRect t="-11765" b="-34118"/>
            </a:stretch>
          </a:blipFill>
          <a:ln w="19050"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>
                <a:noFill/>
                <a:latin typeface="Verdana" panose="020B0604030504040204" pitchFamily="34" charset="0"/>
              </a:rPr>
              <a:t> </a:t>
            </a:r>
          </a:p>
        </p:txBody>
      </p:sp>
      <p:sp>
        <p:nvSpPr>
          <p:cNvPr id="21" name="TextBox 2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490762" y="2236063"/>
            <a:ext cx="3349187" cy="523220"/>
          </a:xfrm>
          <a:prstGeom prst="rect">
            <a:avLst/>
          </a:prstGeom>
          <a:blipFill rotWithShape="0">
            <a:blip r:embed="rId3"/>
            <a:stretch>
              <a:fillRect t="-11628" b="-32558"/>
            </a:stretch>
          </a:blipFill>
          <a:ln w="19050"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>
                <a:noFill/>
                <a:latin typeface="Verdana" panose="020B0604030504040204" pitchFamily="34" charset="0"/>
              </a:rPr>
              <a:t> 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3481388" y="2833688"/>
            <a:ext cx="3813175" cy="584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mgh₁ = m</a:t>
            </a:r>
            <a:r>
              <a:rPr lang="el-GR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υ²</a:t>
            </a:r>
            <a:r>
              <a:rPr lang="en-US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/2 + mgh₂</a:t>
            </a:r>
            <a:endParaRPr lang="ru-RU" sz="3200" i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516313" y="3490913"/>
            <a:ext cx="3027362" cy="5857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₁</a:t>
            </a:r>
            <a:r>
              <a:rPr lang="en-US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υ²</a:t>
            </a:r>
            <a:r>
              <a:rPr lang="en-US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₂</a:t>
            </a:r>
            <a:endParaRPr lang="ru-RU" sz="32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556000" y="4133850"/>
            <a:ext cx="2886075" cy="5857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υ²</a:t>
            </a:r>
            <a:r>
              <a:rPr lang="en-US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₁</a:t>
            </a:r>
            <a:r>
              <a:rPr lang="en-US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₂</a:t>
            </a:r>
            <a:endParaRPr lang="ru-RU" sz="32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552825" y="4819650"/>
            <a:ext cx="2747963" cy="5857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υ²</a:t>
            </a:r>
            <a:r>
              <a:rPr lang="en-US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₁</a:t>
            </a:r>
            <a:r>
              <a:rPr lang="en-US" sz="32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h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₂)</a:t>
            </a:r>
            <a:endParaRPr lang="ru-RU" sz="32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552825" y="5462588"/>
            <a:ext cx="2851150" cy="584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3200" b="1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n-US" sz="3200" b="1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√2g</a:t>
            </a:r>
            <a:r>
              <a:rPr lang="en-US" sz="32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₁</a:t>
            </a:r>
            <a:r>
              <a:rPr lang="en-US" sz="3200" b="1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h</a:t>
            </a:r>
            <a:r>
              <a:rPr lang="en-US" sz="32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₂)</a:t>
            </a:r>
            <a:endParaRPr lang="ru-RU" sz="32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4500563" y="5516563"/>
            <a:ext cx="179863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7173913" y="2822575"/>
            <a:ext cx="8048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m)</a:t>
            </a:r>
            <a:endParaRPr lang="ru-RU" sz="2800" i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7881938" y="2822575"/>
            <a:ext cx="6937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∙2</a:t>
            </a:r>
            <a:r>
              <a:rPr lang="en-US" sz="2800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i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671513" y="4208463"/>
            <a:ext cx="23463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≈ 5,5 м/с</a:t>
            </a:r>
          </a:p>
        </p:txBody>
      </p:sp>
    </p:spTree>
    <p:extLst>
      <p:ext uri="{BB962C8B-B14F-4D97-AF65-F5344CB8AC3E}">
        <p14:creationId xmlns:p14="http://schemas.microsoft.com/office/powerpoint/2010/main" val="756775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9" grpId="0" animBg="1"/>
      <p:bldP spid="10" grpId="0" animBg="1"/>
      <p:bldP spid="11" grpId="0"/>
      <p:bldP spid="12" grpId="0"/>
      <p:bldP spid="13" grpId="0"/>
      <p:bldP spid="17" grpId="0"/>
      <p:bldP spid="22" grpId="0" animBg="1"/>
      <p:bldP spid="23" grpId="0" animBg="1"/>
      <p:bldP spid="24" grpId="0" animBg="1"/>
      <p:bldP spid="25" grpId="0" animBg="1"/>
      <p:bldP spid="27" grpId="0" animBg="1"/>
      <p:bldP spid="29" grpId="0"/>
      <p:bldP spid="30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242" name="Рисунок 4" descr="https://phys-ege.sdamgia.ru/get_file?id=2288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7" y="932154"/>
            <a:ext cx="4559267" cy="2169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659563" y="3068638"/>
            <a:ext cx="1152525" cy="215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38244" name="Прямоугольник 1"/>
          <p:cNvSpPr>
            <a:spLocks noChangeArrowheads="1"/>
          </p:cNvSpPr>
          <p:nvPr/>
        </p:nvSpPr>
        <p:spPr bwMode="auto">
          <a:xfrm>
            <a:off x="395288" y="3068638"/>
            <a:ext cx="8552769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Камень брошен под углом к горизонту из точки 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 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ru-RU" sz="28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 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траектория полета камня.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точке 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скорость камня равна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м/с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Какую скорость имел камень в точке А?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38335" y="261257"/>
            <a:ext cx="2474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57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оревнование">
  <a:themeElements>
    <a:clrScheme name="Соревнование 9">
      <a:dk1>
        <a:srgbClr val="000000"/>
      </a:dk1>
      <a:lt1>
        <a:srgbClr val="FFFFFF"/>
      </a:lt1>
      <a:dk2>
        <a:srgbClr val="000000"/>
      </a:dk2>
      <a:lt2>
        <a:srgbClr val="EEEEEE"/>
      </a:lt2>
      <a:accent1>
        <a:srgbClr val="CDD9F7"/>
      </a:accent1>
      <a:accent2>
        <a:srgbClr val="99FF33"/>
      </a:accent2>
      <a:accent3>
        <a:srgbClr val="FFFFFF"/>
      </a:accent3>
      <a:accent4>
        <a:srgbClr val="000000"/>
      </a:accent4>
      <a:accent5>
        <a:srgbClr val="E3E9FA"/>
      </a:accent5>
      <a:accent6>
        <a:srgbClr val="8AE72D"/>
      </a:accent6>
      <a:hlink>
        <a:srgbClr val="0033CC"/>
      </a:hlink>
      <a:folHlink>
        <a:srgbClr val="669900"/>
      </a:folHlink>
    </a:clrScheme>
    <a:fontScheme name="Соревнова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оревнование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ревнование 9">
        <a:dk1>
          <a:srgbClr val="000000"/>
        </a:dk1>
        <a:lt1>
          <a:srgbClr val="FFFFFF"/>
        </a:lt1>
        <a:dk2>
          <a:srgbClr val="000000"/>
        </a:dk2>
        <a:lt2>
          <a:srgbClr val="EEEEEE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6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Соревнование">
  <a:themeElements>
    <a:clrScheme name="Соревнование 9">
      <a:dk1>
        <a:srgbClr val="000000"/>
      </a:dk1>
      <a:lt1>
        <a:srgbClr val="FFFFFF"/>
      </a:lt1>
      <a:dk2>
        <a:srgbClr val="000000"/>
      </a:dk2>
      <a:lt2>
        <a:srgbClr val="EEEEEE"/>
      </a:lt2>
      <a:accent1>
        <a:srgbClr val="CDD9F7"/>
      </a:accent1>
      <a:accent2>
        <a:srgbClr val="99FF33"/>
      </a:accent2>
      <a:accent3>
        <a:srgbClr val="FFFFFF"/>
      </a:accent3>
      <a:accent4>
        <a:srgbClr val="000000"/>
      </a:accent4>
      <a:accent5>
        <a:srgbClr val="E3E9FA"/>
      </a:accent5>
      <a:accent6>
        <a:srgbClr val="8AE72D"/>
      </a:accent6>
      <a:hlink>
        <a:srgbClr val="0033CC"/>
      </a:hlink>
      <a:folHlink>
        <a:srgbClr val="669900"/>
      </a:folHlink>
    </a:clrScheme>
    <a:fontScheme name="Соревнова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оревнование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ревнование 9">
        <a:dk1>
          <a:srgbClr val="000000"/>
        </a:dk1>
        <a:lt1>
          <a:srgbClr val="FFFFFF"/>
        </a:lt1>
        <a:dk2>
          <a:srgbClr val="000000"/>
        </a:dk2>
        <a:lt2>
          <a:srgbClr val="EEEEEE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221</Words>
  <Application>Microsoft Office PowerPoint</Application>
  <PresentationFormat>Экран (4:3)</PresentationFormat>
  <Paragraphs>58</Paragraphs>
  <Slides>7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5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8" baseType="lpstr">
      <vt:lpstr>Arial</vt:lpstr>
      <vt:lpstr>Calibri</vt:lpstr>
      <vt:lpstr>Times New Roman</vt:lpstr>
      <vt:lpstr>Verdana</vt:lpstr>
      <vt:lpstr>Wingdings</vt:lpstr>
      <vt:lpstr>Соревнование</vt:lpstr>
      <vt:lpstr>4_Тема Office</vt:lpstr>
      <vt:lpstr>3_Тема Office</vt:lpstr>
      <vt:lpstr>6_Тема Office</vt:lpstr>
      <vt:lpstr>1_Соревнование</vt:lpstr>
      <vt:lpstr>Equation</vt:lpstr>
      <vt:lpstr>Презентация PowerPoint</vt:lpstr>
      <vt:lpstr>Презентация PowerPoint</vt:lpstr>
      <vt:lpstr>Презентация PowerPoint</vt:lpstr>
      <vt:lpstr>2. Связь А и Еп</vt:lpstr>
      <vt:lpstr>Закон сохранения механической энергии</vt:lpstr>
      <vt:lpstr>Пример решения задачи на ЗСЭ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пк</dc:creator>
  <cp:lastModifiedBy>пк</cp:lastModifiedBy>
  <cp:revision>1</cp:revision>
  <dcterms:created xsi:type="dcterms:W3CDTF">2020-12-19T05:30:23Z</dcterms:created>
  <dcterms:modified xsi:type="dcterms:W3CDTF">2020-12-19T05:36:18Z</dcterms:modified>
</cp:coreProperties>
</file>