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298" r:id="rId3"/>
    <p:sldId id="304" r:id="rId4"/>
    <p:sldId id="258" r:id="rId5"/>
    <p:sldId id="305" r:id="rId6"/>
    <p:sldId id="282" r:id="rId7"/>
    <p:sldId id="299" r:id="rId8"/>
    <p:sldId id="316" r:id="rId9"/>
    <p:sldId id="306" r:id="rId10"/>
    <p:sldId id="307" r:id="rId11"/>
    <p:sldId id="317" r:id="rId12"/>
    <p:sldId id="31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>
        <p:scale>
          <a:sx n="76" d="100"/>
          <a:sy n="76" d="100"/>
        </p:scale>
        <p:origin x="-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32040" y="1484784"/>
            <a:ext cx="3960440" cy="4522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- Соединив леса и горы,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Озёра, реки и луга,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Раскинулась в своих просторах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Ханты-мансийская земля!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Все о тебе стихи слагают,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Они летят во все края.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земле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известна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Ханты-Мансийская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Мой край – моя ЮГРА</a:t>
            </a:r>
            <a:endParaRPr lang="ru-RU" sz="6000" dirty="0">
              <a:effectLst/>
              <a:latin typeface="Monotype Corsiva" pitchFamily="66" charset="0"/>
            </a:endParaRPr>
          </a:p>
        </p:txBody>
      </p:sp>
      <p:pic>
        <p:nvPicPr>
          <p:cNvPr id="1026" name="Picture 2" descr="C:\Users\А д м и н\Desktop\hello_html_m61f6ecb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952328" cy="33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Ягоды 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Югры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002201.jpg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2667005" cy="2000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328612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Клюква</a:t>
            </a:r>
            <a:endParaRPr lang="ru-RU" b="1" dirty="0"/>
          </a:p>
        </p:txBody>
      </p:sp>
      <p:pic>
        <p:nvPicPr>
          <p:cNvPr id="10" name="Рисунок 9" descr="аниоксид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1" y="1428736"/>
            <a:ext cx="3488144" cy="21787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6446" y="357187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Черника</a:t>
            </a:r>
            <a:endParaRPr lang="ru-RU" b="1" dirty="0"/>
          </a:p>
        </p:txBody>
      </p:sp>
      <p:pic>
        <p:nvPicPr>
          <p:cNvPr id="14" name="Рисунок 13" descr="a_340x2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3571876"/>
            <a:ext cx="2952771" cy="2214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4546" y="59293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Мороша</a:t>
            </a:r>
            <a:endParaRPr lang="ru-RU" b="1" dirty="0"/>
          </a:p>
        </p:txBody>
      </p:sp>
      <p:pic>
        <p:nvPicPr>
          <p:cNvPr id="16" name="Рисунок 15" descr="0b2583d3b355bddd5491abb641cfae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000504"/>
            <a:ext cx="3071834" cy="21431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57884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Грибы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1560" y="920170"/>
            <a:ext cx="79208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Берегите, ребята, природу, -И цветы, и деревья, и луг,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животных, и почву, и воду, Ведь природа – надежный наш друг.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«Природа наша первозданна.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 береги её!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Заботу проявляй, и все, что нам дает природа,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Преумножай и сохраняй».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80729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atin typeface="Monotype Corsiva" pitchFamily="66" charset="0"/>
            </a:endParaRPr>
          </a:p>
          <a:p>
            <a:endParaRPr lang="ru-RU" sz="4400" dirty="0" smtClean="0">
              <a:latin typeface="Monotype Corsiva" pitchFamily="66" charset="0"/>
            </a:endParaRPr>
          </a:p>
          <a:p>
            <a:endParaRPr lang="ru-RU" sz="4400" dirty="0" smtClean="0">
              <a:latin typeface="Monotype Corsiva" pitchFamily="66" charset="0"/>
            </a:endParaRPr>
          </a:p>
          <a:p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9289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Спасибо за внимание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60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Народ ханты </a:t>
            </a:r>
            <a:endParaRPr lang="ru-RU" sz="6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orn11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1700808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Ханты – один из древних народов Западной Сибири.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пищей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хантам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служат рыба и мясо. Рыбу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ели сырой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-пойманную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мороженую), вареной и жарено-сушеной или вяленой.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дикорастущих потребляли главным образом ягоды, собирали и неко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торые растения.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orn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orn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_6bb7c_26fcd66b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500174"/>
            <a:ext cx="2874082" cy="2500330"/>
          </a:xfrm>
          <a:prstGeom prst="rect">
            <a:avLst/>
          </a:prstGeom>
        </p:spPr>
      </p:pic>
      <p:pic>
        <p:nvPicPr>
          <p:cNvPr id="10" name="Рисунок 9" descr="nency_kopalhem-6-640x4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4500570"/>
            <a:ext cx="2424513" cy="1719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Народ Манси</a:t>
            </a:r>
          </a:p>
        </p:txBody>
      </p:sp>
      <p:pic>
        <p:nvPicPr>
          <p:cNvPr id="3" name="Рисунок 2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2646760" cy="3714752"/>
          </a:xfrm>
          <a:prstGeom prst="rect">
            <a:avLst/>
          </a:prstGeom>
        </p:spPr>
      </p:pic>
      <p:pic>
        <p:nvPicPr>
          <p:cNvPr id="4" name="Рисунок 3" descr="75842485_large_800pxMan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357694"/>
            <a:ext cx="3500462" cy="2143140"/>
          </a:xfrm>
          <a:prstGeom prst="rect">
            <a:avLst/>
          </a:prstGeom>
        </p:spPr>
      </p:pic>
      <p:pic>
        <p:nvPicPr>
          <p:cNvPr id="5" name="Рисунок 4" descr="image473926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00174"/>
            <a:ext cx="3810007" cy="25717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148478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cs typeface="Aharoni" pitchFamily="2" charset="-79"/>
              </a:rPr>
              <a:t>Ханты и Манси их труд 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10" name="Содержимое 9" descr="528cb40c-da17-2690-da17-269f5fdd2c9b.photo.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815809" cy="2459668"/>
          </a:xfrm>
        </p:spPr>
      </p:pic>
      <p:sp>
        <p:nvSpPr>
          <p:cNvPr id="11" name="TextBox 10"/>
          <p:cNvSpPr txBox="1"/>
          <p:nvPr/>
        </p:nvSpPr>
        <p:spPr>
          <a:xfrm>
            <a:off x="285720" y="414338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Оленеводство</a:t>
            </a:r>
            <a:endParaRPr lang="ru-RU" dirty="0"/>
          </a:p>
        </p:txBody>
      </p:sp>
      <p:pic>
        <p:nvPicPr>
          <p:cNvPr id="12" name="Рисунок 11" descr="b51afc1ae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929066"/>
            <a:ext cx="3565343" cy="2371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4744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Охота</a:t>
            </a:r>
            <a:endParaRPr lang="ru-RU" dirty="0"/>
          </a:p>
        </p:txBody>
      </p:sp>
      <p:pic>
        <p:nvPicPr>
          <p:cNvPr id="14" name="Рисунок 13" descr="photo-77-3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071546"/>
            <a:ext cx="3595713" cy="2428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9256" y="350043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Рыболовство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429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Жилище ханты-манси 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" name="Рисунок 2" descr="94f61d7864654173750b906aa0811a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214422"/>
            <a:ext cx="5786478" cy="4337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564357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ЧУМ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Природа </a:t>
            </a:r>
            <a:r>
              <a:rPr lang="ru-RU" sz="6000" dirty="0" err="1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Югры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- Деревья</a:t>
            </a:r>
            <a:endParaRPr lang="ru-RU" sz="6000" dirty="0"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opup_img" descr="http://go4.imgsmail.ru/imgpreview?key=http%3A//artpo.ru/img/28000/28234.jpg&amp;mb=imgdb_preview_1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4516" y="1556792"/>
            <a:ext cx="1798344" cy="239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4.imgsmail.ru/imgpreview?key=http%3A//www.ugra-service.ru/u%5Fimg/2008%5F09/04%5F09-37-00.jpg&amp;mb=imgdb_preview_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31118" y="1556792"/>
            <a:ext cx="1625780" cy="24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http://go4.imgsmail.ru/imgpreview?key=http%3A//www.mancompany.ru/upload/iblock/805/8053c698870729165d528d91da43f24b.jpg&amp;mb=imgdb_preview_5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292080" y="4349303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аёжные леса. Фото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211627" y="4293096"/>
            <a:ext cx="29763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аёжные леса. Фото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00" y="1710529"/>
            <a:ext cx="2448272" cy="20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7224" y="39290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Береза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19872" y="1772816"/>
            <a:ext cx="2592288" cy="489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Животный мир </a:t>
            </a:r>
            <a:r>
              <a:rPr lang="ru-RU" sz="600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Югры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endParaRPr lang="ru-RU" sz="600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 descr="1f11469dda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0" y="1571612"/>
            <a:ext cx="3619525" cy="2714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42913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Белка</a:t>
            </a:r>
            <a:endParaRPr lang="ru-RU" sz="2400" b="1" dirty="0"/>
          </a:p>
        </p:txBody>
      </p:sp>
      <p:pic>
        <p:nvPicPr>
          <p:cNvPr id="9" name="Рисунок 8" descr="9b34d1f8f9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928934"/>
            <a:ext cx="4572011" cy="3429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635795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Олень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856968" cy="289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328612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Лиса</a:t>
            </a:r>
            <a:endParaRPr lang="ru-RU" b="1" dirty="0"/>
          </a:p>
        </p:txBody>
      </p:sp>
      <p:pic>
        <p:nvPicPr>
          <p:cNvPr id="8" name="Рисунок 7" descr="92d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14356"/>
            <a:ext cx="3647490" cy="2738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760" y="342900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Лось</a:t>
            </a:r>
            <a:endParaRPr lang="ru-RU" b="1" dirty="0"/>
          </a:p>
        </p:txBody>
      </p:sp>
      <p:pic>
        <p:nvPicPr>
          <p:cNvPr id="10" name="Рисунок 9" descr="800x600_B3AOgNZ7TjiDz5kP58D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571876"/>
            <a:ext cx="3714776" cy="27846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4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Волк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99ef1a43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3619504" cy="2714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00037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Заяц</a:t>
            </a:r>
            <a:endParaRPr lang="ru-RU" b="1" dirty="0"/>
          </a:p>
        </p:txBody>
      </p:sp>
      <p:pic>
        <p:nvPicPr>
          <p:cNvPr id="6" name="Рисунок 5" descr="28338_ORIGINAL_1269933233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580260" cy="250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278605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Медведь</a:t>
            </a:r>
            <a:endParaRPr lang="ru-RU" b="1" dirty="0"/>
          </a:p>
        </p:txBody>
      </p:sp>
      <p:pic>
        <p:nvPicPr>
          <p:cNvPr id="9" name="Рисунок 8" descr="jivotniy_mir2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286124"/>
            <a:ext cx="4286255" cy="2857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7554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ЁЖ 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571</TotalTime>
  <Words>131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Мой край – моя ЮГРА</vt:lpstr>
      <vt:lpstr>Народ ханты </vt:lpstr>
      <vt:lpstr>Презентация PowerPoint</vt:lpstr>
      <vt:lpstr>Ханты и Манси их труд </vt:lpstr>
      <vt:lpstr>Презентация PowerPoint</vt:lpstr>
      <vt:lpstr>Природа Югры- Деревья</vt:lpstr>
      <vt:lpstr>Животный мир Югры </vt:lpstr>
      <vt:lpstr>Презентация PowerPoint</vt:lpstr>
      <vt:lpstr>Презентация PowerPoint</vt:lpstr>
      <vt:lpstr>Ягоды  Югры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-ЮГРА</dc:title>
  <dc:creator>ирина</dc:creator>
  <cp:lastModifiedBy>1</cp:lastModifiedBy>
  <cp:revision>72</cp:revision>
  <dcterms:created xsi:type="dcterms:W3CDTF">2012-12-01T19:23:33Z</dcterms:created>
  <dcterms:modified xsi:type="dcterms:W3CDTF">2020-12-15T10:10:06Z</dcterms:modified>
</cp:coreProperties>
</file>