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73" autoAdjust="0"/>
  </p:normalViewPr>
  <p:slideViewPr>
    <p:cSldViewPr snapToGrid="0">
      <p:cViewPr varScale="1">
        <p:scale>
          <a:sx n="36" d="100"/>
          <a:sy n="36" d="100"/>
        </p:scale>
        <p:origin x="104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5649-C1CC-448C-A65D-C2AE40DD2DE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15DA26B-7153-4977-B23D-0EA80D5FD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12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5649-C1CC-448C-A65D-C2AE40DD2DE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5DA26B-7153-4977-B23D-0EA80D5FD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91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5649-C1CC-448C-A65D-C2AE40DD2DE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5DA26B-7153-4977-B23D-0EA80D5FD8D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9856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5649-C1CC-448C-A65D-C2AE40DD2DE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5DA26B-7153-4977-B23D-0EA80D5FD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107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5649-C1CC-448C-A65D-C2AE40DD2DE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5DA26B-7153-4977-B23D-0EA80D5FD8D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637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5649-C1CC-448C-A65D-C2AE40DD2DE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5DA26B-7153-4977-B23D-0EA80D5FD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299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5649-C1CC-448C-A65D-C2AE40DD2DE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A26B-7153-4977-B23D-0EA80D5FD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125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5649-C1CC-448C-A65D-C2AE40DD2DE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A26B-7153-4977-B23D-0EA80D5FD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61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5649-C1CC-448C-A65D-C2AE40DD2DE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A26B-7153-4977-B23D-0EA80D5FD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16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5649-C1CC-448C-A65D-C2AE40DD2DE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5DA26B-7153-4977-B23D-0EA80D5FD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87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5649-C1CC-448C-A65D-C2AE40DD2DE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15DA26B-7153-4977-B23D-0EA80D5FD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60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5649-C1CC-448C-A65D-C2AE40DD2DE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15DA26B-7153-4977-B23D-0EA80D5FD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7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5649-C1CC-448C-A65D-C2AE40DD2DE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A26B-7153-4977-B23D-0EA80D5FD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7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5649-C1CC-448C-A65D-C2AE40DD2DE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A26B-7153-4977-B23D-0EA80D5FD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82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5649-C1CC-448C-A65D-C2AE40DD2DE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A26B-7153-4977-B23D-0EA80D5FD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25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5649-C1CC-448C-A65D-C2AE40DD2DE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5DA26B-7153-4977-B23D-0EA80D5FD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96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5649-C1CC-448C-A65D-C2AE40DD2DE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15DA26B-7153-4977-B23D-0EA80D5FD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10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 маршрутного листа до навигатора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31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444225"/>
            <a:ext cx="7762037" cy="5857721"/>
          </a:xfrm>
        </p:spPr>
      </p:pic>
    </p:spTree>
    <p:extLst>
      <p:ext uri="{BB962C8B-B14F-4D97-AF65-F5344CB8AC3E}">
        <p14:creationId xmlns:p14="http://schemas.microsoft.com/office/powerpoint/2010/main" val="1229856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81" y="624110"/>
            <a:ext cx="9020431" cy="5338119"/>
          </a:xfrm>
        </p:spPr>
      </p:pic>
    </p:spTree>
    <p:extLst>
      <p:ext uri="{BB962C8B-B14F-4D97-AF65-F5344CB8AC3E}">
        <p14:creationId xmlns:p14="http://schemas.microsoft.com/office/powerpoint/2010/main" val="395588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708" y="624110"/>
            <a:ext cx="7492905" cy="5956663"/>
          </a:xfrm>
        </p:spPr>
      </p:pic>
    </p:spTree>
    <p:extLst>
      <p:ext uri="{BB962C8B-B14F-4D97-AF65-F5344CB8AC3E}">
        <p14:creationId xmlns:p14="http://schemas.microsoft.com/office/powerpoint/2010/main" val="2979001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10"/>
            <a:ext cx="9242854" cy="5750058"/>
          </a:xfrm>
        </p:spPr>
      </p:pic>
    </p:spTree>
    <p:extLst>
      <p:ext uri="{BB962C8B-B14F-4D97-AF65-F5344CB8AC3E}">
        <p14:creationId xmlns:p14="http://schemas.microsoft.com/office/powerpoint/2010/main" val="383875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299534"/>
            <a:ext cx="4199761" cy="35093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566" y="296562"/>
            <a:ext cx="4529046" cy="35122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846" y="4092965"/>
            <a:ext cx="6657843" cy="276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79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09"/>
            <a:ext cx="8719509" cy="5881193"/>
          </a:xfrm>
        </p:spPr>
      </p:pic>
    </p:spTree>
    <p:extLst>
      <p:ext uri="{BB962C8B-B14F-4D97-AF65-F5344CB8AC3E}">
        <p14:creationId xmlns:p14="http://schemas.microsoft.com/office/powerpoint/2010/main" val="203187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56" y="287383"/>
            <a:ext cx="8911687" cy="6097447"/>
          </a:xfrm>
        </p:spPr>
      </p:pic>
    </p:spTree>
    <p:extLst>
      <p:ext uri="{BB962C8B-B14F-4D97-AF65-F5344CB8AC3E}">
        <p14:creationId xmlns:p14="http://schemas.microsoft.com/office/powerpoint/2010/main" val="243873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внимание!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607" y="1905000"/>
            <a:ext cx="9353005" cy="4728754"/>
          </a:xfrm>
        </p:spPr>
      </p:pic>
    </p:spTree>
    <p:extLst>
      <p:ext uri="{BB962C8B-B14F-4D97-AF65-F5344CB8AC3E}">
        <p14:creationId xmlns:p14="http://schemas.microsoft.com/office/powerpoint/2010/main" val="193944661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</TotalTime>
  <Words>9</Words>
  <Application>Microsoft Office PowerPoint</Application>
  <PresentationFormat>Широкоэкранный</PresentationFormat>
  <Paragraphs>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Легкий дым</vt:lpstr>
      <vt:lpstr>От маршрутного листа до навигатора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corporacia centr</dc:creator>
  <cp:lastModifiedBy>corporacia centr</cp:lastModifiedBy>
  <cp:revision>8</cp:revision>
  <dcterms:created xsi:type="dcterms:W3CDTF">2019-04-29T10:00:56Z</dcterms:created>
  <dcterms:modified xsi:type="dcterms:W3CDTF">2019-05-22T08:42:01Z</dcterms:modified>
</cp:coreProperties>
</file>