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4" r:id="rId22"/>
    <p:sldId id="275" r:id="rId23"/>
    <p:sldId id="270" r:id="rId24"/>
    <p:sldId id="276" r:id="rId25"/>
    <p:sldId id="277" r:id="rId26"/>
    <p:sldId id="278" r:id="rId27"/>
    <p:sldId id="279" r:id="rId28"/>
    <p:sldId id="280" r:id="rId29"/>
    <p:sldId id="281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0CBF-6BC7-4500-A8EC-24A1A5784FCF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18CA-000B-4AD3-9077-C773F8B52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37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0CBF-6BC7-4500-A8EC-24A1A5784FCF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18CA-000B-4AD3-9077-C773F8B52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34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0CBF-6BC7-4500-A8EC-24A1A5784FCF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18CA-000B-4AD3-9077-C773F8B52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06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0CBF-6BC7-4500-A8EC-24A1A5784FCF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18CA-000B-4AD3-9077-C773F8B52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0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0CBF-6BC7-4500-A8EC-24A1A5784FCF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18CA-000B-4AD3-9077-C773F8B52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4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0CBF-6BC7-4500-A8EC-24A1A5784FCF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18CA-000B-4AD3-9077-C773F8B52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826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0CBF-6BC7-4500-A8EC-24A1A5784FCF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18CA-000B-4AD3-9077-C773F8B52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0CBF-6BC7-4500-A8EC-24A1A5784FCF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18CA-000B-4AD3-9077-C773F8B52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90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0CBF-6BC7-4500-A8EC-24A1A5784FCF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18CA-000B-4AD3-9077-C773F8B52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28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0CBF-6BC7-4500-A8EC-24A1A5784FCF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18CA-000B-4AD3-9077-C773F8B52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4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0CBF-6BC7-4500-A8EC-24A1A5784FCF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18CA-000B-4AD3-9077-C773F8B52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33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A0CBF-6BC7-4500-A8EC-24A1A5784FCF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D18CA-000B-4AD3-9077-C773F8B52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84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8118" y="5657671"/>
            <a:ext cx="449999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Разработал воспитатель: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Клочек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Т.И.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052736"/>
            <a:ext cx="734481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«Наши поступки их последствия»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01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221308"/>
            <a:ext cx="2123728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326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139753"/>
            <a:ext cx="1658937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40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37312"/>
            <a:ext cx="1802953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764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37312"/>
            <a:ext cx="16589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07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237312"/>
            <a:ext cx="16589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78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37312"/>
            <a:ext cx="16589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734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37312"/>
            <a:ext cx="16589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70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37312"/>
            <a:ext cx="16589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515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5" y="2894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040" y="6309320"/>
            <a:ext cx="1658937" cy="45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48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37312"/>
            <a:ext cx="16589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505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"/>
            <a:ext cx="9135363" cy="685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56357" y="980728"/>
            <a:ext cx="662473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Поступок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2636912"/>
            <a:ext cx="68094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Совершенное </a:t>
            </a:r>
          </a:p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кем -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нибудь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действие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8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237312"/>
            <a:ext cx="16589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9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237312"/>
            <a:ext cx="16589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850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237312"/>
            <a:ext cx="16589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2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37312"/>
            <a:ext cx="16589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6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37312"/>
            <a:ext cx="16589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309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6272450"/>
            <a:ext cx="16589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8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37312"/>
            <a:ext cx="16589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01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219116"/>
            <a:ext cx="16589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907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237312"/>
            <a:ext cx="16589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5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8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941568" cy="1143000"/>
          </a:xfrm>
          <a:solidFill>
            <a:schemeClr val="bg1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348880"/>
            <a:ext cx="8316416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56176"/>
            <a:ext cx="5484706" cy="410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11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813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5093" y="692696"/>
            <a:ext cx="6011283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Проступок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29069" y="2333685"/>
            <a:ext cx="648072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Поступок, нарушающий установленные правила поведения</a:t>
            </a:r>
          </a:p>
          <a:p>
            <a:pPr algn="ctr"/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0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2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5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3808" y="980728"/>
            <a:ext cx="46099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Преступление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892656" y="2348880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Общественно опасное действие,  нарушающее закон и подлежащее уголовной ответственности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73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4288" y="6304002"/>
            <a:ext cx="18002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500" dirty="0" smtClean="0"/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65573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165782"/>
            <a:ext cx="18049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28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4288" y="6190435"/>
            <a:ext cx="16561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25329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84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6021288"/>
            <a:ext cx="831557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Опасно ли играть с Законом?</a:t>
            </a:r>
          </a:p>
        </p:txBody>
      </p:sp>
    </p:spTree>
    <p:extLst>
      <p:ext uri="{BB962C8B-B14F-4D97-AF65-F5344CB8AC3E}">
        <p14:creationId xmlns:p14="http://schemas.microsoft.com/office/powerpoint/2010/main" val="144949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23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61185"/>
            <a:ext cx="1658937" cy="79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23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46</Words>
  <Application>Microsoft Office PowerPoint</Application>
  <PresentationFormat>Экран (4:3)</PresentationFormat>
  <Paragraphs>26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7</cp:revision>
  <dcterms:created xsi:type="dcterms:W3CDTF">2019-10-27T06:35:20Z</dcterms:created>
  <dcterms:modified xsi:type="dcterms:W3CDTF">2019-10-27T07:27:46Z</dcterms:modified>
</cp:coreProperties>
</file>