
<file path=[Content_Types].xml><?xml version="1.0" encoding="utf-8"?>
<Types xmlns="http://schemas.openxmlformats.org/package/2006/content-types">
  <Default Extension="jpeg" ContentType="image/jpeg"/>
  <Default Extension="jpg" ContentType="image/jpeg"/>
  <Default Extension="jpg_large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88" r:id="rId3"/>
    <p:sldId id="291" r:id="rId4"/>
    <p:sldId id="310" r:id="rId5"/>
    <p:sldId id="311" r:id="rId6"/>
    <p:sldId id="388" r:id="rId7"/>
    <p:sldId id="315" r:id="rId8"/>
    <p:sldId id="313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323" r:id="rId17"/>
    <p:sldId id="324" r:id="rId18"/>
    <p:sldId id="389" r:id="rId19"/>
    <p:sldId id="390" r:id="rId20"/>
    <p:sldId id="391" r:id="rId21"/>
    <p:sldId id="392" r:id="rId22"/>
    <p:sldId id="393" r:id="rId23"/>
    <p:sldId id="394" r:id="rId24"/>
    <p:sldId id="395" r:id="rId25"/>
    <p:sldId id="396" r:id="rId26"/>
    <p:sldId id="397" r:id="rId27"/>
    <p:sldId id="398" r:id="rId28"/>
    <p:sldId id="399" r:id="rId29"/>
    <p:sldId id="400" r:id="rId30"/>
    <p:sldId id="401" r:id="rId31"/>
    <p:sldId id="387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FF3399"/>
    <a:srgbClr val="FF99FF"/>
    <a:srgbClr val="FFFFCC"/>
    <a:srgbClr val="E979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380" autoAdjust="0"/>
  </p:normalViewPr>
  <p:slideViewPr>
    <p:cSldViewPr>
      <p:cViewPr varScale="1">
        <p:scale>
          <a:sx n="62" d="100"/>
          <a:sy n="62" d="100"/>
        </p:scale>
        <p:origin x="162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slide" Target="slide1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slide" Target="slide1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7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slide" Target="slide15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_large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slide" Target="slide3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0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12" Type="http://schemas.openxmlformats.org/officeDocument/2006/relationships/image" Target="../media/image39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Relationship Id="rId1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slide" Target="slide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slide" Target="slide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slide" Target="slide9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00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b="5647"/>
          <a:stretch>
            <a:fillRect/>
          </a:stretch>
        </p:blipFill>
        <p:spPr>
          <a:xfrm>
            <a:off x="0" y="31292"/>
            <a:ext cx="9581996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1979712" y="1118284"/>
            <a:ext cx="588596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Интерактивная игра</a:t>
            </a:r>
            <a:br>
              <a:rPr lang="ru-RU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«Зимушка-зима»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31640" y="2852936"/>
            <a:ext cx="87997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Авторы:</a:t>
            </a:r>
            <a:r>
              <a:rPr lang="ru-RU" sz="24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Чванова Лариса Георгиевна</a:t>
            </a:r>
          </a:p>
          <a:p>
            <a:pPr algn="ctr"/>
            <a:r>
              <a:rPr lang="ru-RU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Чусова Елена Владимировна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Содержимое 8" descr="depositphotos_87329694-stock-illustration-paper-doll-boy-and-clothes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721" r="58735"/>
          <a:stretch>
            <a:fillRect/>
          </a:stretch>
        </p:blipFill>
        <p:spPr>
          <a:xfrm>
            <a:off x="3131840" y="2348880"/>
            <a:ext cx="2291606" cy="4958011"/>
          </a:xfrm>
          <a:prstGeom prst="rect">
            <a:avLst/>
          </a:prstGeom>
        </p:spPr>
      </p:pic>
      <p:pic>
        <p:nvPicPr>
          <p:cNvPr id="5" name="Содержимое 4" descr="56747861a1d06151b6f63d7f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225276" cy="6918957"/>
          </a:xfrm>
          <a:prstGeom prst="rect">
            <a:avLst/>
          </a:prstGeom>
        </p:spPr>
      </p:pic>
      <p:pic>
        <p:nvPicPr>
          <p:cNvPr id="14" name="Содержимое 15" descr="34300893-Paper-doll-with-a-set-of-clothes-Winter-sportswear-Cute-trendy--Stock-Photo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1624" t="88836" r="14242" b="2118"/>
          <a:stretch>
            <a:fillRect/>
          </a:stretch>
        </p:blipFill>
        <p:spPr>
          <a:xfrm>
            <a:off x="6084168" y="4077072"/>
            <a:ext cx="1125125" cy="720080"/>
          </a:xfrm>
          <a:prstGeom prst="rect">
            <a:avLst/>
          </a:prstGeom>
        </p:spPr>
      </p:pic>
      <p:pic>
        <p:nvPicPr>
          <p:cNvPr id="17" name="Содержимое 17" descr="10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640" r="29619" b="72960"/>
          <a:stretch>
            <a:fillRect/>
          </a:stretch>
        </p:blipFill>
        <p:spPr>
          <a:xfrm>
            <a:off x="5220072" y="2204864"/>
            <a:ext cx="1152128" cy="1223838"/>
          </a:xfrm>
          <a:prstGeom prst="rect">
            <a:avLst/>
          </a:prstGeom>
        </p:spPr>
      </p:pic>
      <p:pic>
        <p:nvPicPr>
          <p:cNvPr id="16" name="Содержимое 15" descr="34300893-Paper-doll-with-a-set-of-clothes-Winter-sportswear-Cute-trendy--Stock-Photo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5758" t="86291" r="1117" b="987"/>
          <a:stretch>
            <a:fillRect/>
          </a:stretch>
        </p:blipFill>
        <p:spPr>
          <a:xfrm rot="19615806">
            <a:off x="6636995" y="3345198"/>
            <a:ext cx="1050967" cy="1018629"/>
          </a:xfrm>
          <a:prstGeom prst="rect">
            <a:avLst/>
          </a:prstGeom>
        </p:spPr>
      </p:pic>
      <p:pic>
        <p:nvPicPr>
          <p:cNvPr id="18" name="Содержимое 6" descr="34300893-Paper-doll-with-a-set-of-clothes-Winter-sportswear-Cute-trendy--Stock-Photo.jpg">
            <a:hlinkClick r:id="rId7" action="ppaction://hlinksldjump"/>
          </p:cNvPr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rcRect l="1817" t="1817" r="69659" b="84672"/>
          <a:stretch>
            <a:fillRect/>
          </a:stretch>
        </p:blipFill>
        <p:spPr>
          <a:xfrm>
            <a:off x="1115616" y="2492896"/>
            <a:ext cx="1520169" cy="720080"/>
          </a:xfrm>
        </p:spPr>
      </p:pic>
      <p:pic>
        <p:nvPicPr>
          <p:cNvPr id="21" name="Содержимое 6" descr="34300893-Paper-doll-with-a-set-of-clothes-Winter-sportswear-Cute-trendy--Stock-Photo.jpg">
            <a:hlinkClick r:id="rId3" action="ppaction://hlinksldjump"/>
          </p:cNvPr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17" t="24098" r="63654" b="31508"/>
          <a:stretch>
            <a:fillRect/>
          </a:stretch>
        </p:blipFill>
        <p:spPr>
          <a:xfrm>
            <a:off x="3347864" y="3284984"/>
            <a:ext cx="2016224" cy="331236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56747861a1d06151b6f63d7f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81276" y="0"/>
            <a:ext cx="9225276" cy="6918957"/>
          </a:xfrm>
          <a:prstGeom prst="rect">
            <a:avLst/>
          </a:prstGeom>
        </p:spPr>
      </p:pic>
      <p:pic>
        <p:nvPicPr>
          <p:cNvPr id="6" name="Содержимое 8" descr="depositphotos_87329694-stock-illustration-paper-doll-boy-and-clothes.jpg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721" r="58735"/>
          <a:stretch>
            <a:fillRect/>
          </a:stretch>
        </p:blipFill>
        <p:spPr>
          <a:xfrm>
            <a:off x="3347864" y="2348880"/>
            <a:ext cx="2291606" cy="4958011"/>
          </a:xfrm>
        </p:spPr>
      </p:pic>
      <p:pic>
        <p:nvPicPr>
          <p:cNvPr id="8" name="Содержимое 6" descr="34300893-Paper-doll-with-a-set-of-clothes-Winter-sportswear-Cute-trendy--Stock-Photo.jpg">
            <a:hlinkClick r:id="rId2" action="ppaction://hlinksldjump"/>
          </p:cNvPr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17" t="24098" r="63654" b="31508"/>
          <a:stretch>
            <a:fillRect/>
          </a:stretch>
        </p:blipFill>
        <p:spPr>
          <a:xfrm>
            <a:off x="3563888" y="3212976"/>
            <a:ext cx="2016224" cy="331236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96752"/>
            <a:ext cx="6984776" cy="1143000"/>
          </a:xfrm>
        </p:spPr>
        <p:txBody>
          <a:bodyPr/>
          <a:lstStyle/>
          <a:p>
            <a:r>
              <a:rPr lang="ru-RU" dirty="0">
                <a:hlinkClick r:id="rId2" action="ppaction://hlinksldjump"/>
              </a:rPr>
              <a:t>Молодец!</a:t>
            </a:r>
            <a:endParaRPr lang="ru-RU" dirty="0"/>
          </a:p>
        </p:txBody>
      </p:sp>
      <p:pic>
        <p:nvPicPr>
          <p:cNvPr id="7" name="Содержимое 6" descr="34300893-Paper-doll-with-a-set-of-clothes-Winter-sportswear-Cute-trendy--Stock-Photo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17" t="1817" r="69659" b="84672"/>
          <a:stretch>
            <a:fillRect/>
          </a:stretch>
        </p:blipFill>
        <p:spPr>
          <a:xfrm>
            <a:off x="3347864" y="2132856"/>
            <a:ext cx="1976220" cy="93610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Содержимое 8" descr="depositphotos_87329694-stock-illustration-paper-doll-boy-and-clothes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721" r="58735"/>
          <a:stretch>
            <a:fillRect/>
          </a:stretch>
        </p:blipFill>
        <p:spPr>
          <a:xfrm>
            <a:off x="3131840" y="2348880"/>
            <a:ext cx="2291606" cy="4958011"/>
          </a:xfrm>
          <a:prstGeom prst="rect">
            <a:avLst/>
          </a:prstGeom>
        </p:spPr>
      </p:pic>
      <p:pic>
        <p:nvPicPr>
          <p:cNvPr id="5" name="Содержимое 4" descr="56747861a1d06151b6f63d7f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225276" cy="6918957"/>
          </a:xfrm>
          <a:prstGeom prst="rect">
            <a:avLst/>
          </a:prstGeom>
        </p:spPr>
      </p:pic>
      <p:pic>
        <p:nvPicPr>
          <p:cNvPr id="14" name="Содержимое 15" descr="34300893-Paper-doll-with-a-set-of-clothes-Winter-sportswear-Cute-trendy--Stock-Photo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1624" t="88836" r="14242" b="2118"/>
          <a:stretch>
            <a:fillRect/>
          </a:stretch>
        </p:blipFill>
        <p:spPr>
          <a:xfrm>
            <a:off x="6084168" y="4077072"/>
            <a:ext cx="1125125" cy="720080"/>
          </a:xfrm>
          <a:prstGeom prst="rect">
            <a:avLst/>
          </a:prstGeom>
        </p:spPr>
      </p:pic>
      <p:pic>
        <p:nvPicPr>
          <p:cNvPr id="15" name="Содержимое 17" descr="10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0049" b="77726"/>
          <a:stretch>
            <a:fillRect/>
          </a:stretch>
        </p:blipFill>
        <p:spPr>
          <a:xfrm>
            <a:off x="1259632" y="3933056"/>
            <a:ext cx="1547664" cy="1008112"/>
          </a:xfrm>
          <a:prstGeom prst="rect">
            <a:avLst/>
          </a:prstGeom>
        </p:spPr>
      </p:pic>
      <p:pic>
        <p:nvPicPr>
          <p:cNvPr id="17" name="Содержимое 17" descr="10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640" r="29619" b="72960"/>
          <a:stretch>
            <a:fillRect/>
          </a:stretch>
        </p:blipFill>
        <p:spPr>
          <a:xfrm>
            <a:off x="5220072" y="2204864"/>
            <a:ext cx="1152128" cy="1223838"/>
          </a:xfrm>
          <a:prstGeom prst="rect">
            <a:avLst/>
          </a:prstGeom>
        </p:spPr>
      </p:pic>
      <p:pic>
        <p:nvPicPr>
          <p:cNvPr id="16" name="Содержимое 15" descr="34300893-Paper-doll-with-a-set-of-clothes-Winter-sportswear-Cute-trendy--Stock-Photo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5758" t="86291" r="1117" b="987"/>
          <a:stretch>
            <a:fillRect/>
          </a:stretch>
        </p:blipFill>
        <p:spPr>
          <a:xfrm rot="19615806">
            <a:off x="6636995" y="3345198"/>
            <a:ext cx="1050967" cy="1018629"/>
          </a:xfrm>
          <a:prstGeom prst="rect">
            <a:avLst/>
          </a:prstGeom>
        </p:spPr>
      </p:pic>
      <p:pic>
        <p:nvPicPr>
          <p:cNvPr id="21" name="Содержимое 6" descr="34300893-Paper-doll-with-a-set-of-clothes-Winter-sportswear-Cute-trendy--Stock-Photo.jpg">
            <a:hlinkClick r:id="rId3" action="ppaction://hlinksldjump"/>
          </p:cNvPr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17" t="24098" r="63654" b="31508"/>
          <a:stretch>
            <a:fillRect/>
          </a:stretch>
        </p:blipFill>
        <p:spPr>
          <a:xfrm>
            <a:off x="3347864" y="3284984"/>
            <a:ext cx="2016224" cy="3312368"/>
          </a:xfrm>
        </p:spPr>
      </p:pic>
      <p:pic>
        <p:nvPicPr>
          <p:cNvPr id="11" name="Содержимое 6" descr="34300893-Paper-doll-with-a-set-of-clothes-Winter-sportswear-Cute-trendy--Stock-Photo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17" t="1817" r="69659" b="84672"/>
          <a:stretch>
            <a:fillRect/>
          </a:stretch>
        </p:blipFill>
        <p:spPr>
          <a:xfrm>
            <a:off x="3131840" y="1988840"/>
            <a:ext cx="1976220" cy="93610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56747861a1d06151b6f63d7f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81276" y="0"/>
            <a:ext cx="9225276" cy="6918957"/>
          </a:xfrm>
          <a:prstGeom prst="rect">
            <a:avLst/>
          </a:prstGeom>
        </p:spPr>
      </p:pic>
      <p:pic>
        <p:nvPicPr>
          <p:cNvPr id="6" name="Содержимое 8" descr="depositphotos_87329694-stock-illustration-paper-doll-boy-and-clothes.jpg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721" r="58735"/>
          <a:stretch>
            <a:fillRect/>
          </a:stretch>
        </p:blipFill>
        <p:spPr>
          <a:xfrm>
            <a:off x="3347864" y="2348880"/>
            <a:ext cx="2291606" cy="4958011"/>
          </a:xfrm>
        </p:spPr>
      </p:pic>
      <p:pic>
        <p:nvPicPr>
          <p:cNvPr id="8" name="Содержимое 6" descr="34300893-Paper-doll-with-a-set-of-clothes-Winter-sportswear-Cute-trendy--Stock-Photo.jpg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17" t="24098" r="63654" b="31508"/>
          <a:stretch>
            <a:fillRect/>
          </a:stretch>
        </p:blipFill>
        <p:spPr>
          <a:xfrm>
            <a:off x="3563888" y="3212976"/>
            <a:ext cx="2016224" cy="331236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96752"/>
            <a:ext cx="6984776" cy="1143000"/>
          </a:xfrm>
        </p:spPr>
        <p:txBody>
          <a:bodyPr/>
          <a:lstStyle/>
          <a:p>
            <a:r>
              <a:rPr lang="ru-RU" dirty="0">
                <a:hlinkClick r:id="rId2" action="ppaction://hlinksldjump"/>
              </a:rPr>
              <a:t>Молодец!</a:t>
            </a:r>
            <a:endParaRPr lang="ru-RU" dirty="0"/>
          </a:p>
        </p:txBody>
      </p:sp>
      <p:pic>
        <p:nvPicPr>
          <p:cNvPr id="7" name="Содержимое 6" descr="34300893-Paper-doll-with-a-set-of-clothes-Winter-sportswear-Cute-trendy--Stock-Photo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17" t="1817" r="69659" b="84672"/>
          <a:stretch>
            <a:fillRect/>
          </a:stretch>
        </p:blipFill>
        <p:spPr>
          <a:xfrm>
            <a:off x="3347864" y="2132856"/>
            <a:ext cx="1976220" cy="936104"/>
          </a:xfrm>
          <a:prstGeom prst="rect">
            <a:avLst/>
          </a:prstGeom>
        </p:spPr>
      </p:pic>
      <p:pic>
        <p:nvPicPr>
          <p:cNvPr id="9" name="Содержимое 17" descr="10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640" r="29619" b="72960"/>
          <a:stretch>
            <a:fillRect/>
          </a:stretch>
        </p:blipFill>
        <p:spPr>
          <a:xfrm>
            <a:off x="3995936" y="3284984"/>
            <a:ext cx="1152128" cy="122383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Содержимое 8" descr="depositphotos_87329694-stock-illustration-paper-doll-boy-and-clothes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721" r="58735"/>
          <a:stretch>
            <a:fillRect/>
          </a:stretch>
        </p:blipFill>
        <p:spPr>
          <a:xfrm>
            <a:off x="3131840" y="2348880"/>
            <a:ext cx="2291606" cy="4958011"/>
          </a:xfrm>
          <a:prstGeom prst="rect">
            <a:avLst/>
          </a:prstGeom>
        </p:spPr>
      </p:pic>
      <p:pic>
        <p:nvPicPr>
          <p:cNvPr id="5" name="Содержимое 4" descr="56747861a1d06151b6f63d7f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225276" cy="6918957"/>
          </a:xfrm>
          <a:prstGeom prst="rect">
            <a:avLst/>
          </a:prstGeom>
        </p:spPr>
      </p:pic>
      <p:pic>
        <p:nvPicPr>
          <p:cNvPr id="14" name="Содержимое 15" descr="34300893-Paper-doll-with-a-set-of-clothes-Winter-sportswear-Cute-trendy--Stock-Photo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1624" t="88836" r="14242" b="2118"/>
          <a:stretch>
            <a:fillRect/>
          </a:stretch>
        </p:blipFill>
        <p:spPr>
          <a:xfrm>
            <a:off x="6084168" y="4077072"/>
            <a:ext cx="1125125" cy="720080"/>
          </a:xfrm>
          <a:prstGeom prst="rect">
            <a:avLst/>
          </a:prstGeom>
        </p:spPr>
      </p:pic>
      <p:pic>
        <p:nvPicPr>
          <p:cNvPr id="15" name="Содержимое 17" descr="10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0049" b="77726"/>
          <a:stretch>
            <a:fillRect/>
          </a:stretch>
        </p:blipFill>
        <p:spPr>
          <a:xfrm>
            <a:off x="1259632" y="3933056"/>
            <a:ext cx="1547664" cy="1008112"/>
          </a:xfrm>
          <a:prstGeom prst="rect">
            <a:avLst/>
          </a:prstGeom>
        </p:spPr>
      </p:pic>
      <p:pic>
        <p:nvPicPr>
          <p:cNvPr id="16" name="Содержимое 15" descr="34300893-Paper-doll-with-a-set-of-clothes-Winter-sportswear-Cute-trendy--Stock-Photo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5758" t="86291" r="1117" b="987"/>
          <a:stretch>
            <a:fillRect/>
          </a:stretch>
        </p:blipFill>
        <p:spPr>
          <a:xfrm rot="19615806">
            <a:off x="6636995" y="3345198"/>
            <a:ext cx="1050967" cy="1018629"/>
          </a:xfrm>
          <a:prstGeom prst="rect">
            <a:avLst/>
          </a:prstGeom>
        </p:spPr>
      </p:pic>
      <p:pic>
        <p:nvPicPr>
          <p:cNvPr id="21" name="Содержимое 6" descr="34300893-Paper-doll-with-a-set-of-clothes-Winter-sportswear-Cute-trendy--Stock-Photo.jpg">
            <a:hlinkClick r:id="rId3" action="ppaction://hlinksldjump"/>
          </p:cNvPr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17" t="24098" r="63654" b="31508"/>
          <a:stretch>
            <a:fillRect/>
          </a:stretch>
        </p:blipFill>
        <p:spPr>
          <a:xfrm>
            <a:off x="3347864" y="3284984"/>
            <a:ext cx="2016224" cy="3312368"/>
          </a:xfrm>
        </p:spPr>
      </p:pic>
      <p:pic>
        <p:nvPicPr>
          <p:cNvPr id="11" name="Содержимое 6" descr="34300893-Paper-doll-with-a-set-of-clothes-Winter-sportswear-Cute-trendy--Stock-Photo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17" t="1817" r="69659" b="84672"/>
          <a:stretch>
            <a:fillRect/>
          </a:stretch>
        </p:blipFill>
        <p:spPr>
          <a:xfrm>
            <a:off x="3131840" y="1988840"/>
            <a:ext cx="1976220" cy="936104"/>
          </a:xfrm>
          <a:prstGeom prst="rect">
            <a:avLst/>
          </a:prstGeom>
        </p:spPr>
      </p:pic>
      <p:pic>
        <p:nvPicPr>
          <p:cNvPr id="12" name="Содержимое 17" descr="10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640" r="29619" b="72960"/>
          <a:stretch>
            <a:fillRect/>
          </a:stretch>
        </p:blipFill>
        <p:spPr>
          <a:xfrm>
            <a:off x="3707904" y="3356992"/>
            <a:ext cx="1152128" cy="122383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8" descr="depositphotos_87329694-stock-illustration-paper-doll-boy-and-clothes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721" r="58735"/>
          <a:stretch>
            <a:fillRect/>
          </a:stretch>
        </p:blipFill>
        <p:spPr>
          <a:xfrm>
            <a:off x="3347864" y="2348880"/>
            <a:ext cx="2291606" cy="4958011"/>
          </a:xfrm>
        </p:spPr>
      </p:pic>
      <p:pic>
        <p:nvPicPr>
          <p:cNvPr id="5" name="Содержимое 4" descr="56747861a1d06151b6f63d7f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81276" y="0"/>
            <a:ext cx="9225276" cy="6918957"/>
          </a:xfrm>
          <a:prstGeom prst="rect">
            <a:avLst/>
          </a:prstGeom>
        </p:spPr>
      </p:pic>
      <p:pic>
        <p:nvPicPr>
          <p:cNvPr id="8" name="Содержимое 6" descr="34300893-Paper-doll-with-a-set-of-clothes-Winter-sportswear-Cute-trendy--Stock-Photo.jpg">
            <a:hlinkClick r:id="rId3" action="ppaction://hlinksldjump"/>
          </p:cNvPr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17" t="24098" r="63654" b="31508"/>
          <a:stretch>
            <a:fillRect/>
          </a:stretch>
        </p:blipFill>
        <p:spPr>
          <a:xfrm>
            <a:off x="3563888" y="3212976"/>
            <a:ext cx="2016224" cy="331236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96752"/>
            <a:ext cx="6984776" cy="1143000"/>
          </a:xfrm>
        </p:spPr>
        <p:txBody>
          <a:bodyPr/>
          <a:lstStyle/>
          <a:p>
            <a:r>
              <a:rPr lang="ru-RU" dirty="0">
                <a:hlinkClick r:id="rId3" action="ppaction://hlinksldjump"/>
              </a:rPr>
              <a:t>Молодец!</a:t>
            </a:r>
            <a:endParaRPr lang="ru-RU" dirty="0"/>
          </a:p>
        </p:txBody>
      </p:sp>
      <p:pic>
        <p:nvPicPr>
          <p:cNvPr id="7" name="Содержимое 6" descr="34300893-Paper-doll-with-a-set-of-clothes-Winter-sportswear-Cute-trendy--Stock-Photo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17" t="1817" r="69659" b="84672"/>
          <a:stretch>
            <a:fillRect/>
          </a:stretch>
        </p:blipFill>
        <p:spPr>
          <a:xfrm>
            <a:off x="3347864" y="2132856"/>
            <a:ext cx="1976220" cy="936104"/>
          </a:xfrm>
          <a:prstGeom prst="rect">
            <a:avLst/>
          </a:prstGeom>
        </p:spPr>
      </p:pic>
      <p:pic>
        <p:nvPicPr>
          <p:cNvPr id="9" name="Содержимое 17" descr="10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640" r="29619" b="72960"/>
          <a:stretch>
            <a:fillRect/>
          </a:stretch>
        </p:blipFill>
        <p:spPr>
          <a:xfrm>
            <a:off x="3995936" y="3284984"/>
            <a:ext cx="1152128" cy="1223838"/>
          </a:xfrm>
          <a:prstGeom prst="rect">
            <a:avLst/>
          </a:prstGeom>
        </p:spPr>
      </p:pic>
      <p:pic>
        <p:nvPicPr>
          <p:cNvPr id="11" name="Содержимое 17" descr="10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447" t="8560" r="57248" b="77726"/>
          <a:stretch>
            <a:fillRect/>
          </a:stretch>
        </p:blipFill>
        <p:spPr>
          <a:xfrm>
            <a:off x="4644008" y="6336704"/>
            <a:ext cx="864096" cy="620688"/>
          </a:xfrm>
          <a:prstGeom prst="rect">
            <a:avLst/>
          </a:prstGeom>
        </p:spPr>
      </p:pic>
      <p:pic>
        <p:nvPicPr>
          <p:cNvPr id="10" name="Содержимое 17" descr="10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560" r="75835" b="77726"/>
          <a:stretch>
            <a:fillRect/>
          </a:stretch>
        </p:blipFill>
        <p:spPr>
          <a:xfrm>
            <a:off x="3635896" y="6381328"/>
            <a:ext cx="936104" cy="62068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56747861a1d06151b6f63d7f.png">
            <a:hlinkClick r:id="" action="ppaction://noaction"/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1276" y="0"/>
            <a:ext cx="9225276" cy="6918957"/>
          </a:xfrm>
          <a:prstGeom prst="rect">
            <a:avLst/>
          </a:prstGeom>
        </p:spPr>
      </p:pic>
      <p:pic>
        <p:nvPicPr>
          <p:cNvPr id="6" name="Содержимое 8" descr="depositphotos_87329694-stock-illustration-paper-doll-boy-and-clothes.jpg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721" r="58735"/>
          <a:stretch>
            <a:fillRect/>
          </a:stretch>
        </p:blipFill>
        <p:spPr>
          <a:xfrm>
            <a:off x="3347864" y="2348880"/>
            <a:ext cx="2291606" cy="4958011"/>
          </a:xfrm>
        </p:spPr>
      </p:pic>
      <p:pic>
        <p:nvPicPr>
          <p:cNvPr id="8" name="Содержимое 6" descr="34300893-Paper-doll-with-a-set-of-clothes-Winter-sportswear-Cute-trendy--Stock-Photo.jpg">
            <a:hlinkClick r:id="" action="ppaction://noaction"/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17" t="24098" r="63654" b="31508"/>
          <a:stretch>
            <a:fillRect/>
          </a:stretch>
        </p:blipFill>
        <p:spPr>
          <a:xfrm>
            <a:off x="3563888" y="3212976"/>
            <a:ext cx="2016224" cy="3312368"/>
          </a:xfrm>
        </p:spPr>
      </p:pic>
      <p:pic>
        <p:nvPicPr>
          <p:cNvPr id="7" name="Содержимое 6" descr="34300893-Paper-doll-with-a-set-of-clothes-Winter-sportswear-Cute-trendy--Stock-Photo.jpg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17" t="1817" r="69659" b="84672"/>
          <a:stretch>
            <a:fillRect/>
          </a:stretch>
        </p:blipFill>
        <p:spPr>
          <a:xfrm>
            <a:off x="3347864" y="2132856"/>
            <a:ext cx="1976220" cy="936104"/>
          </a:xfrm>
          <a:prstGeom prst="rect">
            <a:avLst/>
          </a:prstGeom>
        </p:spPr>
      </p:pic>
      <p:pic>
        <p:nvPicPr>
          <p:cNvPr id="9" name="Содержимое 17" descr="10.jpg">
            <a:hlinkClick r:id="" action="ppaction://noaction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640" r="29619" b="72960"/>
          <a:stretch>
            <a:fillRect/>
          </a:stretch>
        </p:blipFill>
        <p:spPr>
          <a:xfrm>
            <a:off x="3995936" y="3284984"/>
            <a:ext cx="1152128" cy="1223838"/>
          </a:xfrm>
          <a:prstGeom prst="rect">
            <a:avLst/>
          </a:prstGeom>
        </p:spPr>
      </p:pic>
      <p:pic>
        <p:nvPicPr>
          <p:cNvPr id="11" name="Содержимое 17" descr="10.jpg">
            <a:hlinkClick r:id="" action="ppaction://noaction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447" t="8560" r="57248" b="77726"/>
          <a:stretch>
            <a:fillRect/>
          </a:stretch>
        </p:blipFill>
        <p:spPr>
          <a:xfrm>
            <a:off x="4644008" y="6336704"/>
            <a:ext cx="864096" cy="620688"/>
          </a:xfrm>
          <a:prstGeom prst="rect">
            <a:avLst/>
          </a:prstGeom>
        </p:spPr>
      </p:pic>
      <p:pic>
        <p:nvPicPr>
          <p:cNvPr id="10" name="Содержимое 17" descr="10.jpg">
            <a:hlinkClick r:id="" action="ppaction://noaction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560" r="75835" b="77726"/>
          <a:stretch>
            <a:fillRect/>
          </a:stretch>
        </p:blipFill>
        <p:spPr>
          <a:xfrm>
            <a:off x="3635896" y="6381328"/>
            <a:ext cx="936104" cy="620688"/>
          </a:xfrm>
          <a:prstGeom prst="rect">
            <a:avLst/>
          </a:prstGeom>
        </p:spPr>
      </p:pic>
      <p:pic>
        <p:nvPicPr>
          <p:cNvPr id="12" name="Содержимое 15" descr="34300893-Paper-doll-with-a-set-of-clothes-Winter-sportswear-Cute-trendy--Stock-Photo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5758" t="86291" r="1117" b="987"/>
          <a:stretch>
            <a:fillRect/>
          </a:stretch>
        </p:blipFill>
        <p:spPr>
          <a:xfrm rot="19615806">
            <a:off x="6636995" y="3345198"/>
            <a:ext cx="1050967" cy="1018629"/>
          </a:xfrm>
          <a:prstGeom prst="rect">
            <a:avLst/>
          </a:prstGeom>
        </p:spPr>
      </p:pic>
      <p:pic>
        <p:nvPicPr>
          <p:cNvPr id="13" name="Содержимое 15" descr="34300893-Paper-doll-with-a-set-of-clothes-Winter-sportswear-Cute-trendy--Stock-Photo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1624" t="88836" r="14242" b="2118"/>
          <a:stretch>
            <a:fillRect/>
          </a:stretch>
        </p:blipFill>
        <p:spPr>
          <a:xfrm>
            <a:off x="6084168" y="4077072"/>
            <a:ext cx="1125125" cy="72008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56747861a1d06151b6f63d7f.png">
            <a:hlinkClick r:id="" action="ppaction://noaction"/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1276" y="0"/>
            <a:ext cx="9225276" cy="6918957"/>
          </a:xfrm>
          <a:prstGeom prst="rect">
            <a:avLst/>
          </a:prstGeom>
        </p:spPr>
      </p:pic>
      <p:pic>
        <p:nvPicPr>
          <p:cNvPr id="6" name="Содержимое 8" descr="depositphotos_87329694-stock-illustration-paper-doll-boy-and-clothes.jpg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721" r="58735"/>
          <a:stretch>
            <a:fillRect/>
          </a:stretch>
        </p:blipFill>
        <p:spPr>
          <a:xfrm>
            <a:off x="3347864" y="2348880"/>
            <a:ext cx="2291606" cy="4958011"/>
          </a:xfrm>
        </p:spPr>
      </p:pic>
      <p:pic>
        <p:nvPicPr>
          <p:cNvPr id="8" name="Содержимое 6" descr="34300893-Paper-doll-with-a-set-of-clothes-Winter-sportswear-Cute-trendy--Stock-Photo.jpg">
            <a:hlinkClick r:id="" action="ppaction://noaction"/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17" t="24098" r="63654" b="31508"/>
          <a:stretch>
            <a:fillRect/>
          </a:stretch>
        </p:blipFill>
        <p:spPr>
          <a:xfrm>
            <a:off x="3563888" y="3212976"/>
            <a:ext cx="2016224" cy="331236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340768"/>
            <a:ext cx="7920880" cy="864096"/>
          </a:xfrm>
        </p:spPr>
        <p:txBody>
          <a:bodyPr>
            <a:no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  <a:hlinkClick r:id="" action="ppaction://noaction"/>
              </a:rPr>
              <a:t>Молодец!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hlinkClick r:id="" action="ppaction://noaction"/>
              </a:rPr>
              <a:t> </a:t>
            </a:r>
            <a:br>
              <a:rPr lang="ru-RU" sz="3600" dirty="0">
                <a:latin typeface="Times New Roman" pitchFamily="18" charset="0"/>
                <a:cs typeface="Times New Roman" pitchFamily="18" charset="0"/>
                <a:hlinkClick r:id="" action="ppaction://noaction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  <a:hlinkClick r:id="" action="ppaction://noaction"/>
              </a:rPr>
              <a:t>Теперь можно отправляться в путешествию.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34300893-Paper-doll-with-a-set-of-clothes-Winter-sportswear-Cute-trendy--Stock-Photo.jpg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17" t="1817" r="69659" b="84672"/>
          <a:stretch>
            <a:fillRect/>
          </a:stretch>
        </p:blipFill>
        <p:spPr>
          <a:xfrm>
            <a:off x="3347864" y="2132856"/>
            <a:ext cx="1976220" cy="936104"/>
          </a:xfrm>
          <a:prstGeom prst="rect">
            <a:avLst/>
          </a:prstGeom>
        </p:spPr>
      </p:pic>
      <p:pic>
        <p:nvPicPr>
          <p:cNvPr id="9" name="Содержимое 17" descr="10.jpg">
            <a:hlinkClick r:id="" action="ppaction://noaction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640" r="29619" b="72960"/>
          <a:stretch>
            <a:fillRect/>
          </a:stretch>
        </p:blipFill>
        <p:spPr>
          <a:xfrm>
            <a:off x="3995936" y="3284984"/>
            <a:ext cx="1152128" cy="1223838"/>
          </a:xfrm>
          <a:prstGeom prst="rect">
            <a:avLst/>
          </a:prstGeom>
        </p:spPr>
      </p:pic>
      <p:pic>
        <p:nvPicPr>
          <p:cNvPr id="11" name="Содержимое 17" descr="10.jpg">
            <a:hlinkClick r:id="" action="ppaction://noaction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447" t="8560" r="57248" b="77726"/>
          <a:stretch>
            <a:fillRect/>
          </a:stretch>
        </p:blipFill>
        <p:spPr>
          <a:xfrm>
            <a:off x="4644008" y="6336704"/>
            <a:ext cx="864096" cy="620688"/>
          </a:xfrm>
          <a:prstGeom prst="rect">
            <a:avLst/>
          </a:prstGeom>
        </p:spPr>
      </p:pic>
      <p:pic>
        <p:nvPicPr>
          <p:cNvPr id="10" name="Содержимое 17" descr="10.jpg">
            <a:hlinkClick r:id="" action="ppaction://noaction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560" r="75835" b="77726"/>
          <a:stretch>
            <a:fillRect/>
          </a:stretch>
        </p:blipFill>
        <p:spPr>
          <a:xfrm>
            <a:off x="3635896" y="6381328"/>
            <a:ext cx="936104" cy="620688"/>
          </a:xfrm>
          <a:prstGeom prst="rect">
            <a:avLst/>
          </a:prstGeom>
        </p:spPr>
      </p:pic>
      <p:pic>
        <p:nvPicPr>
          <p:cNvPr id="12" name="Содержимое 15" descr="34300893-Paper-doll-with-a-set-of-clothes-Winter-sportswear-Cute-trendy--Stock-Photo.jpg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5758" t="86291" r="1117" b="987"/>
          <a:stretch>
            <a:fillRect/>
          </a:stretch>
        </p:blipFill>
        <p:spPr>
          <a:xfrm rot="12582898">
            <a:off x="2905625" y="4486597"/>
            <a:ext cx="1050967" cy="1018629"/>
          </a:xfrm>
          <a:prstGeom prst="rect">
            <a:avLst/>
          </a:prstGeom>
        </p:spPr>
      </p:pic>
      <p:pic>
        <p:nvPicPr>
          <p:cNvPr id="13" name="Содержимое 15" descr="34300893-Paper-doll-with-a-set-of-clothes-Winter-sportswear-Cute-trendy--Stock-Photo.jpg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1624" t="88836" r="14242" b="2118"/>
          <a:stretch>
            <a:fillRect/>
          </a:stretch>
        </p:blipFill>
        <p:spPr>
          <a:xfrm rot="13928289">
            <a:off x="5143021" y="4886206"/>
            <a:ext cx="1125125" cy="72008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56747861a1d06151b6f63d7f.png">
            <a:hlinkClick r:id="" action="ppaction://noaction"/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1276" y="0"/>
            <a:ext cx="9225276" cy="69189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276" y="-99392"/>
            <a:ext cx="9225276" cy="701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527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56747861a1d06151b6f63d7f.png">
            <a:hlinkClick r:id="" action="ppaction://noaction"/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1276" y="0"/>
            <a:ext cx="9225276" cy="69189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836712"/>
            <a:ext cx="4923525" cy="45104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55"/>
          <a:stretch/>
        </p:blipFill>
        <p:spPr>
          <a:xfrm>
            <a:off x="323528" y="233264"/>
            <a:ext cx="4953000" cy="33123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05800"/>
            <a:ext cx="4960987" cy="330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830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Содержимое 8" descr="depositphotos_87329694-stock-illustration-paper-doll-boy-and-clothes.jpg">
            <a:hlinkClick r:id="" action="ppaction://noaction"/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721" r="58735"/>
          <a:stretch>
            <a:fillRect/>
          </a:stretch>
        </p:blipFill>
        <p:spPr>
          <a:xfrm>
            <a:off x="3131840" y="2348880"/>
            <a:ext cx="2291606" cy="4958011"/>
          </a:xfrm>
          <a:prstGeom prst="rect">
            <a:avLst/>
          </a:prstGeom>
        </p:spPr>
      </p:pic>
      <p:pic>
        <p:nvPicPr>
          <p:cNvPr id="5" name="Содержимое 4" descr="56747861a1d06151b6f63d7f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225276" cy="69189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9675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Одень мальчика по погоде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34300893-Paper-doll-with-a-set-of-clothes-Winter-sportswear-Cute-trendy--Stock-Photo.jpg">
            <a:hlinkClick r:id="rId3" action="ppaction://hlinksldjump"/>
          </p:cNvPr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17" t="1580" r="69659" b="83408"/>
          <a:stretch>
            <a:fillRect/>
          </a:stretch>
        </p:blipFill>
        <p:spPr>
          <a:xfrm>
            <a:off x="539552" y="2276872"/>
            <a:ext cx="1368152" cy="720080"/>
          </a:xfrm>
        </p:spPr>
      </p:pic>
      <p:pic>
        <p:nvPicPr>
          <p:cNvPr id="12" name="Содержимое 9" descr="depositphotos_87329694-stock-illustration-paper-doll-boy-and-clothes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974" t="61721"/>
          <a:stretch>
            <a:fillRect/>
          </a:stretch>
        </p:blipFill>
        <p:spPr>
          <a:xfrm>
            <a:off x="6588224" y="3933056"/>
            <a:ext cx="2019717" cy="2272180"/>
          </a:xfrm>
          <a:prstGeom prst="rect">
            <a:avLst/>
          </a:prstGeom>
        </p:spPr>
      </p:pic>
      <p:pic>
        <p:nvPicPr>
          <p:cNvPr id="13" name="Содержимое 13" descr="34300893-Paper-doll-with-a-set-of-clothes-Winter-sportswear-Cute-trendy--Stock-Photo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720" t="66302" r="2934" b="10074"/>
          <a:stretch>
            <a:fillRect/>
          </a:stretch>
        </p:blipFill>
        <p:spPr>
          <a:xfrm>
            <a:off x="5364088" y="2996952"/>
            <a:ext cx="1440160" cy="936104"/>
          </a:xfrm>
          <a:prstGeom prst="rect">
            <a:avLst/>
          </a:prstGeom>
        </p:spPr>
      </p:pic>
      <p:pic>
        <p:nvPicPr>
          <p:cNvPr id="17" name="Содержимое 17" descr="10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640" r="29619" b="72960"/>
          <a:stretch>
            <a:fillRect/>
          </a:stretch>
        </p:blipFill>
        <p:spPr>
          <a:xfrm>
            <a:off x="2051720" y="3501008"/>
            <a:ext cx="1152128" cy="1223838"/>
          </a:xfrm>
          <a:prstGeom prst="rect">
            <a:avLst/>
          </a:prstGeom>
        </p:spPr>
      </p:pic>
      <p:pic>
        <p:nvPicPr>
          <p:cNvPr id="20" name="Содержимое 5" descr="depositphotos_87329694-stock-illustration-paper-doll-boy-and-clothes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905" t="10721" r="37699" b="58968"/>
          <a:stretch>
            <a:fillRect/>
          </a:stretch>
        </p:blipFill>
        <p:spPr>
          <a:xfrm>
            <a:off x="3779912" y="3645024"/>
            <a:ext cx="1211428" cy="161418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56747861a1d06151b6f63d7f.png">
            <a:hlinkClick r:id="" action="ppaction://noaction"/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1276" y="0"/>
            <a:ext cx="9225276" cy="69189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712968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6581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56747861a1d06151b6f63d7f.png">
            <a:hlinkClick r:id="" action="ppaction://noaction"/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1276" y="0"/>
            <a:ext cx="9225276" cy="69189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5646174" cy="42401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104964"/>
            <a:ext cx="5004048" cy="375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9858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56747861a1d06151b6f63d7f.png">
            <a:hlinkClick r:id="" action="ppaction://noaction"/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1276" y="0"/>
            <a:ext cx="9225276" cy="69189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7" t="2750" r="3538" b="3801"/>
          <a:stretch/>
        </p:blipFill>
        <p:spPr>
          <a:xfrm>
            <a:off x="3707904" y="188640"/>
            <a:ext cx="5112568" cy="64087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3707904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6770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56747861a1d06151b6f63d7f.png">
            <a:hlinkClick r:id="" action="ppaction://noaction"/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1276" y="0"/>
            <a:ext cx="9225276" cy="69189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338" y="548680"/>
            <a:ext cx="6502400" cy="58326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276" y="0"/>
            <a:ext cx="4644008" cy="34830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538" y="3483006"/>
            <a:ext cx="4639119" cy="337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9926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4" descr="56747861a1d06151b6f63d7f.png">
            <a:hlinkClick r:id="" action="ppaction://noaction"/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1276" y="0"/>
            <a:ext cx="9225276" cy="6918957"/>
          </a:xfrm>
          <a:prstGeom prst="rect">
            <a:avLst/>
          </a:prstGeom>
        </p:spPr>
      </p:pic>
      <p:pic>
        <p:nvPicPr>
          <p:cNvPr id="4" name="Содержимое 5" descr="NEjYdfPcmRE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10" y="33221"/>
            <a:ext cx="3135172" cy="452596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274638"/>
            <a:ext cx="6203032" cy="574665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Физминутка</a:t>
            </a:r>
            <a:br>
              <a:rPr lang="ru-RU" dirty="0"/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Ла-ла-ла- к нам пришла зима</a:t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Ло-</a:t>
            </a:r>
            <a:r>
              <a:rPr lang="ru-RU" sz="3200" dirty="0" err="1">
                <a:solidFill>
                  <a:schemeClr val="accent5">
                    <a:lumMod val="50000"/>
                  </a:schemeClr>
                </a:solidFill>
              </a:rPr>
              <a:t>ло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ru-RU" sz="3200" dirty="0" err="1">
                <a:solidFill>
                  <a:schemeClr val="accent5">
                    <a:lumMod val="50000"/>
                  </a:schemeClr>
                </a:solidFill>
              </a:rPr>
              <a:t>ло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- одеваемся тепло</a:t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Лы-</a:t>
            </a:r>
            <a:r>
              <a:rPr lang="ru-RU" sz="3200" dirty="0" err="1">
                <a:solidFill>
                  <a:schemeClr val="accent5">
                    <a:lumMod val="50000"/>
                  </a:schemeClr>
                </a:solidFill>
              </a:rPr>
              <a:t>лы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ru-RU" sz="3200" dirty="0" err="1">
                <a:solidFill>
                  <a:schemeClr val="accent5">
                    <a:lumMod val="50000"/>
                  </a:schemeClr>
                </a:solidFill>
              </a:rPr>
              <a:t>лы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-все тропиночки белы.</a:t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Ул-</a:t>
            </a:r>
            <a:r>
              <a:rPr lang="ru-RU" sz="3200" dirty="0" err="1">
                <a:solidFill>
                  <a:schemeClr val="accent5">
                    <a:lumMod val="50000"/>
                  </a:schemeClr>
                </a:solidFill>
              </a:rPr>
              <a:t>ул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ru-RU" sz="3200" dirty="0" err="1">
                <a:solidFill>
                  <a:schemeClr val="accent5">
                    <a:lumMod val="50000"/>
                  </a:schemeClr>
                </a:solidFill>
              </a:rPr>
              <a:t>ул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-ветер злой подул.</a:t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Ал-ал-ал- снега целый вал!</a:t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</a:rPr>
            </a:b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60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0.00417 C 0.03455 2.22222E-6 0.07136 0.0044 0.10816 0.00625 C 0.14497 0.0081 0.1882 0.01504 0.21841 0.00625 C 0.24862 -0.00255 0.2566 -0.04607 0.28941 -0.04607 C 0.32223 -0.04607 0.37466 0.0169 0.41528 0.00625 C 0.45591 -0.0044 0.5007 -0.09005 0.53351 -0.10926 C 0.56632 -0.12847 0.58594 -0.11459 0.61216 -0.10926 C 0.63837 -0.10394 0.66476 -0.0882 0.69098 -0.07778 C 0.71719 -0.06736 0.73959 -0.0338 0.7698 -0.04607 C 0.8 -0.05834 0.84184 -0.12662 0.87205 -0.15116 C 0.90226 -0.1757 0.92987 -0.20371 0.95087 -0.19329 C 0.97188 -0.18287 0.99028 -0.10579 0.99809 -0.0882 " pathEditMode="relative" rAng="0" ptsTypes="aaaaaaaaaaa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56747861a1d06151b6f63d7f.png">
            <a:hlinkClick r:id="" action="ppaction://noaction"/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1276" y="0"/>
            <a:ext cx="9225276" cy="69189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276" y="-1"/>
            <a:ext cx="9225276" cy="691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2642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56747861a1d06151b6f63d7f.png">
            <a:hlinkClick r:id="" action="ppaction://noaction"/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1276" y="0"/>
            <a:ext cx="9225276" cy="69189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35"/>
            <a:ext cx="4716016" cy="31974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996" y="3735137"/>
            <a:ext cx="5251489" cy="31157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996" y="19136"/>
            <a:ext cx="5220072" cy="36479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216594"/>
            <a:ext cx="3854064" cy="370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0572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56747861a1d06151b6f63d7f.png">
            <a:hlinkClick r:id="" action="ppaction://noaction"/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1276" y="0"/>
            <a:ext cx="9225276" cy="69189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276" y="-1"/>
            <a:ext cx="9225276" cy="691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7032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56747861a1d06151b6f63d7f.png">
            <a:hlinkClick r:id="" action="ppaction://noaction"/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1276" y="0"/>
            <a:ext cx="9225276" cy="69189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03450" cy="40770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786" y="21952"/>
            <a:ext cx="3510136" cy="52652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3493691"/>
            <a:ext cx="5220072" cy="34800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914" y="4077072"/>
            <a:ext cx="4644008" cy="309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3551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357167"/>
            <a:ext cx="8143932" cy="571504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1.Выбери картинки, которые  можно отнести к зиме. Нажми на них.</a:t>
            </a:r>
          </a:p>
          <a:p>
            <a:pPr algn="ctr">
              <a:buNone/>
            </a:pPr>
            <a:r>
              <a:rPr lang="ru-RU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2. Выбери картинки, которые не относятся к зиме. Нажми </a:t>
            </a:r>
            <a:r>
              <a:rPr lang="ru-RU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на них.</a:t>
            </a:r>
            <a:endParaRPr lang="ru-RU" b="1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098" name="Picture 2" descr="http://on-desktop.com/wps/Winter_A_very_snowy_winter_054836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857232"/>
            <a:ext cx="3643338" cy="2277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4" name="Picture 8" descr="https://sharik.spb.ru/upload/iblock/632/632959abcc3d9c195eea1f631f79a8f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4857760"/>
            <a:ext cx="1238256" cy="1238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6" name="Picture 10" descr="http://wallpage.ru/imgbig/wallpapers_767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857232"/>
            <a:ext cx="1562043" cy="1171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8" name="Picture 12" descr="http://nashydety.com/wp-content/uploads/2015/06/oduvanchik-1000x5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2214554"/>
            <a:ext cx="1567733" cy="1163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10" name="Picture 14" descr="https://wallpapercave.com/wp/WhcglZ1.jpg"/>
          <p:cNvPicPr>
            <a:picLocks noChangeAspect="1" noChangeArrowheads="1"/>
          </p:cNvPicPr>
          <p:nvPr/>
        </p:nvPicPr>
        <p:blipFill>
          <a:blip r:embed="rId6" cstate="print"/>
          <a:srcRect l="25288"/>
          <a:stretch>
            <a:fillRect/>
          </a:stretch>
        </p:blipFill>
        <p:spPr bwMode="auto">
          <a:xfrm>
            <a:off x="1000100" y="2143116"/>
            <a:ext cx="1477448" cy="1111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12" name="Picture 16" descr="https://img1.newchic.com/thumb/large/oaupload/newchic/images/81/AC/1426f470-b2df-4be9-ba13-ab71be244b9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29256" y="3357562"/>
            <a:ext cx="1357322" cy="135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14" name="Picture 18" descr="http://74chita.detkin-club.ru/images/events/2%20%282%29_58885be707119.jpg"/>
          <p:cNvPicPr>
            <a:picLocks noChangeAspect="1" noChangeArrowheads="1"/>
          </p:cNvPicPr>
          <p:nvPr/>
        </p:nvPicPr>
        <p:blipFill>
          <a:blip r:embed="rId8" cstate="print"/>
          <a:srcRect l="5000" t="7500" r="7499" b="2499"/>
          <a:stretch>
            <a:fillRect/>
          </a:stretch>
        </p:blipFill>
        <p:spPr bwMode="auto">
          <a:xfrm flipH="1">
            <a:off x="7215206" y="4929198"/>
            <a:ext cx="1214447" cy="1249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20" name="Picture 24" descr="https://www.kidrom.ru/pi/3/250/249731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29190" y="5072074"/>
            <a:ext cx="1869075" cy="1011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24" name="Picture 28" descr="http://isilpress.ru/wp-content/uploads/2017/11/1-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71538" y="3500438"/>
            <a:ext cx="1708482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26" name="Picture 30" descr="http://outdoortime.info/wp-content/uploads/2016/04/oby%60chny%60j-samokat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3286116" y="4643446"/>
            <a:ext cx="1109100" cy="1533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28" name="Picture 32" descr="http://hovrashok.com.ua/images/Jan/11/723f7f19c7af9904130204eba22f7baa/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15206" y="3571876"/>
            <a:ext cx="1524010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30" name="Picture 34" descr="http://www.kartinkijane.ru/pic/201305/1920x1200/kartinkijane.ru-35753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28662" y="928670"/>
            <a:ext cx="1737344" cy="1085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32" name="Picture 36" descr="http://mos.news/upload/iblock/0d2/0d292ae7835799a63b54bd1e708b7510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86116" y="3357562"/>
            <a:ext cx="166647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449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3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56747861a1d06151b6f63d7f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225276" cy="69189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96752"/>
            <a:ext cx="6984776" cy="1143000"/>
          </a:xfrm>
        </p:spPr>
        <p:txBody>
          <a:bodyPr/>
          <a:lstStyle/>
          <a:p>
            <a:r>
              <a:rPr lang="ru-RU" dirty="0">
                <a:hlinkClick r:id="rId2" action="ppaction://hlinksldjump"/>
              </a:rPr>
              <a:t>Молодец!</a:t>
            </a:r>
            <a:endParaRPr lang="ru-RU" dirty="0"/>
          </a:p>
        </p:txBody>
      </p:sp>
      <p:pic>
        <p:nvPicPr>
          <p:cNvPr id="6" name="Содержимое 8" descr="depositphotos_87329694-stock-illustration-paper-doll-boy-and-clothes.jpg">
            <a:hlinkClick r:id="rId2" action="ppaction://hlinksldjump"/>
          </p:cNvPr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721" r="58735"/>
          <a:stretch>
            <a:fillRect/>
          </a:stretch>
        </p:blipFill>
        <p:spPr>
          <a:xfrm>
            <a:off x="3347864" y="2348880"/>
            <a:ext cx="2291606" cy="4958011"/>
          </a:xfrm>
        </p:spPr>
      </p:pic>
      <p:pic>
        <p:nvPicPr>
          <p:cNvPr id="7" name="Содержимое 5" descr="depositphotos_87329694-stock-illustration-paper-doll-boy-and-clothes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905" t="10721" r="37699" b="58968"/>
          <a:stretch>
            <a:fillRect/>
          </a:stretch>
        </p:blipFill>
        <p:spPr>
          <a:xfrm>
            <a:off x="3995936" y="3645024"/>
            <a:ext cx="1211428" cy="1614180"/>
          </a:xfrm>
          <a:prstGeom prst="rect">
            <a:avLst/>
          </a:prstGeom>
        </p:spPr>
      </p:pic>
      <p:pic>
        <p:nvPicPr>
          <p:cNvPr id="10" name="Содержимое 9" descr="depositphotos_87329694-stock-illustration-paper-doll-boy-and-clothes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974" t="61721"/>
          <a:stretch>
            <a:fillRect/>
          </a:stretch>
        </p:blipFill>
        <p:spPr>
          <a:xfrm>
            <a:off x="3707904" y="4585820"/>
            <a:ext cx="2019717" cy="227218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64" y="2543571"/>
            <a:ext cx="3012091" cy="20421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989" y="501372"/>
            <a:ext cx="3063300" cy="204219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55"/>
          <a:stretch/>
        </p:blipFill>
        <p:spPr>
          <a:xfrm>
            <a:off x="1979712" y="162399"/>
            <a:ext cx="3053711" cy="204219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256" y="2708921"/>
            <a:ext cx="2927237" cy="219542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457108"/>
            <a:ext cx="2664296" cy="238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71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56747861a1d06151b6f63d7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25276" cy="69189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7776864" cy="1368152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 свидания! </a:t>
            </a:r>
            <a:b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2E422F-1688-4E28-8CC8-7317832A5E6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Содержимое 8" descr="depositphotos_87329694-stock-illustration-paper-doll-boy-and-clothes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721" r="58735"/>
          <a:stretch>
            <a:fillRect/>
          </a:stretch>
        </p:blipFill>
        <p:spPr>
          <a:xfrm>
            <a:off x="3131840" y="2348880"/>
            <a:ext cx="2291606" cy="4958011"/>
          </a:xfrm>
          <a:prstGeom prst="rect">
            <a:avLst/>
          </a:prstGeom>
        </p:spPr>
      </p:pic>
      <p:pic>
        <p:nvPicPr>
          <p:cNvPr id="5" name="Содержимое 4" descr="56747861a1d06151b6f63d7f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225276" cy="6918957"/>
          </a:xfrm>
          <a:prstGeom prst="rect">
            <a:avLst/>
          </a:prstGeom>
        </p:spPr>
      </p:pic>
      <p:pic>
        <p:nvPicPr>
          <p:cNvPr id="11" name="Содержимое 5" descr="depositphotos_87329694-stock-illustration-paper-doll-boy-and-clothes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265" t="64211" r="30207"/>
          <a:stretch>
            <a:fillRect/>
          </a:stretch>
        </p:blipFill>
        <p:spPr>
          <a:xfrm>
            <a:off x="5796136" y="3789040"/>
            <a:ext cx="1540348" cy="1932400"/>
          </a:xfrm>
          <a:prstGeom prst="rect">
            <a:avLst/>
          </a:prstGeom>
        </p:spPr>
      </p:pic>
      <p:pic>
        <p:nvPicPr>
          <p:cNvPr id="12" name="Содержимое 9" descr="depositphotos_87329694-stock-illustration-paper-doll-boy-and-clothes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974" t="61721"/>
          <a:stretch>
            <a:fillRect/>
          </a:stretch>
        </p:blipFill>
        <p:spPr>
          <a:xfrm>
            <a:off x="3491880" y="4585820"/>
            <a:ext cx="2019717" cy="2272180"/>
          </a:xfrm>
          <a:prstGeom prst="rect">
            <a:avLst/>
          </a:prstGeom>
        </p:spPr>
      </p:pic>
      <p:pic>
        <p:nvPicPr>
          <p:cNvPr id="15" name="Содержимое 17" descr="10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0049" b="77726"/>
          <a:stretch>
            <a:fillRect/>
          </a:stretch>
        </p:blipFill>
        <p:spPr>
          <a:xfrm>
            <a:off x="1187624" y="5445224"/>
            <a:ext cx="1547664" cy="1008112"/>
          </a:xfrm>
          <a:prstGeom prst="rect">
            <a:avLst/>
          </a:prstGeom>
        </p:spPr>
      </p:pic>
      <p:pic>
        <p:nvPicPr>
          <p:cNvPr id="17" name="Содержимое 17" descr="10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640" r="29619" b="72960"/>
          <a:stretch>
            <a:fillRect/>
          </a:stretch>
        </p:blipFill>
        <p:spPr>
          <a:xfrm>
            <a:off x="5220072" y="2204864"/>
            <a:ext cx="1152128" cy="1223838"/>
          </a:xfrm>
          <a:prstGeom prst="rect">
            <a:avLst/>
          </a:prstGeom>
        </p:spPr>
      </p:pic>
      <p:pic>
        <p:nvPicPr>
          <p:cNvPr id="20" name="Содержимое 5" descr="depositphotos_87329694-stock-illustration-paper-doll-boy-and-clothes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905" t="10721" r="37699" b="58968"/>
          <a:stretch>
            <a:fillRect/>
          </a:stretch>
        </p:blipFill>
        <p:spPr>
          <a:xfrm>
            <a:off x="3779912" y="3645024"/>
            <a:ext cx="1211428" cy="1614180"/>
          </a:xfrm>
          <a:prstGeom prst="rect">
            <a:avLst/>
          </a:prstGeom>
        </p:spPr>
      </p:pic>
      <p:pic>
        <p:nvPicPr>
          <p:cNvPr id="18" name="Содержимое 6" descr="34300893-Paper-doll-with-a-set-of-clothes-Winter-sportswear-Cute-trendy--Stock-Photo.jpg">
            <a:hlinkClick r:id="rId3" action="ppaction://hlinksldjump"/>
          </p:cNvPr>
          <p:cNvPicPr>
            <a:picLocks noGrp="1" noChangeAspect="1"/>
          </p:cNvPicPr>
          <p:nvPr>
            <p:ph sz="half" idx="2"/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17" t="24161" r="63654" b="21857"/>
          <a:stretch>
            <a:fillRect/>
          </a:stretch>
        </p:blipFill>
        <p:spPr>
          <a:xfrm>
            <a:off x="1835696" y="1844824"/>
            <a:ext cx="1656184" cy="258930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56747861a1d06151b6f63d7f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225276" cy="69189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96752"/>
            <a:ext cx="6984776" cy="1143000"/>
          </a:xfrm>
        </p:spPr>
        <p:txBody>
          <a:bodyPr/>
          <a:lstStyle/>
          <a:p>
            <a:r>
              <a:rPr lang="ru-RU" dirty="0">
                <a:hlinkClick r:id="rId2" action="ppaction://hlinksldjump"/>
              </a:rPr>
              <a:t>Молодец!</a:t>
            </a:r>
            <a:endParaRPr lang="ru-RU" dirty="0"/>
          </a:p>
        </p:txBody>
      </p:sp>
      <p:pic>
        <p:nvPicPr>
          <p:cNvPr id="6" name="Содержимое 8" descr="depositphotos_87329694-stock-illustration-paper-doll-boy-and-clothes.jpg">
            <a:hlinkClick r:id="rId4" action="ppaction://hlinksldjump"/>
          </p:cNvPr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721" r="58735"/>
          <a:stretch>
            <a:fillRect/>
          </a:stretch>
        </p:blipFill>
        <p:spPr>
          <a:xfrm>
            <a:off x="3347864" y="2348880"/>
            <a:ext cx="2291606" cy="4958011"/>
          </a:xfrm>
        </p:spPr>
      </p:pic>
      <p:pic>
        <p:nvPicPr>
          <p:cNvPr id="7" name="Содержимое 5" descr="depositphotos_87329694-stock-illustration-paper-doll-boy-and-clothes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905" t="10721" r="37699" b="58968"/>
          <a:stretch>
            <a:fillRect/>
          </a:stretch>
        </p:blipFill>
        <p:spPr>
          <a:xfrm>
            <a:off x="3995936" y="3645024"/>
            <a:ext cx="1211428" cy="1614180"/>
          </a:xfrm>
          <a:prstGeom prst="rect">
            <a:avLst/>
          </a:prstGeom>
        </p:spPr>
      </p:pic>
      <p:pic>
        <p:nvPicPr>
          <p:cNvPr id="10" name="Содержимое 9" descr="depositphotos_87329694-stock-illustration-paper-doll-boy-and-clothes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974" t="61721"/>
          <a:stretch>
            <a:fillRect/>
          </a:stretch>
        </p:blipFill>
        <p:spPr>
          <a:xfrm>
            <a:off x="3707904" y="4508741"/>
            <a:ext cx="1944216" cy="2349259"/>
          </a:xfrm>
          <a:prstGeom prst="rect">
            <a:avLst/>
          </a:prstGeom>
        </p:spPr>
      </p:pic>
      <p:pic>
        <p:nvPicPr>
          <p:cNvPr id="8" name="Содержимое 5" descr="depositphotos_87329694-stock-illustration-paper-doll-boy-and-clothes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265" t="64211" r="30207"/>
          <a:stretch>
            <a:fillRect/>
          </a:stretch>
        </p:blipFill>
        <p:spPr>
          <a:xfrm>
            <a:off x="3851920" y="3501008"/>
            <a:ext cx="1743090" cy="194421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Содержимое 8" descr="depositphotos_87329694-stock-illustration-paper-doll-boy-and-clothes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721" r="58735"/>
          <a:stretch>
            <a:fillRect/>
          </a:stretch>
        </p:blipFill>
        <p:spPr>
          <a:xfrm>
            <a:off x="3131840" y="2348880"/>
            <a:ext cx="2291606" cy="4958011"/>
          </a:xfrm>
          <a:prstGeom prst="rect">
            <a:avLst/>
          </a:prstGeom>
        </p:spPr>
      </p:pic>
      <p:pic>
        <p:nvPicPr>
          <p:cNvPr id="5" name="Содержимое 4" descr="56747861a1d06151b6f63d7f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225276" cy="6918957"/>
          </a:xfrm>
          <a:prstGeom prst="rect">
            <a:avLst/>
          </a:prstGeom>
        </p:spPr>
      </p:pic>
      <p:pic>
        <p:nvPicPr>
          <p:cNvPr id="11" name="Содержимое 5" descr="depositphotos_87329694-stock-illustration-paper-doll-boy-and-clothes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265" t="64211" r="30207"/>
          <a:stretch>
            <a:fillRect/>
          </a:stretch>
        </p:blipFill>
        <p:spPr>
          <a:xfrm>
            <a:off x="3707904" y="3429000"/>
            <a:ext cx="1540348" cy="1932400"/>
          </a:xfrm>
          <a:prstGeom prst="rect">
            <a:avLst/>
          </a:prstGeom>
        </p:spPr>
      </p:pic>
      <p:pic>
        <p:nvPicPr>
          <p:cNvPr id="12" name="Содержимое 9" descr="depositphotos_87329694-stock-illustration-paper-doll-boy-and-clothes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974" t="61721"/>
          <a:stretch>
            <a:fillRect/>
          </a:stretch>
        </p:blipFill>
        <p:spPr>
          <a:xfrm>
            <a:off x="3491880" y="4585820"/>
            <a:ext cx="2019717" cy="2272180"/>
          </a:xfrm>
          <a:prstGeom prst="rect">
            <a:avLst/>
          </a:prstGeom>
        </p:spPr>
      </p:pic>
      <p:pic>
        <p:nvPicPr>
          <p:cNvPr id="15" name="Содержимое 17" descr="10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0049" b="77726"/>
          <a:stretch>
            <a:fillRect/>
          </a:stretch>
        </p:blipFill>
        <p:spPr>
          <a:xfrm>
            <a:off x="1187624" y="5445224"/>
            <a:ext cx="1547664" cy="1008112"/>
          </a:xfrm>
          <a:prstGeom prst="rect">
            <a:avLst/>
          </a:prstGeom>
        </p:spPr>
      </p:pic>
      <p:pic>
        <p:nvPicPr>
          <p:cNvPr id="18" name="Содержимое 6" descr="34300893-Paper-doll-with-a-set-of-clothes-Winter-sportswear-Cute-trendy--Stock-Photo.jpg">
            <a:hlinkClick r:id="rId3" action="ppaction://hlinksldjump"/>
          </p:cNvPr>
          <p:cNvPicPr>
            <a:picLocks noGrp="1" noChangeAspect="1"/>
          </p:cNvPicPr>
          <p:nvPr>
            <p:ph sz="half" idx="2"/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17" t="24161" r="63654" b="21857"/>
          <a:stretch>
            <a:fillRect/>
          </a:stretch>
        </p:blipFill>
        <p:spPr>
          <a:xfrm>
            <a:off x="1835696" y="1844824"/>
            <a:ext cx="1656184" cy="2589302"/>
          </a:xfrm>
        </p:spPr>
      </p:pic>
      <p:pic>
        <p:nvPicPr>
          <p:cNvPr id="10" name="Содержимое 13" descr="34300893-Paper-doll-with-a-set-of-clothes-Winter-sportswear-Cute-trendy--Stock-Photo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720" t="66302" r="2934" b="12909"/>
          <a:stretch>
            <a:fillRect/>
          </a:stretch>
        </p:blipFill>
        <p:spPr>
          <a:xfrm>
            <a:off x="5436096" y="1844824"/>
            <a:ext cx="2160240" cy="165618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56747861a1d06151b6f63d7f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225276" cy="6918957"/>
          </a:xfrm>
          <a:prstGeom prst="rect">
            <a:avLst/>
          </a:prstGeom>
        </p:spPr>
      </p:pic>
      <p:pic>
        <p:nvPicPr>
          <p:cNvPr id="20" name="Содержимое 5" descr="depositphotos_87329694-stock-illustration-paper-doll-boy-and-clothes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905" t="10721" r="37699" b="58968"/>
          <a:stretch>
            <a:fillRect/>
          </a:stretch>
        </p:blipFill>
        <p:spPr>
          <a:xfrm>
            <a:off x="3779912" y="3645024"/>
            <a:ext cx="1211428" cy="1614180"/>
          </a:xfrm>
          <a:prstGeom prst="rect">
            <a:avLst/>
          </a:prstGeom>
        </p:spPr>
      </p:pic>
      <p:pic>
        <p:nvPicPr>
          <p:cNvPr id="19" name="Содержимое 8" descr="depositphotos_87329694-stock-illustration-paper-doll-boy-and-clothes.jpg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721" r="58735"/>
          <a:stretch>
            <a:fillRect/>
          </a:stretch>
        </p:blipFill>
        <p:spPr>
          <a:xfrm>
            <a:off x="3131840" y="2348880"/>
            <a:ext cx="2291606" cy="4958011"/>
          </a:xfrm>
          <a:prstGeom prst="rect">
            <a:avLst/>
          </a:prstGeom>
        </p:spPr>
      </p:pic>
      <p:pic>
        <p:nvPicPr>
          <p:cNvPr id="7" name="Содержимое 6" descr="34300893-Paper-doll-with-a-set-of-clothes-Winter-sportswear-Cute-trendy--Stock-Photo.jpg">
            <a:hlinkClick r:id="rId5" action="ppaction://hlinksldjump"/>
          </p:cNvPr>
          <p:cNvPicPr>
            <a:picLocks noGrp="1" noChangeAspect="1"/>
          </p:cNvPicPr>
          <p:nvPr>
            <p:ph sz="half" idx="2"/>
          </p:nvPr>
        </p:nvPicPr>
        <p:blipFill>
          <a:blip r:embed="rId6" cstate="print"/>
          <a:srcRect l="1817" t="24098" r="63654" b="21857"/>
          <a:stretch>
            <a:fillRect/>
          </a:stretch>
        </p:blipFill>
        <p:spPr>
          <a:xfrm>
            <a:off x="539552" y="2708920"/>
            <a:ext cx="1656184" cy="2592288"/>
          </a:xfrm>
        </p:spPr>
      </p:pic>
      <p:pic>
        <p:nvPicPr>
          <p:cNvPr id="12" name="Содержимое 9" descr="depositphotos_87329694-stock-illustration-paper-doll-boy-and-clothes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974" t="61721"/>
          <a:stretch>
            <a:fillRect/>
          </a:stretch>
        </p:blipFill>
        <p:spPr>
          <a:xfrm>
            <a:off x="3491880" y="4585820"/>
            <a:ext cx="2019717" cy="2272180"/>
          </a:xfrm>
          <a:prstGeom prst="rect">
            <a:avLst/>
          </a:prstGeom>
        </p:spPr>
      </p:pic>
      <p:pic>
        <p:nvPicPr>
          <p:cNvPr id="14" name="Содержимое 15" descr="34300893-Paper-doll-with-a-set-of-clothes-Winter-sportswear-Cute-trendy--Stock-Photo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1624" t="88836" r="14242" b="2118"/>
          <a:stretch>
            <a:fillRect/>
          </a:stretch>
        </p:blipFill>
        <p:spPr>
          <a:xfrm>
            <a:off x="6084168" y="4077072"/>
            <a:ext cx="1125125" cy="720080"/>
          </a:xfrm>
          <a:prstGeom prst="rect">
            <a:avLst/>
          </a:prstGeom>
        </p:spPr>
      </p:pic>
      <p:pic>
        <p:nvPicPr>
          <p:cNvPr id="17" name="Содержимое 17" descr="10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640" r="29619" b="72960"/>
          <a:stretch>
            <a:fillRect/>
          </a:stretch>
        </p:blipFill>
        <p:spPr>
          <a:xfrm>
            <a:off x="5220072" y="2204864"/>
            <a:ext cx="1152128" cy="1223838"/>
          </a:xfrm>
          <a:prstGeom prst="rect">
            <a:avLst/>
          </a:prstGeom>
        </p:spPr>
      </p:pic>
      <p:pic>
        <p:nvPicPr>
          <p:cNvPr id="16" name="Содержимое 15" descr="34300893-Paper-doll-with-a-set-of-clothes-Winter-sportswear-Cute-trendy--Stock-Photo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5758" t="86291" r="1117" b="987"/>
          <a:stretch>
            <a:fillRect/>
          </a:stretch>
        </p:blipFill>
        <p:spPr>
          <a:xfrm rot="19615806">
            <a:off x="6636995" y="3345198"/>
            <a:ext cx="1050967" cy="1018629"/>
          </a:xfrm>
          <a:prstGeom prst="rect">
            <a:avLst/>
          </a:prstGeom>
        </p:spPr>
      </p:pic>
      <p:pic>
        <p:nvPicPr>
          <p:cNvPr id="13" name="Содержимое 13" descr="34300893-Paper-doll-with-a-set-of-clothes-Winter-sportswear-Cute-trendy--Stock-Photo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720" t="66302" r="2934" b="12909"/>
          <a:stretch>
            <a:fillRect/>
          </a:stretch>
        </p:blipFill>
        <p:spPr>
          <a:xfrm>
            <a:off x="3275856" y="3501008"/>
            <a:ext cx="2232248" cy="158417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56747861a1d06151b6f63d7f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225276" cy="69189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96752"/>
            <a:ext cx="6984776" cy="1143000"/>
          </a:xfrm>
        </p:spPr>
        <p:txBody>
          <a:bodyPr/>
          <a:lstStyle/>
          <a:p>
            <a:r>
              <a:rPr lang="ru-RU" dirty="0">
                <a:hlinkClick r:id="rId2" action="ppaction://hlinksldjump"/>
              </a:rPr>
              <a:t>Молодец!</a:t>
            </a:r>
            <a:endParaRPr lang="ru-RU" dirty="0"/>
          </a:p>
        </p:txBody>
      </p:sp>
      <p:pic>
        <p:nvPicPr>
          <p:cNvPr id="6" name="Содержимое 8" descr="depositphotos_87329694-stock-illustration-paper-doll-boy-and-clothes.jpg">
            <a:hlinkClick r:id="rId2" action="ppaction://hlinksldjump"/>
          </p:cNvPr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721" r="58735"/>
          <a:stretch>
            <a:fillRect/>
          </a:stretch>
        </p:blipFill>
        <p:spPr>
          <a:xfrm>
            <a:off x="3347864" y="2348880"/>
            <a:ext cx="2291606" cy="4958011"/>
          </a:xfrm>
        </p:spPr>
      </p:pic>
      <p:pic>
        <p:nvPicPr>
          <p:cNvPr id="7" name="Содержимое 5" descr="depositphotos_87329694-stock-illustration-paper-doll-boy-and-clothes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905" t="10721" r="37699" b="58968"/>
          <a:stretch>
            <a:fillRect/>
          </a:stretch>
        </p:blipFill>
        <p:spPr>
          <a:xfrm>
            <a:off x="3995936" y="3645024"/>
            <a:ext cx="1211428" cy="1614180"/>
          </a:xfrm>
          <a:prstGeom prst="rect">
            <a:avLst/>
          </a:prstGeom>
        </p:spPr>
      </p:pic>
      <p:pic>
        <p:nvPicPr>
          <p:cNvPr id="10" name="Содержимое 9" descr="depositphotos_87329694-stock-illustration-paper-doll-boy-and-clothes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974" t="61721"/>
          <a:stretch>
            <a:fillRect/>
          </a:stretch>
        </p:blipFill>
        <p:spPr>
          <a:xfrm>
            <a:off x="3779912" y="4508741"/>
            <a:ext cx="1872208" cy="2349259"/>
          </a:xfrm>
          <a:prstGeom prst="rect">
            <a:avLst/>
          </a:prstGeom>
        </p:spPr>
      </p:pic>
      <p:pic>
        <p:nvPicPr>
          <p:cNvPr id="9" name="Содержимое 13" descr="34300893-Paper-doll-with-a-set-of-clothes-Winter-sportswear-Cute-trendy--Stock-Photo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720" t="66302" r="2934" b="12909"/>
          <a:stretch>
            <a:fillRect/>
          </a:stretch>
        </p:blipFill>
        <p:spPr>
          <a:xfrm>
            <a:off x="3491880" y="3429000"/>
            <a:ext cx="2160240" cy="165618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8" descr="depositphotos_87329694-stock-illustration-paper-doll-boy-and-clothes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721" r="58735"/>
          <a:stretch>
            <a:fillRect/>
          </a:stretch>
        </p:blipFill>
        <p:spPr>
          <a:xfrm>
            <a:off x="3347864" y="2348880"/>
            <a:ext cx="2291606" cy="4958011"/>
          </a:xfrm>
        </p:spPr>
      </p:pic>
      <p:pic>
        <p:nvPicPr>
          <p:cNvPr id="5" name="Содержимое 4" descr="56747861a1d06151b6f63d7f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81276" y="0"/>
            <a:ext cx="9225276" cy="6918957"/>
          </a:xfrm>
          <a:prstGeom prst="rect">
            <a:avLst/>
          </a:prstGeom>
        </p:spPr>
      </p:pic>
      <p:pic>
        <p:nvPicPr>
          <p:cNvPr id="8" name="Содержимое 6" descr="34300893-Paper-doll-with-a-set-of-clothes-Winter-sportswear-Cute-trendy--Stock-Photo.jpg">
            <a:hlinkClick r:id="rId3" action="ppaction://hlinksldjump"/>
          </p:cNvPr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17" t="24098" r="63654" b="31508"/>
          <a:stretch>
            <a:fillRect/>
          </a:stretch>
        </p:blipFill>
        <p:spPr>
          <a:xfrm>
            <a:off x="3563888" y="3212976"/>
            <a:ext cx="2016224" cy="331236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96752"/>
            <a:ext cx="6984776" cy="1143000"/>
          </a:xfrm>
        </p:spPr>
        <p:txBody>
          <a:bodyPr/>
          <a:lstStyle/>
          <a:p>
            <a:r>
              <a:rPr lang="ru-RU" dirty="0">
                <a:hlinkClick r:id="rId3" action="ppaction://hlinksldjump"/>
              </a:rPr>
              <a:t>Молодец!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1182</TotalTime>
  <Words>66</Words>
  <Application>Microsoft Office PowerPoint</Application>
  <PresentationFormat>Экран (4:3)</PresentationFormat>
  <Paragraphs>16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6" baseType="lpstr">
      <vt:lpstr>Arial</vt:lpstr>
      <vt:lpstr>Calibri</vt:lpstr>
      <vt:lpstr>Courier New</vt:lpstr>
      <vt:lpstr>Times New Roman</vt:lpstr>
      <vt:lpstr>Тема Office</vt:lpstr>
      <vt:lpstr>Презентация PowerPoint</vt:lpstr>
      <vt:lpstr>Одень мальчика по погоде</vt:lpstr>
      <vt:lpstr>Молодец!</vt:lpstr>
      <vt:lpstr>Презентация PowerPoint</vt:lpstr>
      <vt:lpstr>Молодец!</vt:lpstr>
      <vt:lpstr>Презентация PowerPoint</vt:lpstr>
      <vt:lpstr>Презентация PowerPoint</vt:lpstr>
      <vt:lpstr>Молодец!</vt:lpstr>
      <vt:lpstr>Молодец!</vt:lpstr>
      <vt:lpstr>Презентация PowerPoint</vt:lpstr>
      <vt:lpstr>Молодец!</vt:lpstr>
      <vt:lpstr>Презентация PowerPoint</vt:lpstr>
      <vt:lpstr>Молодец!</vt:lpstr>
      <vt:lpstr>Презентация PowerPoint</vt:lpstr>
      <vt:lpstr>Молодец!</vt:lpstr>
      <vt:lpstr>Презентация PowerPoint</vt:lpstr>
      <vt:lpstr>Молодец!  Теперь можно отправляться в путешествию.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Физминутка Ла-ла-ла- к нам пришла зима Ло-ло-ло- одеваемся тепло Лы-лы-лы-все тропиночки белы. Ул-ул-ул-ветер злой подул. Ал-ал-ал- снега целый вал!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 свидания!   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258 мбдоу</cp:lastModifiedBy>
  <cp:revision>62</cp:revision>
  <dcterms:modified xsi:type="dcterms:W3CDTF">2019-12-20T07:52:46Z</dcterms:modified>
</cp:coreProperties>
</file>